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4" r:id="rId5"/>
    <p:sldId id="265" r:id="rId6"/>
    <p:sldId id="259" r:id="rId7"/>
    <p:sldId id="266" r:id="rId8"/>
    <p:sldId id="267" r:id="rId9"/>
    <p:sldId id="260" r:id="rId10"/>
    <p:sldId id="261" r:id="rId11"/>
    <p:sldId id="262" r:id="rId12"/>
    <p:sldId id="263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512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A234E2-D06A-45EE-9DE6-8ED8AD3CAC55}" type="datetimeFigureOut">
              <a:rPr lang="ru-RU" smtClean="0"/>
              <a:pPr/>
              <a:t>16.12.2017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1B6D48-D32C-4009-AAFA-EAD4299B18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A234E2-D06A-45EE-9DE6-8ED8AD3CAC55}" type="datetimeFigureOut">
              <a:rPr lang="ru-RU" smtClean="0"/>
              <a:pPr/>
              <a:t>16.12.2017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1B6D48-D32C-4009-AAFA-EAD4299B18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A234E2-D06A-45EE-9DE6-8ED8AD3CAC55}" type="datetimeFigureOut">
              <a:rPr lang="ru-RU" smtClean="0"/>
              <a:pPr/>
              <a:t>16.12.2017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1B6D48-D32C-4009-AAFA-EAD4299B18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A234E2-D06A-45EE-9DE6-8ED8AD3CAC55}" type="datetimeFigureOut">
              <a:rPr lang="ru-RU" smtClean="0"/>
              <a:pPr/>
              <a:t>16.12.2017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1B6D48-D32C-4009-AAFA-EAD4299B18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A234E2-D06A-45EE-9DE6-8ED8AD3CAC55}" type="datetimeFigureOut">
              <a:rPr lang="ru-RU" smtClean="0"/>
              <a:pPr/>
              <a:t>16.12.2017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1B6D48-D32C-4009-AAFA-EAD4299B18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A234E2-D06A-45EE-9DE6-8ED8AD3CAC55}" type="datetimeFigureOut">
              <a:rPr lang="ru-RU" smtClean="0"/>
              <a:pPr/>
              <a:t>16.12.2017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1B6D48-D32C-4009-AAFA-EAD4299B18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A234E2-D06A-45EE-9DE6-8ED8AD3CAC55}" type="datetimeFigureOut">
              <a:rPr lang="ru-RU" smtClean="0"/>
              <a:pPr/>
              <a:t>16.12.2017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1B6D48-D32C-4009-AAFA-EAD4299B18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A234E2-D06A-45EE-9DE6-8ED8AD3CAC55}" type="datetimeFigureOut">
              <a:rPr lang="ru-RU" smtClean="0"/>
              <a:pPr/>
              <a:t>16.12.2017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1B6D48-D32C-4009-AAFA-EAD4299B18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A234E2-D06A-45EE-9DE6-8ED8AD3CAC55}" type="datetimeFigureOut">
              <a:rPr lang="ru-RU" smtClean="0"/>
              <a:pPr/>
              <a:t>16.12.2017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1B6D48-D32C-4009-AAFA-EAD4299B18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A234E2-D06A-45EE-9DE6-8ED8AD3CAC55}" type="datetimeFigureOut">
              <a:rPr lang="ru-RU" smtClean="0"/>
              <a:pPr/>
              <a:t>16.12.2017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1B6D48-D32C-4009-AAFA-EAD4299B18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A234E2-D06A-45EE-9DE6-8ED8AD3CAC55}" type="datetimeFigureOut">
              <a:rPr lang="ru-RU" smtClean="0"/>
              <a:pPr/>
              <a:t>16.12.2017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1B6D48-D32C-4009-AAFA-EAD4299B18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A234E2-D06A-45EE-9DE6-8ED8AD3CAC55}" type="datetimeFigureOut">
              <a:rPr lang="ru-RU" smtClean="0"/>
              <a:pPr/>
              <a:t>16.12.2017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1B6D48-D32C-4009-AAFA-EAD4299B185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8" name="Picture 4" descr="Картинки по запросу голодомор в україні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7168979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764704"/>
            <a:ext cx="7772400" cy="5472608"/>
          </a:xfrm>
        </p:spPr>
        <p:txBody>
          <a:bodyPr>
            <a:normAutofit fontScale="90000"/>
          </a:bodyPr>
          <a:lstStyle/>
          <a:p>
            <a:r>
              <a:rPr lang="uk-UA" sz="6600" b="1" spc="600" dirty="0" smtClean="0">
                <a:ln w="25400">
                  <a:solidFill>
                    <a:srgbClr val="C00000"/>
                  </a:solidFill>
                </a:ln>
                <a:solidFill>
                  <a:schemeClr val="bg1"/>
                </a:solidFill>
                <a:latin typeface="Arial Black" pitchFamily="34" charset="0"/>
              </a:rPr>
              <a:t>УКРАЇНА ПАМ'ЯТАЄ </a:t>
            </a:r>
            <a:r>
              <a:rPr lang="uk-UA" dirty="0" smtClean="0">
                <a:ln w="25400">
                  <a:solidFill>
                    <a:srgbClr val="C00000"/>
                  </a:solidFill>
                </a:ln>
                <a:solidFill>
                  <a:schemeClr val="bg1"/>
                </a:solidFill>
              </a:rPr>
              <a:t/>
            </a:r>
            <a:br>
              <a:rPr lang="uk-UA" dirty="0" smtClean="0">
                <a:ln w="25400">
                  <a:solidFill>
                    <a:srgbClr val="C00000"/>
                  </a:solidFill>
                </a:ln>
                <a:solidFill>
                  <a:schemeClr val="bg1"/>
                </a:solidFill>
              </a:rPr>
            </a:br>
            <a:r>
              <a:rPr lang="uk-UA" dirty="0" smtClean="0">
                <a:ln w="25400">
                  <a:solidFill>
                    <a:srgbClr val="C00000"/>
                  </a:solidFill>
                </a:ln>
                <a:solidFill>
                  <a:schemeClr val="bg1"/>
                </a:solidFill>
              </a:rPr>
              <a:t/>
            </a:r>
            <a:br>
              <a:rPr lang="uk-UA" dirty="0" smtClean="0">
                <a:ln w="25400">
                  <a:solidFill>
                    <a:srgbClr val="C00000"/>
                  </a:solidFill>
                </a:ln>
                <a:solidFill>
                  <a:schemeClr val="bg1"/>
                </a:solidFill>
              </a:rPr>
            </a:br>
            <a:r>
              <a:rPr lang="uk-UA" sz="6000" b="1" dirty="0" smtClean="0">
                <a:ln w="25400">
                  <a:solidFill>
                    <a:srgbClr val="C00000"/>
                  </a:solidFill>
                </a:ln>
                <a:solidFill>
                  <a:schemeClr val="bg1"/>
                </a:solidFill>
                <a:latin typeface="Arial Black" pitchFamily="34" charset="0"/>
              </a:rPr>
              <a:t>Голодомор </a:t>
            </a:r>
            <a:br>
              <a:rPr lang="uk-UA" sz="6000" b="1" dirty="0" smtClean="0">
                <a:ln w="25400">
                  <a:solidFill>
                    <a:srgbClr val="C00000"/>
                  </a:solidFill>
                </a:ln>
                <a:solidFill>
                  <a:schemeClr val="bg1"/>
                </a:solidFill>
                <a:latin typeface="Arial Black" pitchFamily="34" charset="0"/>
              </a:rPr>
            </a:br>
            <a:r>
              <a:rPr lang="uk-UA" sz="6000" b="1" dirty="0" smtClean="0">
                <a:ln w="25400">
                  <a:solidFill>
                    <a:srgbClr val="C00000"/>
                  </a:solidFill>
                </a:ln>
                <a:solidFill>
                  <a:schemeClr val="bg1"/>
                </a:solidFill>
                <a:latin typeface="Arial Black" pitchFamily="34" charset="0"/>
              </a:rPr>
              <a:t>1932-1933 </a:t>
            </a:r>
            <a:r>
              <a:rPr lang="uk-UA" sz="6000" b="1" dirty="0" err="1" smtClean="0">
                <a:ln w="25400">
                  <a:solidFill>
                    <a:srgbClr val="C00000"/>
                  </a:solidFill>
                </a:ln>
                <a:solidFill>
                  <a:schemeClr val="bg1"/>
                </a:solidFill>
                <a:latin typeface="Arial Black" pitchFamily="34" charset="0"/>
              </a:rPr>
              <a:t>р.р</a:t>
            </a:r>
            <a:r>
              <a:rPr lang="uk-UA" sz="6000" b="1" dirty="0" smtClean="0">
                <a:ln w="25400">
                  <a:solidFill>
                    <a:srgbClr val="C00000"/>
                  </a:solidFill>
                </a:ln>
                <a:solidFill>
                  <a:schemeClr val="bg1"/>
                </a:solidFill>
                <a:latin typeface="Arial Black" pitchFamily="34" charset="0"/>
              </a:rPr>
              <a:t>. </a:t>
            </a:r>
            <a:br>
              <a:rPr lang="uk-UA" sz="6000" b="1" dirty="0" smtClean="0">
                <a:ln w="25400">
                  <a:solidFill>
                    <a:srgbClr val="C00000"/>
                  </a:solidFill>
                </a:ln>
                <a:solidFill>
                  <a:schemeClr val="bg1"/>
                </a:solidFill>
                <a:latin typeface="Arial Black" pitchFamily="34" charset="0"/>
              </a:rPr>
            </a:br>
            <a:r>
              <a:rPr lang="uk-UA" sz="6000" b="1" dirty="0" smtClean="0">
                <a:ln w="25400">
                  <a:solidFill>
                    <a:srgbClr val="C00000"/>
                  </a:solidFill>
                </a:ln>
                <a:solidFill>
                  <a:schemeClr val="bg1"/>
                </a:solidFill>
                <a:latin typeface="Arial Black" pitchFamily="34" charset="0"/>
              </a:rPr>
              <a:t>в Україні</a:t>
            </a:r>
            <a:endParaRPr lang="ru-RU" sz="6000" b="1" dirty="0">
              <a:ln w="25400">
                <a:solidFill>
                  <a:srgbClr val="C00000"/>
                </a:solidFill>
              </a:ln>
              <a:solidFill>
                <a:schemeClr val="bg1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8434" name="Picture 2" descr="Картинки по запросу свічка скорботи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64" name="Picture 8" descr="Картинки по запросу голодомор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189235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484784"/>
            <a:ext cx="5148064" cy="4608512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uk-UA" dirty="0" smtClean="0"/>
              <a:t/>
            </a:r>
            <a:br>
              <a:rPr lang="uk-UA" dirty="0" smtClean="0"/>
            </a:br>
            <a:r>
              <a:rPr lang="uk-UA" dirty="0"/>
              <a:t/>
            </a:r>
            <a:br>
              <a:rPr lang="uk-UA" dirty="0"/>
            </a:br>
            <a:r>
              <a:rPr lang="uk-UA" sz="5300" dirty="0" smtClean="0">
                <a:latin typeface="Arial Black" pitchFamily="34" charset="0"/>
              </a:rPr>
              <a:t>1921-1923</a:t>
            </a:r>
            <a:br>
              <a:rPr lang="uk-UA" sz="5300" dirty="0" smtClean="0">
                <a:latin typeface="Arial Black" pitchFamily="34" charset="0"/>
              </a:rPr>
            </a:br>
            <a:r>
              <a:rPr lang="uk-UA" sz="5300" dirty="0" smtClean="0">
                <a:latin typeface="Arial Black" pitchFamily="34" charset="0"/>
              </a:rPr>
              <a:t>1932-1933</a:t>
            </a:r>
            <a:br>
              <a:rPr lang="uk-UA" sz="5300" dirty="0" smtClean="0">
                <a:latin typeface="Arial Black" pitchFamily="34" charset="0"/>
              </a:rPr>
            </a:br>
            <a:r>
              <a:rPr lang="uk-UA" sz="5300" dirty="0" smtClean="0">
                <a:latin typeface="Arial Black" pitchFamily="34" charset="0"/>
              </a:rPr>
              <a:t>1946-1947</a:t>
            </a:r>
            <a:br>
              <a:rPr lang="uk-UA" sz="5300" dirty="0" smtClean="0">
                <a:latin typeface="Arial Black" pitchFamily="34" charset="0"/>
              </a:rPr>
            </a:br>
            <a:r>
              <a:rPr lang="uk-UA" sz="5300" dirty="0">
                <a:latin typeface="Arial Black" pitchFamily="34" charset="0"/>
              </a:rPr>
              <a:t/>
            </a:r>
            <a:br>
              <a:rPr lang="uk-UA" sz="5300" dirty="0">
                <a:latin typeface="Arial Black" pitchFamily="34" charset="0"/>
              </a:rPr>
            </a:br>
            <a:r>
              <a:rPr lang="uk-UA" sz="5300" dirty="0" smtClean="0">
                <a:latin typeface="Arial Black" pitchFamily="34" charset="0"/>
              </a:rPr>
              <a:t>ПАМ</a:t>
            </a:r>
            <a:r>
              <a:rPr lang="en-US" sz="5300" dirty="0" smtClean="0">
                <a:latin typeface="Arial Black" pitchFamily="34" charset="0"/>
              </a:rPr>
              <a:t>’</a:t>
            </a:r>
            <a:r>
              <a:rPr lang="uk-UA" sz="5300" dirty="0" smtClean="0">
                <a:latin typeface="Arial Black" pitchFamily="34" charset="0"/>
              </a:rPr>
              <a:t>ЯТАЄМО!</a:t>
            </a:r>
            <a:br>
              <a:rPr lang="uk-UA" sz="5300" dirty="0" smtClean="0">
                <a:latin typeface="Arial Black" pitchFamily="34" charset="0"/>
              </a:rPr>
            </a:br>
            <a:r>
              <a:rPr lang="uk-UA" sz="5300" dirty="0" smtClean="0">
                <a:latin typeface="Arial Black" pitchFamily="34" charset="0"/>
              </a:rPr>
              <a:t/>
            </a:r>
            <a:br>
              <a:rPr lang="uk-UA" sz="5300" dirty="0" smtClean="0">
                <a:latin typeface="Arial Black" pitchFamily="34" charset="0"/>
              </a:rPr>
            </a:br>
            <a:endParaRPr lang="ru-RU" sz="5300" dirty="0">
              <a:latin typeface="Arial Black" pitchFamily="34" charset="0"/>
            </a:endParaRPr>
          </a:p>
        </p:txBody>
      </p:sp>
      <p:sp>
        <p:nvSpPr>
          <p:cNvPr id="19458" name="AutoShape 2" descr="Картинки по запросу голодомор"/>
          <p:cNvSpPr>
            <a:spLocks noChangeAspect="1" noChangeArrowheads="1"/>
          </p:cNvSpPr>
          <p:nvPr/>
        </p:nvSpPr>
        <p:spPr bwMode="auto">
          <a:xfrm>
            <a:off x="155574" y="-144463"/>
            <a:ext cx="693141" cy="693143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9460" name="AutoShape 4" descr="Картинки по запросу голодомор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9462" name="AutoShape 6" descr="Картинки по запросу голодомор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Картинки по запросу колосся з хлібом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24544" y="0"/>
            <a:ext cx="10287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Картинки по запросу їж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49177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332656"/>
            <a:ext cx="8640960" cy="6525344"/>
          </a:xfrm>
        </p:spPr>
        <p:txBody>
          <a:bodyPr>
            <a:normAutofit fontScale="90000"/>
          </a:bodyPr>
          <a:lstStyle/>
          <a:p>
            <a:pPr algn="l"/>
            <a:r>
              <a:rPr lang="uk-UA" sz="4000" b="1" spc="300" dirty="0" smtClean="0">
                <a:ln w="19050">
                  <a:solidFill>
                    <a:schemeClr val="tx1"/>
                  </a:solidFill>
                </a:ln>
                <a:solidFill>
                  <a:schemeClr val="bg1"/>
                </a:solidFill>
                <a:latin typeface="Arial Black" pitchFamily="34" charset="0"/>
              </a:rPr>
              <a:t>- Чи добре Вас годують в школі?</a:t>
            </a:r>
            <a:br>
              <a:rPr lang="uk-UA" sz="4000" b="1" spc="300" dirty="0" smtClean="0">
                <a:ln w="19050">
                  <a:solidFill>
                    <a:schemeClr val="tx1"/>
                  </a:solidFill>
                </a:ln>
                <a:solidFill>
                  <a:schemeClr val="bg1"/>
                </a:solidFill>
                <a:latin typeface="Arial Black" pitchFamily="34" charset="0"/>
              </a:rPr>
            </a:br>
            <a:r>
              <a:rPr lang="uk-UA" sz="4000" b="1" spc="300" dirty="0" smtClean="0">
                <a:ln w="19050">
                  <a:solidFill>
                    <a:schemeClr val="tx1"/>
                  </a:solidFill>
                </a:ln>
                <a:solidFill>
                  <a:schemeClr val="bg1"/>
                </a:solidFill>
                <a:latin typeface="Arial Black" pitchFamily="34" charset="0"/>
              </a:rPr>
              <a:t>- Чи вдосталь Ви їсте вдома?</a:t>
            </a:r>
            <a:br>
              <a:rPr lang="uk-UA" sz="4000" b="1" spc="300" dirty="0" smtClean="0">
                <a:ln w="19050">
                  <a:solidFill>
                    <a:schemeClr val="tx1"/>
                  </a:solidFill>
                </a:ln>
                <a:solidFill>
                  <a:schemeClr val="bg1"/>
                </a:solidFill>
                <a:latin typeface="Arial Black" pitchFamily="34" charset="0"/>
              </a:rPr>
            </a:br>
            <a:r>
              <a:rPr lang="uk-UA" sz="4000" b="1" spc="300" dirty="0" smtClean="0">
                <a:ln w="19050">
                  <a:solidFill>
                    <a:schemeClr val="tx1"/>
                  </a:solidFill>
                </a:ln>
                <a:solidFill>
                  <a:schemeClr val="bg1"/>
                </a:solidFill>
                <a:latin typeface="Arial Black" pitchFamily="34" charset="0"/>
              </a:rPr>
              <a:t>- Які продукти Вам подобаються найбільше?</a:t>
            </a:r>
            <a:br>
              <a:rPr lang="uk-UA" sz="4000" b="1" spc="300" dirty="0" smtClean="0">
                <a:ln w="19050">
                  <a:solidFill>
                    <a:schemeClr val="tx1"/>
                  </a:solidFill>
                </a:ln>
                <a:solidFill>
                  <a:schemeClr val="bg1"/>
                </a:solidFill>
                <a:latin typeface="Arial Black" pitchFamily="34" charset="0"/>
              </a:rPr>
            </a:br>
            <a:r>
              <a:rPr lang="uk-UA" sz="4000" b="1" spc="300" dirty="0" smtClean="0">
                <a:ln w="19050">
                  <a:solidFill>
                    <a:schemeClr val="tx1"/>
                  </a:solidFill>
                </a:ln>
                <a:solidFill>
                  <a:schemeClr val="bg1"/>
                </a:solidFill>
                <a:latin typeface="Arial Black" pitchFamily="34" charset="0"/>
              </a:rPr>
              <a:t>- Згадайте чи були Ви голодними?</a:t>
            </a:r>
            <a:br>
              <a:rPr lang="uk-UA" sz="4000" b="1" spc="300" dirty="0" smtClean="0">
                <a:ln w="19050">
                  <a:solidFill>
                    <a:schemeClr val="tx1"/>
                  </a:solidFill>
                </a:ln>
                <a:solidFill>
                  <a:schemeClr val="bg1"/>
                </a:solidFill>
                <a:latin typeface="Arial Black" pitchFamily="34" charset="0"/>
              </a:rPr>
            </a:br>
            <a:r>
              <a:rPr lang="uk-UA" sz="4000" b="1" spc="300" dirty="0" smtClean="0">
                <a:ln w="19050">
                  <a:solidFill>
                    <a:schemeClr val="tx1"/>
                  </a:solidFill>
                </a:ln>
                <a:solidFill>
                  <a:schemeClr val="bg1"/>
                </a:solidFill>
                <a:latin typeface="Arial Black" pitchFamily="34" charset="0"/>
              </a:rPr>
              <a:t>- Як довго вам довелося терпіти це відчуття?</a:t>
            </a:r>
            <a:br>
              <a:rPr lang="uk-UA" sz="4000" b="1" spc="300" dirty="0" smtClean="0">
                <a:ln w="19050">
                  <a:solidFill>
                    <a:schemeClr val="tx1"/>
                  </a:solidFill>
                </a:ln>
                <a:solidFill>
                  <a:schemeClr val="bg1"/>
                </a:solidFill>
                <a:latin typeface="Arial Black" pitchFamily="34" charset="0"/>
              </a:rPr>
            </a:br>
            <a:r>
              <a:rPr lang="uk-UA" sz="4000" b="1" spc="300" dirty="0" smtClean="0">
                <a:ln w="19050">
                  <a:solidFill>
                    <a:schemeClr val="tx1"/>
                  </a:solidFill>
                </a:ln>
                <a:solidFill>
                  <a:schemeClr val="bg1"/>
                </a:solidFill>
                <a:latin typeface="Arial Black" pitchFamily="34" charset="0"/>
              </a:rPr>
              <a:t>- Скільки людина може прожити без їжі?</a:t>
            </a:r>
            <a:r>
              <a:rPr lang="uk-UA" dirty="0" smtClean="0"/>
              <a:t/>
            </a:r>
            <a:br>
              <a:rPr lang="uk-UA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43608" y="0"/>
            <a:ext cx="7772400" cy="147002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15362" name="AutoShape 2" descr="Картинки по запросу хліб з пліснявою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5364" name="AutoShape 4" descr="Картинки по запросу хліб з пліснявою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5366" name="AutoShape 6" descr="Картинки по запросу хліб з пліснявою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5368" name="AutoShape 8" descr="Картинки по запросу хліб з пліснявою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5370" name="AutoShape 10" descr="Картинки по запросу хліб з пліснявою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5372" name="AutoShape 12" descr="Картинки по запросу хліб з пліснявою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5374" name="Picture 14" descr="Картинки по запросу хліб з пліснявою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1506" name="Picture 2" descr="Картинки по запросу лушпиння картоплі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0297294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2530" name="Picture 2" descr="Картинки по запросу сіно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0620672" cy="79655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98" name="Picture 14" descr="Похожее изображени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3528" y="764704"/>
            <a:ext cx="8134672" cy="4896544"/>
          </a:xfrm>
        </p:spPr>
        <p:txBody>
          <a:bodyPr>
            <a:normAutofit fontScale="90000"/>
          </a:bodyPr>
          <a:lstStyle/>
          <a:p>
            <a:r>
              <a:rPr lang="en-US" b="1" spc="300" dirty="0" smtClean="0">
                <a:ln w="22225">
                  <a:solidFill>
                    <a:schemeClr val="tx1"/>
                  </a:solidFill>
                </a:ln>
                <a:solidFill>
                  <a:schemeClr val="bg1"/>
                </a:solidFill>
                <a:latin typeface="Arial Black" pitchFamily="34" charset="0"/>
              </a:rPr>
              <a:t/>
            </a:r>
            <a:br>
              <a:rPr lang="en-US" b="1" spc="300" dirty="0" smtClean="0">
                <a:ln w="22225">
                  <a:solidFill>
                    <a:schemeClr val="tx1"/>
                  </a:solidFill>
                </a:ln>
                <a:solidFill>
                  <a:schemeClr val="bg1"/>
                </a:solidFill>
                <a:latin typeface="Arial Black" pitchFamily="34" charset="0"/>
              </a:rPr>
            </a:br>
            <a:r>
              <a:rPr lang="uk-UA" sz="5300" b="1" spc="300" dirty="0" smtClean="0">
                <a:ln w="22225">
                  <a:solidFill>
                    <a:schemeClr val="tx1"/>
                  </a:solidFill>
                </a:ln>
                <a:solidFill>
                  <a:schemeClr val="bg1"/>
                </a:solidFill>
                <a:latin typeface="Arial Black" pitchFamily="34" charset="0"/>
              </a:rPr>
              <a:t>Чи можливо? </a:t>
            </a:r>
            <a:br>
              <a:rPr lang="uk-UA" sz="5300" b="1" spc="300" dirty="0" smtClean="0">
                <a:ln w="22225">
                  <a:solidFill>
                    <a:schemeClr val="tx1"/>
                  </a:solidFill>
                </a:ln>
                <a:solidFill>
                  <a:schemeClr val="bg1"/>
                </a:solidFill>
                <a:latin typeface="Arial Black" pitchFamily="34" charset="0"/>
              </a:rPr>
            </a:br>
            <a:r>
              <a:rPr lang="uk-UA" sz="5300" b="1" spc="300" dirty="0" smtClean="0">
                <a:ln w="22225">
                  <a:solidFill>
                    <a:schemeClr val="tx1"/>
                  </a:solidFill>
                </a:ln>
                <a:solidFill>
                  <a:schemeClr val="bg1"/>
                </a:solidFill>
                <a:latin typeface="Arial Black" pitchFamily="34" charset="0"/>
              </a:rPr>
              <a:t>Чи таке можливе?</a:t>
            </a:r>
            <a:br>
              <a:rPr lang="uk-UA" sz="5300" b="1" spc="300" dirty="0" smtClean="0">
                <a:ln w="22225">
                  <a:solidFill>
                    <a:schemeClr val="tx1"/>
                  </a:solidFill>
                </a:ln>
                <a:solidFill>
                  <a:schemeClr val="bg1"/>
                </a:solidFill>
                <a:latin typeface="Arial Black" pitchFamily="34" charset="0"/>
              </a:rPr>
            </a:br>
            <a:r>
              <a:rPr lang="uk-UA" sz="5300" b="1" spc="300" dirty="0" smtClean="0">
                <a:ln w="22225">
                  <a:solidFill>
                    <a:schemeClr val="tx1"/>
                  </a:solidFill>
                </a:ln>
                <a:solidFill>
                  <a:schemeClr val="bg1"/>
                </a:solidFill>
                <a:latin typeface="Arial Black" pitchFamily="34" charset="0"/>
              </a:rPr>
              <a:t>Чи колись повірить чоловік,</a:t>
            </a:r>
            <a:br>
              <a:rPr lang="uk-UA" sz="5300" b="1" spc="300" dirty="0" smtClean="0">
                <a:ln w="22225">
                  <a:solidFill>
                    <a:schemeClr val="tx1"/>
                  </a:solidFill>
                </a:ln>
                <a:solidFill>
                  <a:schemeClr val="bg1"/>
                </a:solidFill>
                <a:latin typeface="Arial Black" pitchFamily="34" charset="0"/>
              </a:rPr>
            </a:br>
            <a:r>
              <a:rPr lang="uk-UA" sz="5300" b="1" spc="300" dirty="0" smtClean="0">
                <a:ln w="22225">
                  <a:solidFill>
                    <a:schemeClr val="tx1"/>
                  </a:solidFill>
                </a:ln>
                <a:solidFill>
                  <a:schemeClr val="bg1"/>
                </a:solidFill>
                <a:latin typeface="Arial Black" pitchFamily="34" charset="0"/>
              </a:rPr>
              <a:t>Щоб родючі землі України народили </a:t>
            </a:r>
            <a:br>
              <a:rPr lang="uk-UA" sz="5300" b="1" spc="300" dirty="0" smtClean="0">
                <a:ln w="22225">
                  <a:solidFill>
                    <a:schemeClr val="tx1"/>
                  </a:solidFill>
                </a:ln>
                <a:solidFill>
                  <a:schemeClr val="bg1"/>
                </a:solidFill>
                <a:latin typeface="Arial Black" pitchFamily="34" charset="0"/>
              </a:rPr>
            </a:br>
            <a:r>
              <a:rPr lang="uk-UA" sz="5300" b="1" spc="300" dirty="0" smtClean="0">
                <a:ln w="22225">
                  <a:solidFill>
                    <a:schemeClr val="tx1"/>
                  </a:solidFill>
                </a:ln>
                <a:solidFill>
                  <a:schemeClr val="bg1"/>
                </a:solidFill>
                <a:latin typeface="Arial Black" pitchFamily="34" charset="0"/>
              </a:rPr>
              <a:t>33 рік?</a:t>
            </a:r>
            <a:endParaRPr lang="ru-RU" sz="5300" b="1" spc="300" dirty="0">
              <a:ln w="22225">
                <a:solidFill>
                  <a:schemeClr val="tx1"/>
                </a:solidFill>
              </a:ln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6386" name="AutoShape 2" descr="Картинки по запросу 33 рік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388" name="AutoShape 4" descr="Картинки по запросу 33 рік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390" name="AutoShape 6" descr="Картинки по запросу 33 рік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392" name="AutoShape 8" descr="Картинки по запросу 33 рік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Картинки по запросу свічка скорботи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116632" y="-459432"/>
            <a:ext cx="11665297" cy="8748975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0"/>
            <a:ext cx="7772400" cy="5949280"/>
          </a:xfrm>
        </p:spPr>
        <p:txBody>
          <a:bodyPr>
            <a:normAutofit fontScale="90000"/>
          </a:bodyPr>
          <a:lstStyle/>
          <a:p>
            <a:r>
              <a:rPr lang="uk-UA" dirty="0" smtClean="0">
                <a:ln w="19050">
                  <a:solidFill>
                    <a:schemeClr val="tx1"/>
                  </a:solidFill>
                </a:ln>
                <a:solidFill>
                  <a:schemeClr val="bg1"/>
                </a:solidFill>
                <a:latin typeface="Arial Black" pitchFamily="34" charset="0"/>
              </a:rPr>
              <a:t/>
            </a:r>
            <a:br>
              <a:rPr lang="uk-UA" dirty="0" smtClean="0">
                <a:ln w="19050">
                  <a:solidFill>
                    <a:schemeClr val="tx1"/>
                  </a:solidFill>
                </a:ln>
                <a:solidFill>
                  <a:schemeClr val="bg1"/>
                </a:solidFill>
                <a:latin typeface="Arial Black" pitchFamily="34" charset="0"/>
              </a:rPr>
            </a:br>
            <a:r>
              <a:rPr lang="en-US" sz="7300" dirty="0" smtClean="0">
                <a:ln w="19050">
                  <a:solidFill>
                    <a:schemeClr val="tx1"/>
                  </a:solidFill>
                </a:ln>
                <a:solidFill>
                  <a:schemeClr val="bg1"/>
                </a:solidFill>
                <a:latin typeface="Arial Black" pitchFamily="34" charset="0"/>
              </a:rPr>
              <a:t>1932-1933 </a:t>
            </a:r>
            <a:r>
              <a:rPr lang="uk-UA" sz="7300" dirty="0" err="1" smtClean="0">
                <a:ln w="19050">
                  <a:solidFill>
                    <a:schemeClr val="tx1"/>
                  </a:solidFill>
                </a:ln>
                <a:solidFill>
                  <a:schemeClr val="bg1"/>
                </a:solidFill>
                <a:latin typeface="Arial Black" pitchFamily="34" charset="0"/>
              </a:rPr>
              <a:t>р.р</a:t>
            </a:r>
            <a:r>
              <a:rPr lang="uk-UA" sz="7300" dirty="0" smtClean="0">
                <a:ln w="19050">
                  <a:solidFill>
                    <a:schemeClr val="tx1"/>
                  </a:solidFill>
                </a:ln>
                <a:solidFill>
                  <a:schemeClr val="bg1"/>
                </a:solidFill>
                <a:latin typeface="Arial Black" pitchFamily="34" charset="0"/>
              </a:rPr>
              <a:t>.</a:t>
            </a:r>
            <a:br>
              <a:rPr lang="uk-UA" sz="7300" dirty="0" smtClean="0">
                <a:ln w="19050">
                  <a:solidFill>
                    <a:schemeClr val="tx1"/>
                  </a:solidFill>
                </a:ln>
                <a:solidFill>
                  <a:schemeClr val="bg1"/>
                </a:solidFill>
                <a:latin typeface="Arial Black" pitchFamily="34" charset="0"/>
              </a:rPr>
            </a:br>
            <a:r>
              <a:rPr lang="uk-UA" sz="7300" dirty="0" smtClean="0">
                <a:ln w="19050">
                  <a:solidFill>
                    <a:schemeClr val="tx1"/>
                  </a:solidFill>
                </a:ln>
                <a:solidFill>
                  <a:schemeClr val="bg1"/>
                </a:solidFill>
                <a:latin typeface="Arial Black" pitchFamily="34" charset="0"/>
              </a:rPr>
              <a:t> </a:t>
            </a:r>
            <a:r>
              <a:rPr lang="uk-UA" sz="4000" dirty="0" smtClean="0">
                <a:ln w="19050">
                  <a:solidFill>
                    <a:schemeClr val="tx1"/>
                  </a:solidFill>
                </a:ln>
                <a:solidFill>
                  <a:schemeClr val="bg1"/>
                </a:solidFill>
                <a:latin typeface="Arial Black" pitchFamily="34" charset="0"/>
              </a:rPr>
              <a:t/>
            </a:r>
            <a:br>
              <a:rPr lang="uk-UA" sz="4000" dirty="0" smtClean="0">
                <a:ln w="19050">
                  <a:solidFill>
                    <a:schemeClr val="tx1"/>
                  </a:solidFill>
                </a:ln>
                <a:solidFill>
                  <a:schemeClr val="bg1"/>
                </a:solidFill>
                <a:latin typeface="Arial Black" pitchFamily="34" charset="0"/>
              </a:rPr>
            </a:br>
            <a:r>
              <a:rPr lang="uk-UA" sz="4000" dirty="0" smtClean="0">
                <a:ln w="19050">
                  <a:solidFill>
                    <a:schemeClr val="tx1"/>
                  </a:solidFill>
                </a:ln>
                <a:solidFill>
                  <a:schemeClr val="bg1"/>
                </a:solidFill>
                <a:latin typeface="Arial Black" pitchFamily="34" charset="0"/>
              </a:rPr>
              <a:t>в Україні був великий голод. </a:t>
            </a:r>
            <a:br>
              <a:rPr lang="uk-UA" sz="4000" dirty="0" smtClean="0">
                <a:ln w="19050">
                  <a:solidFill>
                    <a:schemeClr val="tx1"/>
                  </a:solidFill>
                </a:ln>
                <a:solidFill>
                  <a:schemeClr val="bg1"/>
                </a:solidFill>
                <a:latin typeface="Arial Black" pitchFamily="34" charset="0"/>
              </a:rPr>
            </a:br>
            <a:r>
              <a:rPr lang="uk-UA" sz="4000" dirty="0" smtClean="0">
                <a:ln w="19050">
                  <a:solidFill>
                    <a:schemeClr val="tx1"/>
                  </a:solidFill>
                </a:ln>
                <a:solidFill>
                  <a:schemeClr val="bg1"/>
                </a:solidFill>
                <a:latin typeface="Arial Black" pitchFamily="34" charset="0"/>
              </a:rPr>
              <a:t>Не було ні війни, ні посухи. </a:t>
            </a:r>
            <a:br>
              <a:rPr lang="uk-UA" sz="4000" dirty="0" smtClean="0">
                <a:ln w="19050">
                  <a:solidFill>
                    <a:schemeClr val="tx1"/>
                  </a:solidFill>
                </a:ln>
                <a:solidFill>
                  <a:schemeClr val="bg1"/>
                </a:solidFill>
                <a:latin typeface="Arial Black" pitchFamily="34" charset="0"/>
              </a:rPr>
            </a:br>
            <a:r>
              <a:rPr lang="uk-UA" sz="4000" dirty="0" smtClean="0">
                <a:ln w="19050">
                  <a:solidFill>
                    <a:schemeClr val="tx1"/>
                  </a:solidFill>
                </a:ln>
                <a:solidFill>
                  <a:schemeClr val="bg1"/>
                </a:solidFill>
                <a:latin typeface="Arial Black" pitchFamily="34" charset="0"/>
              </a:rPr>
              <a:t>А була тільки зла воля одних людей проти інших. </a:t>
            </a:r>
            <a:r>
              <a:rPr lang="uk-UA" sz="4000" dirty="0">
                <a:ln w="19050">
                  <a:solidFill>
                    <a:schemeClr val="tx1"/>
                  </a:solidFill>
                </a:ln>
                <a:solidFill>
                  <a:schemeClr val="bg1"/>
                </a:solidFill>
                <a:latin typeface="Arial Black" pitchFamily="34" charset="0"/>
              </a:rPr>
              <a:t> </a:t>
            </a:r>
            <a:r>
              <a:rPr lang="uk-UA" sz="4000" dirty="0" smtClean="0">
                <a:ln w="19050">
                  <a:solidFill>
                    <a:schemeClr val="tx1"/>
                  </a:solidFill>
                </a:ln>
                <a:solidFill>
                  <a:schemeClr val="bg1"/>
                </a:solidFill>
                <a:latin typeface="Arial Black" pitchFamily="34" charset="0"/>
              </a:rPr>
              <a:t/>
            </a:r>
            <a:br>
              <a:rPr lang="uk-UA" sz="4000" dirty="0" smtClean="0">
                <a:ln w="19050">
                  <a:solidFill>
                    <a:schemeClr val="tx1"/>
                  </a:solidFill>
                </a:ln>
                <a:solidFill>
                  <a:schemeClr val="bg1"/>
                </a:solidFill>
                <a:latin typeface="Arial Black" pitchFamily="34" charset="0"/>
              </a:rPr>
            </a:br>
            <a:r>
              <a:rPr lang="uk-UA" sz="4000" dirty="0" smtClean="0">
                <a:ln w="19050">
                  <a:solidFill>
                    <a:schemeClr val="tx1"/>
                  </a:solidFill>
                </a:ln>
                <a:solidFill>
                  <a:schemeClr val="bg1"/>
                </a:solidFill>
                <a:latin typeface="Arial Black" pitchFamily="34" charset="0"/>
              </a:rPr>
              <a:t>І ніхто не знав, скільки безневинних людей пішло у могилу – старих, молодих та дітей.</a:t>
            </a:r>
            <a:endParaRPr lang="ru-RU" sz="4000" dirty="0">
              <a:ln w="19050">
                <a:solidFill>
                  <a:schemeClr val="tx1"/>
                </a:solidFill>
              </a:ln>
              <a:solidFill>
                <a:schemeClr val="bg1"/>
              </a:solidFill>
              <a:latin typeface="Arial Black" pitchFamily="34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80" name="Picture 4" descr="Картинки по запросу СКОРбот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44016"/>
            <a:ext cx="9683552" cy="7262664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60648"/>
            <a:ext cx="8964488" cy="6336704"/>
          </a:xfrm>
        </p:spPr>
        <p:txBody>
          <a:bodyPr>
            <a:normAutofit fontScale="90000"/>
          </a:bodyPr>
          <a:lstStyle/>
          <a:p>
            <a:pPr algn="l">
              <a:lnSpc>
                <a:spcPct val="150000"/>
              </a:lnSpc>
            </a:pPr>
            <a:r>
              <a:rPr lang="uk-UA" sz="4000" dirty="0" smtClean="0">
                <a:ln w="19050">
                  <a:solidFill>
                    <a:schemeClr val="tx1"/>
                  </a:solidFill>
                </a:ln>
                <a:solidFill>
                  <a:schemeClr val="bg1"/>
                </a:solidFill>
                <a:latin typeface="Arial Black" pitchFamily="34" charset="0"/>
              </a:rPr>
              <a:t>ГОЛОД</a:t>
            </a:r>
            <a:r>
              <a:rPr lang="uk-UA" sz="2800" dirty="0" smtClean="0">
                <a:ln w="19050">
                  <a:solidFill>
                    <a:schemeClr val="tx1"/>
                  </a:solidFill>
                </a:ln>
                <a:solidFill>
                  <a:schemeClr val="bg1"/>
                </a:solidFill>
                <a:latin typeface="Arial Black" pitchFamily="34" charset="0"/>
              </a:rPr>
              <a:t> – ЦЕ ВІДСУТНІСТЬ ЇЖІ У БАГАТЬОХ  ЛЮДЕЙ НА ВЕЛИКІЙ ТЕРИТОРІЇ.</a:t>
            </a:r>
            <a:br>
              <a:rPr lang="uk-UA" sz="2800" dirty="0" smtClean="0">
                <a:ln w="19050">
                  <a:solidFill>
                    <a:schemeClr val="tx1"/>
                  </a:solidFill>
                </a:ln>
                <a:solidFill>
                  <a:schemeClr val="bg1"/>
                </a:solidFill>
                <a:latin typeface="Arial Black" pitchFamily="34" charset="0"/>
              </a:rPr>
            </a:br>
            <a:r>
              <a:rPr lang="uk-UA" sz="2800" dirty="0" smtClean="0">
                <a:ln w="19050">
                  <a:solidFill>
                    <a:schemeClr val="tx1"/>
                  </a:solidFill>
                </a:ln>
                <a:solidFill>
                  <a:schemeClr val="bg1"/>
                </a:solidFill>
                <a:latin typeface="Arial Black" pitchFamily="34" charset="0"/>
              </a:rPr>
              <a:t/>
            </a:r>
            <a:br>
              <a:rPr lang="uk-UA" sz="2800" dirty="0" smtClean="0">
                <a:ln w="19050">
                  <a:solidFill>
                    <a:schemeClr val="tx1"/>
                  </a:solidFill>
                </a:ln>
                <a:solidFill>
                  <a:schemeClr val="bg1"/>
                </a:solidFill>
                <a:latin typeface="Arial Black" pitchFamily="34" charset="0"/>
              </a:rPr>
            </a:br>
            <a:r>
              <a:rPr lang="uk-UA" sz="4000" dirty="0" smtClean="0">
                <a:ln w="19050">
                  <a:solidFill>
                    <a:schemeClr val="tx1"/>
                  </a:solidFill>
                </a:ln>
                <a:solidFill>
                  <a:schemeClr val="bg1"/>
                </a:solidFill>
                <a:latin typeface="Arial Black" pitchFamily="34" charset="0"/>
              </a:rPr>
              <a:t>ГОЛОДОМОР</a:t>
            </a:r>
            <a:r>
              <a:rPr lang="uk-UA" sz="2800" dirty="0" smtClean="0">
                <a:ln w="19050">
                  <a:solidFill>
                    <a:schemeClr val="tx1"/>
                  </a:solidFill>
                </a:ln>
                <a:solidFill>
                  <a:schemeClr val="bg1"/>
                </a:solidFill>
                <a:latin typeface="Arial Black" pitchFamily="34" charset="0"/>
              </a:rPr>
              <a:t> – ЦЕ МАСОВА ЗАГИБЕЛЬ ЛЮДЕЙ ВІД НЕСТАЧІ ЇЖІ, КОЛИ ЦЮ ЇЖУ ХТОСЬ ЗАБИРАЄ СИЛОЮ.</a:t>
            </a:r>
            <a:br>
              <a:rPr lang="uk-UA" sz="2800" dirty="0" smtClean="0">
                <a:ln w="19050">
                  <a:solidFill>
                    <a:schemeClr val="tx1"/>
                  </a:solidFill>
                </a:ln>
                <a:solidFill>
                  <a:schemeClr val="bg1"/>
                </a:solidFill>
                <a:latin typeface="Arial Black" pitchFamily="34" charset="0"/>
              </a:rPr>
            </a:br>
            <a:r>
              <a:rPr lang="uk-UA" sz="2800" dirty="0" smtClean="0">
                <a:ln w="19050">
                  <a:solidFill>
                    <a:schemeClr val="tx1"/>
                  </a:solidFill>
                </a:ln>
                <a:solidFill>
                  <a:schemeClr val="bg1"/>
                </a:solidFill>
                <a:latin typeface="Arial Black" pitchFamily="34" charset="0"/>
              </a:rPr>
              <a:t/>
            </a:r>
            <a:br>
              <a:rPr lang="uk-UA" sz="2800" dirty="0" smtClean="0">
                <a:ln w="19050">
                  <a:solidFill>
                    <a:schemeClr val="tx1"/>
                  </a:solidFill>
                </a:ln>
                <a:solidFill>
                  <a:schemeClr val="bg1"/>
                </a:solidFill>
                <a:latin typeface="Arial Black" pitchFamily="34" charset="0"/>
              </a:rPr>
            </a:br>
            <a:r>
              <a:rPr lang="uk-UA" sz="4000" dirty="0" smtClean="0">
                <a:ln w="19050">
                  <a:solidFill>
                    <a:schemeClr val="tx1"/>
                  </a:solidFill>
                </a:ln>
                <a:solidFill>
                  <a:schemeClr val="bg1"/>
                </a:solidFill>
                <a:latin typeface="Arial Black" pitchFamily="34" charset="0"/>
              </a:rPr>
              <a:t>ГЕНОЦИД</a:t>
            </a:r>
            <a:r>
              <a:rPr lang="uk-UA" sz="2800" dirty="0" smtClean="0">
                <a:ln w="19050">
                  <a:solidFill>
                    <a:schemeClr val="tx1"/>
                  </a:solidFill>
                </a:ln>
                <a:solidFill>
                  <a:schemeClr val="bg1"/>
                </a:solidFill>
                <a:latin typeface="Arial Black" pitchFamily="34" charset="0"/>
              </a:rPr>
              <a:t>- ЦЕ СВІДОМЕ ВИНИЩЕННЯ ЦІЛОЇ ЧАСТИНИ НАРОДУ.</a:t>
            </a:r>
            <a:endParaRPr lang="ru-RU" sz="2800" dirty="0">
              <a:ln w="19050">
                <a:solidFill>
                  <a:schemeClr val="tx1"/>
                </a:solidFill>
              </a:ln>
              <a:solidFill>
                <a:schemeClr val="bg1"/>
              </a:solidFill>
              <a:latin typeface="Arial Black" pitchFamily="34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7410" name="Picture 2" descr="Картинки по запросу голодомор 33 рік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321</TotalTime>
  <Words>22</Words>
  <Application>Microsoft Office PowerPoint</Application>
  <PresentationFormat>Экран (4:3)</PresentationFormat>
  <Paragraphs>6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УКРАЇНА ПАМ'ЯТАЄ   Голодомор  1932-1933 р.р.  в Україні</vt:lpstr>
      <vt:lpstr>- Чи добре Вас годують в школі? - Чи вдосталь Ви їсте вдома? - Які продукти Вам подобаються найбільше? - Згадайте чи були Ви голодними? - Як довго вам довелося терпіти це відчуття? - Скільки людина може прожити без їжі? </vt:lpstr>
      <vt:lpstr>Слайд 3</vt:lpstr>
      <vt:lpstr>Слайд 4</vt:lpstr>
      <vt:lpstr>Слайд 5</vt:lpstr>
      <vt:lpstr> Чи можливо?  Чи таке можливе? Чи колись повірить чоловік, Щоб родючі землі України народили  33 рік?</vt:lpstr>
      <vt:lpstr> 1932-1933 р.р.   в Україні був великий голод.  Не було ні війни, ні посухи.  А була тільки зла воля одних людей проти інших.   І ніхто не знав, скільки безневинних людей пішло у могилу – старих, молодих та дітей.</vt:lpstr>
      <vt:lpstr>ГОЛОД – ЦЕ ВІДСУТНІСТЬ ЇЖІ У БАГАТЬОХ  ЛЮДЕЙ НА ВЕЛИКІЙ ТЕРИТОРІЇ.  ГОЛОДОМОР – ЦЕ МАСОВА ЗАГИБЕЛЬ ЛЮДЕЙ ВІД НЕСТАЧІ ЇЖІ, КОЛИ ЦЮ ЇЖУ ХТОСЬ ЗАБИРАЄ СИЛОЮ.  ГЕНОЦИД- ЦЕ СВІДОМЕ ВИНИЩЕННЯ ЦІЛОЇ ЧАСТИНИ НАРОДУ.</vt:lpstr>
      <vt:lpstr>Слайд 9</vt:lpstr>
      <vt:lpstr>Слайд 10</vt:lpstr>
      <vt:lpstr>  1921-1923 1932-1933 1946-1947  ПАМ’ЯТАЄМО!  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УКРАЇНА ПАМ'ЯТАЄ   Голодомор  1932-1933 р.р.  в Україні</dc:title>
  <dc:creator>САНЧЕЕЕЕ</dc:creator>
  <cp:lastModifiedBy>САНЧЕЕЕЕ</cp:lastModifiedBy>
  <cp:revision>32</cp:revision>
  <dcterms:created xsi:type="dcterms:W3CDTF">2017-11-18T12:05:33Z</dcterms:created>
  <dcterms:modified xsi:type="dcterms:W3CDTF">2017-12-16T15:56:14Z</dcterms:modified>
</cp:coreProperties>
</file>