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39"/>
  </p:notesMasterIdLst>
  <p:sldIdLst>
    <p:sldId id="260" r:id="rId3"/>
    <p:sldId id="263" r:id="rId4"/>
    <p:sldId id="258" r:id="rId5"/>
    <p:sldId id="259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92" r:id="rId20"/>
    <p:sldId id="293" r:id="rId21"/>
    <p:sldId id="294" r:id="rId22"/>
    <p:sldId id="275" r:id="rId23"/>
    <p:sldId id="276" r:id="rId24"/>
    <p:sldId id="277" r:id="rId25"/>
    <p:sldId id="279" r:id="rId26"/>
    <p:sldId id="278" r:id="rId27"/>
    <p:sldId id="281" r:id="rId28"/>
    <p:sldId id="282" r:id="rId29"/>
    <p:sldId id="283" r:id="rId30"/>
    <p:sldId id="285" r:id="rId31"/>
    <p:sldId id="284" r:id="rId32"/>
    <p:sldId id="286" r:id="rId33"/>
    <p:sldId id="287" r:id="rId34"/>
    <p:sldId id="288" r:id="rId35"/>
    <p:sldId id="289" r:id="rId36"/>
    <p:sldId id="291" r:id="rId37"/>
    <p:sldId id="290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Rg st="1" end="36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3400" autoAdjust="0"/>
    <p:restoredTop sz="94600"/>
  </p:normalViewPr>
  <p:slideViewPr>
    <p:cSldViewPr>
      <p:cViewPr varScale="1">
        <p:scale>
          <a:sx n="64" d="100"/>
          <a:sy n="64" d="100"/>
        </p:scale>
        <p:origin x="-164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2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E9A890C-A549-4BAF-BEB4-B414BA116D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0184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7EDB29-CB4B-4D61-84AC-15264664E9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1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48F8E-8C92-464C-A4BE-4BEEE57F06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21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6B436-3962-43C3-A009-5C51FDEE94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01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006F6-8500-4EC9-928F-0472C40A6B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46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F93F0-13E2-41FB-90B6-09C7CBED51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56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AFACD8-64AD-47C4-8494-10C487E354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76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F21AAA-43A4-4BE0-840A-3CB42437EF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67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393E8-DCCD-4238-BD0B-25FE7DE508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59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ACE1C-A947-4E80-9074-A5117014E0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32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BED496-4D17-41FA-ADCA-0FF01EE308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984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C3CA52-B71F-4897-B6F4-A5ED850856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57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383CC-C075-4714-B397-22817BCED7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1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F12D20-5016-499F-8BE8-951B656016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74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050EE-90C0-431A-A71E-85595C18F2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D654D-B3E6-48C0-B49B-DFC69E1959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7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C650C-4327-4DCF-BF04-CDC0FDF594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0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8B185-A776-4ACD-B522-E53A72641C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31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49CA3-5286-422B-AF7C-134C23D39D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67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2DA16-4F69-4066-BAAF-FF83599207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67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AC605-2746-4C72-9B77-CAC6FC16C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94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12189-9061-4C86-96AF-E6AB76BF28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98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68E83E-295C-429D-B782-AEC31A04C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9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CB76A10-57D4-421A-9896-06E9EAAC8E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CD48FA2-6DF7-4010-A90A-2C8B6E7BA0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4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692696"/>
            <a:ext cx="6696744" cy="2694161"/>
          </a:xfrm>
        </p:spPr>
        <p:txBody>
          <a:bodyPr/>
          <a:lstStyle/>
          <a:p>
            <a:pPr algn="ctr"/>
            <a:r>
              <a:rPr lang="uk-UA" sz="4800" b="1" dirty="0" smtClean="0">
                <a:solidFill>
                  <a:schemeClr val="accent3">
                    <a:lumMod val="75000"/>
                  </a:schemeClr>
                </a:solidFill>
              </a:rPr>
              <a:t>Творчий спадок місцевого художника</a:t>
            </a:r>
            <a:endParaRPr lang="uk-UA" sz="4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4221088"/>
            <a:ext cx="4608512" cy="2016224"/>
          </a:xfrm>
        </p:spPr>
        <p:txBody>
          <a:bodyPr/>
          <a:lstStyle/>
          <a:p>
            <a:r>
              <a:rPr lang="uk-UA" sz="3600" b="1" dirty="0" err="1" smtClean="0"/>
              <a:t>Криштопа</a:t>
            </a:r>
            <a:r>
              <a:rPr lang="uk-UA" sz="3600" b="1" dirty="0" smtClean="0"/>
              <a:t> </a:t>
            </a:r>
            <a:r>
              <a:rPr lang="uk-UA" sz="3600" b="1" dirty="0"/>
              <a:t>В</a:t>
            </a:r>
            <a:r>
              <a:rPr lang="uk-UA" sz="3600" b="1" dirty="0" smtClean="0"/>
              <a:t>іктора </a:t>
            </a:r>
            <a:r>
              <a:rPr lang="uk-UA" sz="3600" b="1" dirty="0"/>
              <a:t>Й</a:t>
            </a:r>
            <a:r>
              <a:rPr lang="uk-UA" sz="3600" b="1" dirty="0" smtClean="0"/>
              <a:t>осиповича</a:t>
            </a:r>
            <a:endParaRPr lang="uk-UA" sz="36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1455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4931">
        <p14:vortex dir="r"/>
        <p:sndAc>
          <p:stSnd>
            <p:snd r:embed="rId3" name="Melodya_spogadi_(mp3co.co)~1.wav"/>
          </p:stSnd>
        </p:sndAc>
      </p:transition>
    </mc:Choice>
    <mc:Fallback>
      <p:transition spd="slow" advTm="4931">
        <p:fade/>
        <p:sndAc>
          <p:stSnd>
            <p:snd r:embed="rId3" name="Melodya_spogadi_(mp3co.co)~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«Весняний букет».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098" name="Picture 2" descr="C:\Users\comp\Desktop\Створити папку (2)\DCIM\102NIKON\DSCN262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1700808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5539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1418">
        <p14:vortex dir="r"/>
      </p:transition>
    </mc:Choice>
    <mc:Fallback xmlns="">
      <p:transition spd="slow" advTm="1141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«Рибалка».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122" name="Picture 2" descr="C:\Users\comp\Desktop\Створити папку (3)\RSCN265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9" y="1600200"/>
            <a:ext cx="6480719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1521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10069">
        <p14:vortex dir="r"/>
        <p:sndAc>
          <p:stSnd>
            <p:snd r:embed="rId3" name="Melodya_spogadi_(mp3co.co)~1.wav"/>
          </p:stSnd>
        </p:sndAc>
      </p:transition>
    </mc:Choice>
    <mc:Fallback>
      <p:transition spd="slow" advTm="10069">
        <p:fade/>
        <p:sndAc>
          <p:stSnd>
            <p:snd r:embed="rId3" name="Melodya_spogadi_(mp3co.co)~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32656"/>
            <a:ext cx="6676702" cy="1143000"/>
          </a:xfrm>
        </p:spPr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«На відпочинку».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146" name="Picture 2" descr="C:\Users\comp\Desktop\Створити папку\103NIKON\RSCN265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688" y="1700808"/>
            <a:ext cx="6250641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2093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7057">
        <p14:vortex dir="r"/>
      </p:transition>
    </mc:Choice>
    <mc:Fallback xmlns="">
      <p:transition spd="slow" advTm="70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«На дозорі».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7170" name="Picture 2" descr="C:\Users\comp\Desktop\Створити папку\103NIKON\RSCN265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688" y="1700808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462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4650">
        <p14:vortex dir="r"/>
      </p:transition>
    </mc:Choice>
    <mc:Fallback xmlns="">
      <p:transition spd="slow" advTm="146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«По гриби».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8194" name="Picture 2" descr="C:\Users\comp\Desktop\Створити папку\103NIKON\RSCN271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5" y="1600200"/>
            <a:ext cx="655272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3975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3389">
        <p14:vortex dir="r"/>
      </p:transition>
    </mc:Choice>
    <mc:Fallback xmlns="">
      <p:transition spd="slow" advTm="133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616527" cy="1143000"/>
          </a:xfrm>
        </p:spPr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«Сільська природа».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9218" name="Picture 2" descr="C:\Users\comp\Desktop\Створити папку\103NIKON\RSCN271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3" y="1600200"/>
            <a:ext cx="691276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813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5631">
        <p14:vortex dir="r"/>
      </p:transition>
    </mc:Choice>
    <mc:Fallback xmlns="">
      <p:transition spd="slow" advTm="156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«Зима».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comp\Desktop\Створити папку\103NIKON\RSCN270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88840"/>
            <a:ext cx="5328593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13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2323">
        <p14:vortex dir="r"/>
      </p:transition>
    </mc:Choice>
    <mc:Fallback xmlns="">
      <p:transition spd="slow" advTm="123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«Олені».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comp\Desktop\Створити папку\103NIKON\RSCN271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8800"/>
            <a:ext cx="4896545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168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2473">
        <p14:vortex dir="r"/>
      </p:transition>
    </mc:Choice>
    <mc:Fallback xmlns="">
      <p:transition spd="slow" advTm="1247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608415" cy="1143000"/>
          </a:xfrm>
        </p:spPr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«Природа».   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074" name="Picture 2" descr="C:\Users\comp\Desktop\103NIKON\RSCN276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1600200"/>
            <a:ext cx="6408711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9789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1729">
        <p14:vortex dir="r"/>
      </p:transition>
    </mc:Choice>
    <mc:Fallback xmlns="">
      <p:transition spd="slow" advTm="1172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624639" cy="142617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Картину «Моє село» Віктор Йосипович подарував на весілля сім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’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ї  Івана та Ліди </a:t>
            </a:r>
            <a:r>
              <a:rPr lang="uk-UA" dirty="0" err="1" smtClean="0">
                <a:solidFill>
                  <a:schemeClr val="accent3">
                    <a:lumMod val="75000"/>
                  </a:schemeClr>
                </a:solidFill>
              </a:rPr>
              <a:t>Малецьких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,1961р.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098" name="Picture 2" descr="C:\Users\comp\Desktop\103NIKON\DSCN274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600200"/>
            <a:ext cx="6120680" cy="48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432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3941">
        <p14:vortex dir="r"/>
      </p:transition>
    </mc:Choice>
    <mc:Fallback xmlns="">
      <p:transition spd="slow" advTm="139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64288" y="-315416"/>
            <a:ext cx="4104456" cy="216024"/>
          </a:xfrm>
        </p:spPr>
        <p:txBody>
          <a:bodyPr/>
          <a:lstStyle/>
          <a:p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548680"/>
            <a:ext cx="6912768" cy="5904656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                                                                                    Віктор Йосипович народився у 1931 році у селі </a:t>
            </a:r>
            <a:r>
              <a:rPr lang="uk-UA" dirty="0" err="1" smtClean="0"/>
              <a:t>Микитичі</a:t>
            </a:r>
            <a:r>
              <a:rPr lang="uk-UA" dirty="0" smtClean="0"/>
              <a:t>. Тут пройшло його босоноге дитинство на тлі розкішної природи,що оточувала село:ліси,луки,ставок,річка під високим небом. У дитинстві часто з бабусею ходив у ліс по гриби та ягоди. Ліс зачаровував своєю красою. В родині ніхто не малював,а ткали,вишивали. Віктор Йосипович ніде не бачив мальованої картини. А в очах так часто стояли краєвиди рідної  природи,але не відав як це відтворити.  Малював на піску паличкою. </a:t>
            </a:r>
            <a:endParaRPr lang="uk-U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146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3883">
        <p14:vortex dir="r"/>
      </p:transition>
    </mc:Choice>
    <mc:Fallback xmlns="">
      <p:transition spd="slow" advTm="338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 Троянди».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122" name="Picture 2" descr="C:\Users\comp\Desktop\103NIKON\DSCN27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600200"/>
            <a:ext cx="5256585" cy="48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979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3066">
        <p14:vortex dir="r"/>
      </p:transition>
    </mc:Choice>
    <mc:Fallback xmlns="">
      <p:transition spd="slow" advTm="130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8120583" cy="11430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Подарунок  Віктора  Йосиповича племіннику Петру  на день народження.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074" name="Picture 2" descr="C:\Users\comp\Desktop\Створити папку\103NIKON\DSCN27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1772816"/>
            <a:ext cx="7344816" cy="435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3871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5345">
        <p14:vortex dir="r"/>
      </p:transition>
    </mc:Choice>
    <mc:Fallback xmlns="">
      <p:transition spd="slow" advTm="1534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408615" cy="11430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          З історії школи.                                                        Зустріч учнів з </a:t>
            </a:r>
            <a:r>
              <a:rPr lang="uk-UA" dirty="0" err="1">
                <a:solidFill>
                  <a:schemeClr val="accent3">
                    <a:lumMod val="75000"/>
                  </a:schemeClr>
                </a:solidFill>
              </a:rPr>
              <a:t>К</a:t>
            </a:r>
            <a:r>
              <a:rPr lang="uk-UA" dirty="0" err="1" smtClean="0">
                <a:solidFill>
                  <a:schemeClr val="accent3">
                    <a:lumMod val="75000"/>
                  </a:schemeClr>
                </a:solidFill>
              </a:rPr>
              <a:t>риштопом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 В.Й. 1992р.    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098" name="Picture 2" descr="C:\Users\comp\Desktop\флешка\IMG_20171027_11423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1844824"/>
            <a:ext cx="727280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5119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14385">
        <p14:vortex dir="r"/>
        <p:sndAc>
          <p:stSnd>
            <p:snd r:embed="rId3" name="Melodya_spogadi_(mp3co.co)~1.wav"/>
          </p:stSnd>
        </p:sndAc>
      </p:transition>
    </mc:Choice>
    <mc:Fallback>
      <p:transition spd="slow" advTm="14385">
        <p:fade/>
        <p:sndAc>
          <p:stSnd>
            <p:snd r:embed="rId3" name="Melodya_spogadi_(mp3co.co)~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976567" cy="11430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               З історії  школи.                                                          Учні оглядають виставку. 1992р.    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122" name="Picture 2" descr="C:\Users\comp\Desktop\флешка\IMG_20171027_11425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6840759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648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6215">
        <p14:vortex dir="r"/>
      </p:transition>
    </mc:Choice>
    <mc:Fallback xmlns="">
      <p:transition spd="slow" advTm="162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2204864"/>
            <a:ext cx="7688535" cy="3888432"/>
          </a:xfrm>
        </p:spPr>
        <p:txBody>
          <a:bodyPr/>
          <a:lstStyle/>
          <a:p>
            <a:pPr>
              <a:buNone/>
            </a:pPr>
            <a:r>
              <a:rPr lang="uk-UA" sz="4000" b="1" dirty="0" smtClean="0"/>
              <a:t>              Через два роки після смерті Віктора Йосиповича його дружина,Олена Миколаївна почала малювати картини.</a:t>
            </a:r>
            <a:endParaRPr lang="uk-UA" sz="40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390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7275">
        <p14:vortex dir="r"/>
      </p:transition>
    </mc:Choice>
    <mc:Fallback xmlns="">
      <p:transition spd="slow" advTm="72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192591" cy="1143000"/>
          </a:xfrm>
        </p:spPr>
        <p:txBody>
          <a:bodyPr/>
          <a:lstStyle/>
          <a:p>
            <a:pPr algn="ctr"/>
            <a:r>
              <a:rPr lang="uk-UA" dirty="0" smtClean="0"/>
              <a:t>       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Дружина  Віктора Йосиповича                 Олена  Миколаївна. 2017р.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146" name="Picture 2" descr="C:\Users\comp\Desktop\Створити папку\103NIKON\DSCN268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1600200"/>
            <a:ext cx="4320479" cy="4781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212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799">
        <p14:vortex dir="r"/>
      </p:transition>
    </mc:Choice>
    <mc:Fallback xmlns="">
      <p:transition spd="slow" advTm="107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760543" cy="11430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Олени Миколаївни                                       «Схід сонця».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9218" name="Picture 2" descr="C:\Users\comp\Desktop\Створити папку\103NIKON\DSCN269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16832"/>
            <a:ext cx="5718621" cy="420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4877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1805">
        <p14:vortex dir="r"/>
      </p:transition>
    </mc:Choice>
    <mc:Fallback xmlns="">
      <p:transition spd="slow" advTm="118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«Осінь».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42" name="Picture 2" descr="C:\Users\comp\Desktop\Створити папку\103NIKON\RSCN270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1600200"/>
            <a:ext cx="691276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1161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2301">
        <p14:vortex dir="r"/>
      </p:transition>
    </mc:Choice>
    <mc:Fallback xmlns="">
      <p:transition spd="slow" advTm="123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«Осінній ліс».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1266" name="Picture 2" descr="C:\Users\comp\Desktop\Створити папку\103NIKON\RSCN270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16832"/>
            <a:ext cx="6408711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6181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3459">
        <p14:vortex dir="r"/>
      </p:transition>
    </mc:Choice>
    <mc:Fallback xmlns="">
      <p:transition spd="slow" advTm="134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7112471" cy="1143000"/>
          </a:xfrm>
        </p:spPr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«Батьківська хата».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4338" name="Picture 2" descr="C:\Users\comp\Desktop\Створити папку\103NIKON\RSCN270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1772816"/>
            <a:ext cx="7128791" cy="435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234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4384">
        <p14:vortex dir="r"/>
      </p:transition>
    </mc:Choice>
    <mc:Fallback xmlns="">
      <p:transition spd="slow" advTm="143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0" y="980728"/>
            <a:ext cx="9144000" cy="432048"/>
          </a:xfrm>
        </p:spPr>
        <p:txBody>
          <a:bodyPr/>
          <a:lstStyle/>
          <a:p>
            <a:pPr algn="ctr" eaLnBrk="1" hangingPunct="1"/>
            <a:r>
              <a:rPr lang="ru-RU" sz="4000" dirty="0" err="1" smtClean="0">
                <a:solidFill>
                  <a:schemeClr val="accent3">
                    <a:lumMod val="75000"/>
                  </a:schemeClr>
                </a:solidFill>
              </a:rPr>
              <a:t>Віктор</a:t>
            </a:r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4000" dirty="0" err="1" smtClean="0">
                <a:solidFill>
                  <a:schemeClr val="accent3">
                    <a:lumMod val="75000"/>
                  </a:schemeClr>
                </a:solidFill>
              </a:rPr>
              <a:t>Йосипович</a:t>
            </a:r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</a:rPr>
              <a:t> з </a:t>
            </a:r>
            <a:r>
              <a:rPr lang="ru-RU" sz="4000" dirty="0" err="1" smtClean="0">
                <a:solidFill>
                  <a:schemeClr val="accent3">
                    <a:lumMod val="75000"/>
                  </a:schemeClr>
                </a:solidFill>
              </a:rPr>
              <a:t>сім</a:t>
            </a:r>
            <a:r>
              <a:rPr lang="en-US" sz="4000" dirty="0" smtClean="0">
                <a:solidFill>
                  <a:schemeClr val="accent3">
                    <a:lumMod val="75000"/>
                  </a:schemeClr>
                </a:solidFill>
              </a:rPr>
              <a:t>’</a:t>
            </a:r>
            <a:r>
              <a:rPr lang="uk-UA" sz="4000" dirty="0" err="1" smtClean="0">
                <a:solidFill>
                  <a:schemeClr val="accent3">
                    <a:lumMod val="75000"/>
                  </a:schemeClr>
                </a:solidFill>
              </a:rPr>
              <a:t>єю</a:t>
            </a:r>
            <a:r>
              <a:rPr lang="uk-UA" sz="4000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ru-RU" sz="40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100" name="Picture 4" descr="C:\Users\comp\Desktop\флешка\IMG_20171027_11413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5736" y="2060848"/>
            <a:ext cx="4248473" cy="4353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015">
        <p14:vortex dir="r"/>
      </p:transition>
    </mc:Choice>
    <mc:Fallback xmlns="">
      <p:transition spd="slow" advTm="100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7184479" cy="1143000"/>
          </a:xfrm>
        </p:spPr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«Осінній настрій».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2290" name="Picture 2" descr="C:\Users\comp\Desktop\Створити папку\103NIKON\RSCN270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1600200"/>
            <a:ext cx="727280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52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4585">
        <p14:vortex dir="r"/>
      </p:transition>
    </mc:Choice>
    <mc:Fallback xmlns="">
      <p:transition spd="slow" advTm="145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 «Зима».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3314" name="Picture 2" descr="C:\Users\comp\Desktop\Створити папку\103NIKON\RSCN270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1600200"/>
            <a:ext cx="662473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6956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1980">
        <p14:vortex dir="r"/>
      </p:transition>
    </mc:Choice>
    <mc:Fallback xmlns="">
      <p:transition spd="slow" advTm="119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336607" cy="11430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Картину  «Осінь»  Олена Миколаївна подарувала   сестрі  Вірі Миколаївні.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5362" name="Picture 2" descr="C:\Users\comp\Desktop\Створити папку\103NIKON\RSCN270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1600200"/>
            <a:ext cx="705678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2685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3397">
        <p14:vortex dir="r"/>
      </p:transition>
    </mc:Choice>
    <mc:Fallback xmlns="">
      <p:transition spd="slow" advTm="133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704857" cy="1143000"/>
          </a:xfrm>
        </p:spPr>
        <p:txBody>
          <a:bodyPr/>
          <a:lstStyle/>
          <a:p>
            <a:pPr algn="ctr"/>
            <a:r>
              <a:rPr lang="uk-UA" dirty="0" smtClean="0"/>
              <a:t>        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Виставка картин </a:t>
            </a:r>
            <a:r>
              <a:rPr lang="uk-UA" dirty="0" err="1" smtClean="0">
                <a:solidFill>
                  <a:schemeClr val="accent3">
                    <a:lumMod val="75000"/>
                  </a:schemeClr>
                </a:solidFill>
              </a:rPr>
              <a:t>Криштопа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 В.Й.                  у музеї школи.  2017р.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6386" name="Picture 2" descr="C:\Users\comp\Desktop\Створити папку\103NIKON\DSCN265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1600200"/>
            <a:ext cx="770485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7147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18602">
        <p14:vortex dir="r"/>
        <p:sndAc>
          <p:stSnd>
            <p:snd r:embed="rId3" name="Melodya_spogadi_(mp3co.co)~1.wav"/>
          </p:stSnd>
        </p:sndAc>
      </p:transition>
    </mc:Choice>
    <mc:Fallback>
      <p:transition spd="slow" advTm="18602">
        <p:fade/>
        <p:sndAc>
          <p:stSnd>
            <p:snd r:embed="rId3" name="Melodya_spogadi_(mp3co.co)~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274638"/>
            <a:ext cx="8280920" cy="11430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Учні знайомляться з роботами художника у музеї школи.2017р.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comp\Desktop\103NIKON\DSCN275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1600200"/>
            <a:ext cx="655272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678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2794">
        <p14:vortex dir="r"/>
      </p:transition>
    </mc:Choice>
    <mc:Fallback xmlns="">
      <p:transition spd="slow" advTm="127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968455" cy="850106"/>
          </a:xfrm>
        </p:spPr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Біля виставки учні 5 класу.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comp\Desktop\103NIKON\DSCN275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1600200"/>
            <a:ext cx="6768751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9254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128">
        <p14:vortex dir="r"/>
      </p:transition>
    </mc:Choice>
    <mc:Fallback xmlns="">
      <p:transition spd="slow" advTm="101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236" y="0"/>
            <a:ext cx="8480623" cy="169168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З творчою спадщиною художника       </a:t>
            </a:r>
            <a:r>
              <a:rPr lang="uk-UA" dirty="0" err="1" smtClean="0">
                <a:solidFill>
                  <a:schemeClr val="accent3">
                    <a:lumMod val="75000"/>
                  </a:schemeClr>
                </a:solidFill>
              </a:rPr>
              <a:t>Криштопа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 В.Й. знайомилися учні 5 класу з керівником С.В.</a:t>
            </a:r>
            <a:r>
              <a:rPr lang="uk-UA" dirty="0" err="1" smtClean="0">
                <a:solidFill>
                  <a:schemeClr val="accent3">
                    <a:lumMod val="75000"/>
                  </a:schemeClr>
                </a:solidFill>
              </a:rPr>
              <a:t>Місюк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. 2017р.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comp\Desktop\Створити папку (2)\DCIM\102NIKON\DSCN246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44824"/>
            <a:ext cx="6480720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873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12824">
        <p14:vortex dir="r"/>
      </p:transition>
    </mc:Choice>
    <mc:Fallback xmlns="">
      <p:transition spd="slow" advClick="0" advTm="1282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0" y="642938"/>
            <a:ext cx="9144000" cy="1143000"/>
          </a:xfrm>
        </p:spPr>
        <p:txBody>
          <a:bodyPr/>
          <a:lstStyle/>
          <a:p>
            <a:pPr algn="ctr" eaLnBrk="1" hangingPunct="1"/>
            <a:endParaRPr lang="ru-RU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785813" y="2276872"/>
            <a:ext cx="7572375" cy="4106466"/>
          </a:xfrm>
        </p:spPr>
        <p:txBody>
          <a:bodyPr/>
          <a:lstStyle/>
          <a:p>
            <a:pPr eaLnBrk="1" hangingPunct="1">
              <a:buNone/>
            </a:pPr>
            <a:r>
              <a:rPr lang="ru-RU" dirty="0" smtClean="0"/>
              <a:t>            </a:t>
            </a:r>
            <a:r>
              <a:rPr lang="ru-RU" dirty="0" err="1" smtClean="0"/>
              <a:t>Віктор</a:t>
            </a:r>
            <a:r>
              <a:rPr lang="ru-RU" dirty="0" smtClean="0"/>
              <a:t> </a:t>
            </a:r>
            <a:r>
              <a:rPr lang="ru-RU" dirty="0" err="1" smtClean="0"/>
              <a:t>Йосипович</a:t>
            </a:r>
            <a:r>
              <a:rPr lang="ru-RU" dirty="0" smtClean="0"/>
              <a:t> </a:t>
            </a:r>
            <a:r>
              <a:rPr lang="ru-RU" dirty="0" err="1" smtClean="0"/>
              <a:t>довгих</a:t>
            </a:r>
            <a:r>
              <a:rPr lang="ru-RU" dirty="0" smtClean="0"/>
              <a:t> 5 </a:t>
            </a:r>
            <a:r>
              <a:rPr lang="ru-RU" dirty="0" err="1" smtClean="0"/>
              <a:t>років</a:t>
            </a:r>
            <a:r>
              <a:rPr lang="ru-RU" dirty="0" smtClean="0"/>
              <a:t> служив в </a:t>
            </a:r>
            <a:r>
              <a:rPr lang="ru-RU" dirty="0" err="1" smtClean="0"/>
              <a:t>армії</a:t>
            </a:r>
            <a:r>
              <a:rPr lang="ru-RU" dirty="0" smtClean="0"/>
              <a:t> на </a:t>
            </a:r>
            <a:r>
              <a:rPr lang="ru-RU" dirty="0" err="1" smtClean="0"/>
              <a:t>Північному</a:t>
            </a:r>
            <a:r>
              <a:rPr lang="ru-RU" dirty="0" smtClean="0"/>
              <a:t> </a:t>
            </a:r>
            <a:r>
              <a:rPr lang="ru-RU" dirty="0" err="1" smtClean="0"/>
              <a:t>флоті</a:t>
            </a:r>
            <a:r>
              <a:rPr lang="ru-RU" dirty="0" smtClean="0"/>
              <a:t>, де і </a:t>
            </a:r>
            <a:r>
              <a:rPr lang="ru-RU" dirty="0" err="1" smtClean="0"/>
              <a:t>зустрівся</a:t>
            </a:r>
            <a:r>
              <a:rPr lang="ru-RU" dirty="0" smtClean="0"/>
              <a:t> з </a:t>
            </a:r>
            <a:r>
              <a:rPr lang="ru-RU" dirty="0" err="1" smtClean="0"/>
              <a:t>справжнім</a:t>
            </a:r>
            <a:r>
              <a:rPr lang="ru-RU" dirty="0" smtClean="0"/>
              <a:t> художником </a:t>
            </a:r>
            <a:r>
              <a:rPr lang="ru-RU" dirty="0" err="1" smtClean="0"/>
              <a:t>Ладисюком</a:t>
            </a:r>
            <a:r>
              <a:rPr lang="ru-RU" dirty="0" smtClean="0"/>
              <a:t> </a:t>
            </a:r>
            <a:r>
              <a:rPr lang="ru-RU" dirty="0" err="1" smtClean="0"/>
              <a:t>Федорем</a:t>
            </a:r>
            <a:r>
              <a:rPr lang="ru-RU" dirty="0" smtClean="0"/>
              <a:t> </a:t>
            </a:r>
            <a:r>
              <a:rPr lang="ru-RU" dirty="0" err="1" smtClean="0"/>
              <a:t>Васильовичем</a:t>
            </a:r>
            <a:r>
              <a:rPr lang="ru-RU" dirty="0" smtClean="0"/>
              <a:t>. </a:t>
            </a:r>
            <a:r>
              <a:rPr lang="ru-RU" dirty="0" err="1" smtClean="0"/>
              <a:t>Біля</a:t>
            </a:r>
            <a:r>
              <a:rPr lang="ru-RU" dirty="0" smtClean="0"/>
              <a:t> </a:t>
            </a:r>
            <a:r>
              <a:rPr lang="ru-RU" dirty="0" err="1" smtClean="0"/>
              <a:t>нього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і </a:t>
            </a:r>
            <a:r>
              <a:rPr lang="ru-RU" dirty="0" err="1" smtClean="0"/>
              <a:t>пройшов</a:t>
            </a:r>
            <a:r>
              <a:rPr lang="ru-RU" dirty="0" smtClean="0"/>
              <a:t> школу </a:t>
            </a:r>
            <a:r>
              <a:rPr lang="ru-RU" dirty="0" err="1" smtClean="0"/>
              <a:t>живопису</a:t>
            </a:r>
            <a:r>
              <a:rPr lang="ru-RU" dirty="0" smtClean="0"/>
              <a:t>. 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таке,що</a:t>
            </a:r>
            <a:r>
              <a:rPr lang="ru-RU" dirty="0" smtClean="0"/>
              <a:t> </a:t>
            </a:r>
            <a:r>
              <a:rPr lang="ru-RU" dirty="0" err="1" smtClean="0"/>
              <a:t>цілодобово</a:t>
            </a:r>
            <a:r>
              <a:rPr lang="ru-RU" dirty="0" smtClean="0"/>
              <a:t> </a:t>
            </a:r>
            <a:r>
              <a:rPr lang="ru-RU" dirty="0" err="1" smtClean="0"/>
              <a:t>спостерігав</a:t>
            </a:r>
            <a:r>
              <a:rPr lang="ru-RU" dirty="0" smtClean="0"/>
              <a:t> як </a:t>
            </a:r>
            <a:r>
              <a:rPr lang="ru-RU" dirty="0" err="1" smtClean="0"/>
              <a:t>Ладисюк</a:t>
            </a:r>
            <a:r>
              <a:rPr lang="ru-RU" dirty="0" smtClean="0"/>
              <a:t> </a:t>
            </a:r>
            <a:r>
              <a:rPr lang="ru-RU" dirty="0" err="1" smtClean="0"/>
              <a:t>малює</a:t>
            </a:r>
            <a:r>
              <a:rPr lang="ru-RU" dirty="0" smtClean="0"/>
              <a:t> картину.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20026">
        <p14:vortex dir="r"/>
      </p:transition>
    </mc:Choice>
    <mc:Fallback xmlns="">
      <p:transition spd="slow" advTm="200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24639" cy="1498178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           Зустріч </a:t>
            </a:r>
            <a:r>
              <a:rPr lang="uk-UA" dirty="0">
                <a:solidFill>
                  <a:schemeClr val="accent3">
                    <a:lumMod val="75000"/>
                  </a:schemeClr>
                </a:solidFill>
              </a:rPr>
              <a:t>В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іктора Йосиповича     з                 художником з Білорусії                                       </a:t>
            </a:r>
            <a:r>
              <a:rPr lang="uk-UA" dirty="0" err="1" smtClean="0">
                <a:solidFill>
                  <a:schemeClr val="accent3">
                    <a:lumMod val="75000"/>
                  </a:schemeClr>
                </a:solidFill>
              </a:rPr>
              <a:t>Ладисюком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accent3">
                    <a:lumMod val="75000"/>
                  </a:schemeClr>
                </a:solidFill>
              </a:rPr>
              <a:t>Федорем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 Васильовичем.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9698" name="Picture 2" descr="C:\Users\comp\Desktop\флешка\IMG_20171027_11421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4" y="1772816"/>
            <a:ext cx="6030884" cy="452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444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2253">
        <p14:vortex dir="r"/>
      </p:transition>
    </mc:Choice>
    <mc:Fallback xmlns="">
      <p:transition spd="slow" advTm="122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172646" cy="11430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            Будинок у якому жив                Віктор Йосипович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0722" name="Picture 2" descr="C:\Users\comp\Desktop\Створити папку\103NIKON\DSCN269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308304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235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0994">
        <p14:vortex dir="r"/>
      </p:transition>
    </mc:Choice>
    <mc:Fallback xmlns="">
      <p:transition spd="slow" advTm="109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«Гори».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comp\Desktop\Створити папку (3)\DSCN263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81" y="1602119"/>
            <a:ext cx="6480720" cy="452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978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1817">
        <p14:vortex dir="r"/>
      </p:transition>
    </mc:Choice>
    <mc:Fallback xmlns="">
      <p:transition spd="slow" advTm="118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«Рідна хата».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comp\Desktop\Створити папку\103NIKON\RSCN266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1700808"/>
            <a:ext cx="633670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8763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1966">
        <p14:vortex dir="r"/>
      </p:transition>
    </mc:Choice>
    <mc:Fallback xmlns="">
      <p:transition spd="slow" advTm="119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Картина «Цвіте верес».</a:t>
            </a: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074" name="Picture 2" descr="C:\Users\comp\Desktop\Створити папку\103NIKON\RSCN265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5" y="1600200"/>
            <a:ext cx="633670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763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3172">
        <p14:vortex dir="r"/>
      </p:transition>
    </mc:Choice>
    <mc:Fallback xmlns="">
      <p:transition spd="slow" advTm="131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3.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3.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.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3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3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3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.4"/>
</p:tagLst>
</file>

<file path=ppt/theme/theme1.xml><?xml version="1.0" encoding="utf-8"?>
<a:theme xmlns:a="http://schemas.openxmlformats.org/drawingml/2006/main" name="39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E2AA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E2AA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FE2AA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E2AA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FFFF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FFFF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BFBFB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FFFF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CC00"/>
      </a:lt1>
      <a:dk2>
        <a:srgbClr val="000000"/>
      </a:dk2>
      <a:lt2>
        <a:srgbClr val="CCCCCC"/>
      </a:lt2>
      <a:accent1>
        <a:srgbClr val="A66708"/>
      </a:accent1>
      <a:accent2>
        <a:srgbClr val="6E6E00"/>
      </a:accent2>
      <a:accent3>
        <a:srgbClr val="FFE2AA"/>
      </a:accent3>
      <a:accent4>
        <a:srgbClr val="000000"/>
      </a:accent4>
      <a:accent5>
        <a:srgbClr val="D0B8AA"/>
      </a:accent5>
      <a:accent6>
        <a:srgbClr val="636300"/>
      </a:accent6>
      <a:hlink>
        <a:srgbClr val="6E5800"/>
      </a:hlink>
      <a:folHlink>
        <a:srgbClr val="2B5912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E2AA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E2AA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FE2AA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E2AA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FFFF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FFFF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BFBFB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FFFF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39</Template>
  <TotalTime>293</TotalTime>
  <Words>372</Words>
  <Application>Microsoft Office PowerPoint</Application>
  <PresentationFormat>Экран (4:3)</PresentationFormat>
  <Paragraphs>38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39</vt:lpstr>
      <vt:lpstr>1_Default Design</vt:lpstr>
      <vt:lpstr>Творчий спадок місцевого художника</vt:lpstr>
      <vt:lpstr>.</vt:lpstr>
      <vt:lpstr>Віктор Йосипович з сім’єю.</vt:lpstr>
      <vt:lpstr>Презентация PowerPoint</vt:lpstr>
      <vt:lpstr>           Зустріч Віктора Йосиповича     з                 художником з Білорусії                                       Ладисюком Федорем Васильовичем.</vt:lpstr>
      <vt:lpstr>            Будинок у якому жив                Віктор Йосипович</vt:lpstr>
      <vt:lpstr>Картина «Гори».</vt:lpstr>
      <vt:lpstr>Картина «Рідна хата».</vt:lpstr>
      <vt:lpstr>Картина «Цвіте верес».</vt:lpstr>
      <vt:lpstr>Картина «Весняний букет».</vt:lpstr>
      <vt:lpstr>Картина «Рибалка».</vt:lpstr>
      <vt:lpstr>Картина «На відпочинку».</vt:lpstr>
      <vt:lpstr>Картина «На дозорі».</vt:lpstr>
      <vt:lpstr>Картина «По гриби».</vt:lpstr>
      <vt:lpstr>Картина «Сільська природа».</vt:lpstr>
      <vt:lpstr>Картина «Зима».</vt:lpstr>
      <vt:lpstr>Картина «Олені».</vt:lpstr>
      <vt:lpstr>Картина «Природа».   </vt:lpstr>
      <vt:lpstr>Картину «Моє село» Віктор Йосипович подарував на весілля сім’ї  Івана та Ліди Малецьких,1961р.</vt:lpstr>
      <vt:lpstr>Картина « Троянди».</vt:lpstr>
      <vt:lpstr>Подарунок  Віктора  Йосиповича племіннику Петру  на день народження.</vt:lpstr>
      <vt:lpstr>          З історії школи.                                                        Зустріч учнів з Криштопом В.Й. 1992р.    </vt:lpstr>
      <vt:lpstr>               З історії  школи.                                                          Учні оглядають виставку. 1992р.    </vt:lpstr>
      <vt:lpstr>Презентация PowerPoint</vt:lpstr>
      <vt:lpstr>       Дружина  Віктора Йосиповича                 Олена  Миколаївна. 2017р.</vt:lpstr>
      <vt:lpstr>Картина Олени Миколаївни                                       «Схід сонця».</vt:lpstr>
      <vt:lpstr>Картина «Осінь».</vt:lpstr>
      <vt:lpstr>Картина «Осінній ліс».</vt:lpstr>
      <vt:lpstr>Картина «Батьківська хата».</vt:lpstr>
      <vt:lpstr>Картина «Осінній настрій».</vt:lpstr>
      <vt:lpstr>Картина  «Зима».</vt:lpstr>
      <vt:lpstr>Картину  «Осінь»  Олена Миколаївна подарувала   сестрі  Вірі Миколаївні.</vt:lpstr>
      <vt:lpstr>        Виставка картин Криштопа В.Й.                  у музеї школи.  2017р.</vt:lpstr>
      <vt:lpstr>Учні знайомляться з роботами художника у музеї школи.2017р.</vt:lpstr>
      <vt:lpstr>Біля виставки учні 5 класу.</vt:lpstr>
      <vt:lpstr>З творчою спадщиною художника       Криштопа В.Й. знайомилися учні 5 класу з керівником С.В.Місюк. 2017р.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Customer</dc:creator>
  <cp:keywords>шаблон для презентации</cp:keywords>
  <cp:lastModifiedBy>Customer</cp:lastModifiedBy>
  <cp:revision>48</cp:revision>
  <dcterms:created xsi:type="dcterms:W3CDTF">2017-10-31T16:56:55Z</dcterms:created>
  <dcterms:modified xsi:type="dcterms:W3CDTF">2017-11-08T10:10:58Z</dcterms:modified>
</cp:coreProperties>
</file>