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6" r:id="rId4"/>
    <p:sldId id="267" r:id="rId5"/>
    <p:sldId id="26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B0BBD-A7A1-417E-8C77-B6C48F099BA5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</dgm:pt>
    <dgm:pt modelId="{DEAF82C6-1354-4AD1-AC9A-58F96EC547AE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“Квітка”</a:t>
          </a:r>
          <a:endParaRPr lang="uk-UA" sz="2400" dirty="0">
            <a:solidFill>
              <a:srgbClr val="002060"/>
            </a:solidFill>
          </a:endParaRPr>
        </a:p>
      </dgm:t>
    </dgm:pt>
    <dgm:pt modelId="{99849743-75FF-4F40-99EC-0464DE8ECC90}" type="parTrans" cxnId="{66FCD58C-E5BD-495D-A1C8-58272017D185}">
      <dgm:prSet/>
      <dgm:spPr/>
      <dgm:t>
        <a:bodyPr/>
        <a:lstStyle/>
        <a:p>
          <a:endParaRPr lang="uk-UA"/>
        </a:p>
      </dgm:t>
    </dgm:pt>
    <dgm:pt modelId="{6C25D7AF-4856-43DD-9400-A253EEAC6465}" type="sibTrans" cxnId="{66FCD58C-E5BD-495D-A1C8-58272017D185}">
      <dgm:prSet/>
      <dgm:spPr/>
      <dgm:t>
        <a:bodyPr/>
        <a:lstStyle/>
        <a:p>
          <a:endParaRPr lang="uk-UA"/>
        </a:p>
      </dgm:t>
    </dgm:pt>
    <dgm:pt modelId="{FEA103D9-03C7-4EF3-AC72-5F6ACE803488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“Свічка”</a:t>
          </a:r>
          <a:endParaRPr lang="uk-UA" sz="2400" dirty="0">
            <a:solidFill>
              <a:srgbClr val="002060"/>
            </a:solidFill>
          </a:endParaRPr>
        </a:p>
      </dgm:t>
    </dgm:pt>
    <dgm:pt modelId="{02DF908E-1C61-478A-88B8-7D7ED82C2288}" type="parTrans" cxnId="{F4613F1C-877F-4406-A7A0-01025FE7ED8E}">
      <dgm:prSet/>
      <dgm:spPr/>
      <dgm:t>
        <a:bodyPr/>
        <a:lstStyle/>
        <a:p>
          <a:endParaRPr lang="uk-UA"/>
        </a:p>
      </dgm:t>
    </dgm:pt>
    <dgm:pt modelId="{58A616D7-58AB-496A-B057-539DEFB2D98D}" type="sibTrans" cxnId="{F4613F1C-877F-4406-A7A0-01025FE7ED8E}">
      <dgm:prSet/>
      <dgm:spPr/>
      <dgm:t>
        <a:bodyPr/>
        <a:lstStyle/>
        <a:p>
          <a:endParaRPr lang="uk-UA"/>
        </a:p>
      </dgm:t>
    </dgm:pt>
    <dgm:pt modelId="{EB12DE05-8BD4-4F06-98EA-771B23EE71A6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“Кульбабка”</a:t>
          </a:r>
          <a:endParaRPr lang="uk-UA" sz="2400" dirty="0">
            <a:solidFill>
              <a:srgbClr val="002060"/>
            </a:solidFill>
          </a:endParaRPr>
        </a:p>
      </dgm:t>
    </dgm:pt>
    <dgm:pt modelId="{2836525E-B4BF-4A46-8B2C-11027FF4AC0B}" type="parTrans" cxnId="{7CBF88AD-A681-4000-8A82-1F0E2757915D}">
      <dgm:prSet/>
      <dgm:spPr/>
      <dgm:t>
        <a:bodyPr/>
        <a:lstStyle/>
        <a:p>
          <a:endParaRPr lang="uk-UA"/>
        </a:p>
      </dgm:t>
    </dgm:pt>
    <dgm:pt modelId="{B960BD7F-6F4B-4493-8BAB-7810B30DF36F}" type="sibTrans" cxnId="{7CBF88AD-A681-4000-8A82-1F0E2757915D}">
      <dgm:prSet/>
      <dgm:spPr/>
      <dgm:t>
        <a:bodyPr/>
        <a:lstStyle/>
        <a:p>
          <a:endParaRPr lang="uk-UA"/>
        </a:p>
      </dgm:t>
    </dgm:pt>
    <dgm:pt modelId="{E25BED2E-0419-4CB9-82FE-2879D499AEF8}">
      <dgm:prSet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“Пиріг”</a:t>
          </a:r>
          <a:endParaRPr lang="uk-UA" sz="2400" dirty="0">
            <a:solidFill>
              <a:srgbClr val="002060"/>
            </a:solidFill>
          </a:endParaRPr>
        </a:p>
      </dgm:t>
    </dgm:pt>
    <dgm:pt modelId="{614F4046-9BF7-4CD7-8F51-C1AEB9615996}" type="parTrans" cxnId="{C3499B81-CD65-4242-9DD4-CED4C85BE66D}">
      <dgm:prSet/>
      <dgm:spPr/>
      <dgm:t>
        <a:bodyPr/>
        <a:lstStyle/>
        <a:p>
          <a:endParaRPr lang="uk-UA"/>
        </a:p>
      </dgm:t>
    </dgm:pt>
    <dgm:pt modelId="{E7662C69-C1BA-406A-BE53-F1E1A595729F}" type="sibTrans" cxnId="{C3499B81-CD65-4242-9DD4-CED4C85BE66D}">
      <dgm:prSet/>
      <dgm:spPr/>
      <dgm:t>
        <a:bodyPr/>
        <a:lstStyle/>
        <a:p>
          <a:endParaRPr lang="uk-UA"/>
        </a:p>
      </dgm:t>
    </dgm:pt>
    <dgm:pt modelId="{1F30B84E-3257-4AEC-92F3-AE969039A6A0}">
      <dgm:prSet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“Вітряк”</a:t>
          </a:r>
          <a:endParaRPr lang="uk-UA" sz="2400" dirty="0">
            <a:solidFill>
              <a:srgbClr val="002060"/>
            </a:solidFill>
          </a:endParaRPr>
        </a:p>
      </dgm:t>
    </dgm:pt>
    <dgm:pt modelId="{2B0769B3-9FE2-4584-BAFB-8F4FCFFE6D8A}" type="parTrans" cxnId="{13C32160-5382-49A8-8765-C6FCAF55D63B}">
      <dgm:prSet/>
      <dgm:spPr/>
      <dgm:t>
        <a:bodyPr/>
        <a:lstStyle/>
        <a:p>
          <a:endParaRPr lang="uk-UA"/>
        </a:p>
      </dgm:t>
    </dgm:pt>
    <dgm:pt modelId="{6B1C28FE-1483-4A90-8284-79D3B70DD863}" type="sibTrans" cxnId="{13C32160-5382-49A8-8765-C6FCAF55D63B}">
      <dgm:prSet/>
      <dgm:spPr/>
      <dgm:t>
        <a:bodyPr/>
        <a:lstStyle/>
        <a:p>
          <a:endParaRPr lang="uk-UA"/>
        </a:p>
      </dgm:t>
    </dgm:pt>
    <dgm:pt modelId="{B7A60D7A-D61E-46D7-A8FF-B0ED3DA89B47}">
      <dgm:prSet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“Бджола”</a:t>
          </a:r>
          <a:endParaRPr lang="uk-UA" sz="2400" dirty="0">
            <a:solidFill>
              <a:srgbClr val="002060"/>
            </a:solidFill>
          </a:endParaRPr>
        </a:p>
      </dgm:t>
    </dgm:pt>
    <dgm:pt modelId="{F90EB380-864A-4F1E-AE82-0CEB31B4CEFF}" type="parTrans" cxnId="{29B60E1F-CA0A-4EB3-B94D-0FC3206E3DFC}">
      <dgm:prSet/>
      <dgm:spPr/>
      <dgm:t>
        <a:bodyPr/>
        <a:lstStyle/>
        <a:p>
          <a:endParaRPr lang="uk-UA"/>
        </a:p>
      </dgm:t>
    </dgm:pt>
    <dgm:pt modelId="{79E3708A-7A3D-491F-985D-937C203FE7AF}" type="sibTrans" cxnId="{29B60E1F-CA0A-4EB3-B94D-0FC3206E3DFC}">
      <dgm:prSet/>
      <dgm:spPr/>
      <dgm:t>
        <a:bodyPr/>
        <a:lstStyle/>
        <a:p>
          <a:endParaRPr lang="uk-UA"/>
        </a:p>
      </dgm:t>
    </dgm:pt>
    <dgm:pt modelId="{1D765C4D-51A7-4585-9BD9-08F5ED41B335}">
      <dgm:prSet custT="1"/>
      <dgm:spPr/>
      <dgm:t>
        <a:bodyPr/>
        <a:lstStyle/>
        <a:p>
          <a:r>
            <a:rPr lang="uk-UA" sz="2400" dirty="0" err="1" smtClean="0">
              <a:solidFill>
                <a:srgbClr val="002060"/>
              </a:solidFill>
            </a:rPr>
            <a:t>“М’яч”</a:t>
          </a:r>
          <a:endParaRPr lang="uk-UA" sz="2400" dirty="0">
            <a:solidFill>
              <a:srgbClr val="002060"/>
            </a:solidFill>
          </a:endParaRPr>
        </a:p>
      </dgm:t>
    </dgm:pt>
    <dgm:pt modelId="{563D83AB-47CF-4831-AE24-C9B6DE1BA1EF}" type="parTrans" cxnId="{C9AF9CD2-A220-45D7-A366-D5FA735DB5A4}">
      <dgm:prSet/>
      <dgm:spPr/>
      <dgm:t>
        <a:bodyPr/>
        <a:lstStyle/>
        <a:p>
          <a:endParaRPr lang="uk-UA"/>
        </a:p>
      </dgm:t>
    </dgm:pt>
    <dgm:pt modelId="{53C157DE-A5C8-4F1D-B552-B4AD84228E30}" type="sibTrans" cxnId="{C9AF9CD2-A220-45D7-A366-D5FA735DB5A4}">
      <dgm:prSet/>
      <dgm:spPr/>
      <dgm:t>
        <a:bodyPr/>
        <a:lstStyle/>
        <a:p>
          <a:endParaRPr lang="uk-UA"/>
        </a:p>
      </dgm:t>
    </dgm:pt>
    <dgm:pt modelId="{569A42A3-92C6-477F-BADB-AE66A8DCA606}" type="pres">
      <dgm:prSet presAssocID="{03FB0BBD-A7A1-417E-8C77-B6C48F099BA5}" presName="cycle" presStyleCnt="0">
        <dgm:presLayoutVars>
          <dgm:dir/>
          <dgm:resizeHandles val="exact"/>
        </dgm:presLayoutVars>
      </dgm:prSet>
      <dgm:spPr/>
    </dgm:pt>
    <dgm:pt modelId="{26858E43-42A6-4CAC-94BE-1C241C6CB7B6}" type="pres">
      <dgm:prSet presAssocID="{DEAF82C6-1354-4AD1-AC9A-58F96EC547AE}" presName="node" presStyleLbl="node1" presStyleIdx="0" presStyleCnt="7" custScaleX="158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3AAE08-3683-4882-AA70-7F946ED8390E}" type="pres">
      <dgm:prSet presAssocID="{DEAF82C6-1354-4AD1-AC9A-58F96EC547AE}" presName="spNode" presStyleCnt="0"/>
      <dgm:spPr/>
    </dgm:pt>
    <dgm:pt modelId="{91D8596A-4F58-4D53-81AB-EC7BA06E3E5D}" type="pres">
      <dgm:prSet presAssocID="{6C25D7AF-4856-43DD-9400-A253EEAC6465}" presName="sibTrans" presStyleLbl="sibTrans1D1" presStyleIdx="0" presStyleCnt="7"/>
      <dgm:spPr/>
      <dgm:t>
        <a:bodyPr/>
        <a:lstStyle/>
        <a:p>
          <a:endParaRPr lang="uk-UA"/>
        </a:p>
      </dgm:t>
    </dgm:pt>
    <dgm:pt modelId="{E3F0B2CB-B7B4-4E60-A331-1035B50D24E2}" type="pres">
      <dgm:prSet presAssocID="{FEA103D9-03C7-4EF3-AC72-5F6ACE803488}" presName="node" presStyleLbl="node1" presStyleIdx="1" presStyleCnt="7" custScaleX="188555" custScaleY="1028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1F9938-D011-4493-BB04-20B88E88CC0A}" type="pres">
      <dgm:prSet presAssocID="{FEA103D9-03C7-4EF3-AC72-5F6ACE803488}" presName="spNode" presStyleCnt="0"/>
      <dgm:spPr/>
    </dgm:pt>
    <dgm:pt modelId="{8D39BAD3-DD9E-4273-8541-4F580CA47566}" type="pres">
      <dgm:prSet presAssocID="{58A616D7-58AB-496A-B057-539DEFB2D98D}" presName="sibTrans" presStyleLbl="sibTrans1D1" presStyleIdx="1" presStyleCnt="7"/>
      <dgm:spPr/>
      <dgm:t>
        <a:bodyPr/>
        <a:lstStyle/>
        <a:p>
          <a:endParaRPr lang="uk-UA"/>
        </a:p>
      </dgm:t>
    </dgm:pt>
    <dgm:pt modelId="{59131CA6-D320-4B5B-95F8-9F704C9F1DC7}" type="pres">
      <dgm:prSet presAssocID="{E25BED2E-0419-4CB9-82FE-2879D499AEF8}" presName="node" presStyleLbl="node1" presStyleIdx="2" presStyleCnt="7" custScaleX="158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B32392-2ABB-4B68-ACD4-6531C3465036}" type="pres">
      <dgm:prSet presAssocID="{E25BED2E-0419-4CB9-82FE-2879D499AEF8}" presName="spNode" presStyleCnt="0"/>
      <dgm:spPr/>
    </dgm:pt>
    <dgm:pt modelId="{55F4A394-CF5E-45EC-8CA3-61B1282F31D9}" type="pres">
      <dgm:prSet presAssocID="{E7662C69-C1BA-406A-BE53-F1E1A595729F}" presName="sibTrans" presStyleLbl="sibTrans1D1" presStyleIdx="2" presStyleCnt="7"/>
      <dgm:spPr/>
      <dgm:t>
        <a:bodyPr/>
        <a:lstStyle/>
        <a:p>
          <a:endParaRPr lang="uk-UA"/>
        </a:p>
      </dgm:t>
    </dgm:pt>
    <dgm:pt modelId="{35ABE6A3-685A-488B-A20B-DA46DBE6725A}" type="pres">
      <dgm:prSet presAssocID="{1F30B84E-3257-4AEC-92F3-AE969039A6A0}" presName="node" presStyleLbl="node1" presStyleIdx="3" presStyleCnt="7" custScaleX="158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8D3304-AD4E-4BE5-9C90-EFA6143FB251}" type="pres">
      <dgm:prSet presAssocID="{1F30B84E-3257-4AEC-92F3-AE969039A6A0}" presName="spNode" presStyleCnt="0"/>
      <dgm:spPr/>
    </dgm:pt>
    <dgm:pt modelId="{0FC60CAD-FD9E-416A-8165-AA9AF251173A}" type="pres">
      <dgm:prSet presAssocID="{6B1C28FE-1483-4A90-8284-79D3B70DD863}" presName="sibTrans" presStyleLbl="sibTrans1D1" presStyleIdx="3" presStyleCnt="7"/>
      <dgm:spPr/>
      <dgm:t>
        <a:bodyPr/>
        <a:lstStyle/>
        <a:p>
          <a:endParaRPr lang="uk-UA"/>
        </a:p>
      </dgm:t>
    </dgm:pt>
    <dgm:pt modelId="{6BD1CD50-A30D-4043-801B-3BD48490067E}" type="pres">
      <dgm:prSet presAssocID="{B7A60D7A-D61E-46D7-A8FF-B0ED3DA89B47}" presName="node" presStyleLbl="node1" presStyleIdx="4" presStyleCnt="7" custScaleX="158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E2D419-3E04-45AB-BC32-626A76890702}" type="pres">
      <dgm:prSet presAssocID="{B7A60D7A-D61E-46D7-A8FF-B0ED3DA89B47}" presName="spNode" presStyleCnt="0"/>
      <dgm:spPr/>
    </dgm:pt>
    <dgm:pt modelId="{DFA7072B-FCAE-462F-B3B8-3E8F461DF66B}" type="pres">
      <dgm:prSet presAssocID="{79E3708A-7A3D-491F-985D-937C203FE7AF}" presName="sibTrans" presStyleLbl="sibTrans1D1" presStyleIdx="4" presStyleCnt="7"/>
      <dgm:spPr/>
      <dgm:t>
        <a:bodyPr/>
        <a:lstStyle/>
        <a:p>
          <a:endParaRPr lang="uk-UA"/>
        </a:p>
      </dgm:t>
    </dgm:pt>
    <dgm:pt modelId="{F5CDF186-AB19-49F0-9AF5-09F3913BCB36}" type="pres">
      <dgm:prSet presAssocID="{1D765C4D-51A7-4585-9BD9-08F5ED41B335}" presName="node" presStyleLbl="node1" presStyleIdx="5" presStyleCnt="7" custScaleX="158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778EE0-984A-45D4-98D7-1FD0E1AB6611}" type="pres">
      <dgm:prSet presAssocID="{1D765C4D-51A7-4585-9BD9-08F5ED41B335}" presName="spNode" presStyleCnt="0"/>
      <dgm:spPr/>
    </dgm:pt>
    <dgm:pt modelId="{9962C6C6-FE21-4C38-9F40-F275212CBDE9}" type="pres">
      <dgm:prSet presAssocID="{53C157DE-A5C8-4F1D-B552-B4AD84228E30}" presName="sibTrans" presStyleLbl="sibTrans1D1" presStyleIdx="5" presStyleCnt="7"/>
      <dgm:spPr/>
      <dgm:t>
        <a:bodyPr/>
        <a:lstStyle/>
        <a:p>
          <a:endParaRPr lang="uk-UA"/>
        </a:p>
      </dgm:t>
    </dgm:pt>
    <dgm:pt modelId="{569F9BAE-05F4-4BD3-8368-6434F2EB5C24}" type="pres">
      <dgm:prSet presAssocID="{EB12DE05-8BD4-4F06-98EA-771B23EE71A6}" presName="node" presStyleLbl="node1" presStyleIdx="6" presStyleCnt="7" custScaleX="1884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CDD328-6852-4464-98F4-47E35738763E}" type="pres">
      <dgm:prSet presAssocID="{EB12DE05-8BD4-4F06-98EA-771B23EE71A6}" presName="spNode" presStyleCnt="0"/>
      <dgm:spPr/>
    </dgm:pt>
    <dgm:pt modelId="{2AD42B9C-625A-47E2-94BB-CBAF9613FD8C}" type="pres">
      <dgm:prSet presAssocID="{B960BD7F-6F4B-4493-8BAB-7810B30DF36F}" presName="sibTrans" presStyleLbl="sibTrans1D1" presStyleIdx="6" presStyleCnt="7"/>
      <dgm:spPr/>
      <dgm:t>
        <a:bodyPr/>
        <a:lstStyle/>
        <a:p>
          <a:endParaRPr lang="uk-UA"/>
        </a:p>
      </dgm:t>
    </dgm:pt>
  </dgm:ptLst>
  <dgm:cxnLst>
    <dgm:cxn modelId="{46CCDB71-8F56-4AEF-88A0-D01947988A5B}" type="presOf" srcId="{6B1C28FE-1483-4A90-8284-79D3B70DD863}" destId="{0FC60CAD-FD9E-416A-8165-AA9AF251173A}" srcOrd="0" destOrd="0" presId="urn:microsoft.com/office/officeart/2005/8/layout/cycle6"/>
    <dgm:cxn modelId="{29B60E1F-CA0A-4EB3-B94D-0FC3206E3DFC}" srcId="{03FB0BBD-A7A1-417E-8C77-B6C48F099BA5}" destId="{B7A60D7A-D61E-46D7-A8FF-B0ED3DA89B47}" srcOrd="4" destOrd="0" parTransId="{F90EB380-864A-4F1E-AE82-0CEB31B4CEFF}" sibTransId="{79E3708A-7A3D-491F-985D-937C203FE7AF}"/>
    <dgm:cxn modelId="{C3499B81-CD65-4242-9DD4-CED4C85BE66D}" srcId="{03FB0BBD-A7A1-417E-8C77-B6C48F099BA5}" destId="{E25BED2E-0419-4CB9-82FE-2879D499AEF8}" srcOrd="2" destOrd="0" parTransId="{614F4046-9BF7-4CD7-8F51-C1AEB9615996}" sibTransId="{E7662C69-C1BA-406A-BE53-F1E1A595729F}"/>
    <dgm:cxn modelId="{D3E5F821-577D-474B-922B-819E5DFE629A}" type="presOf" srcId="{EB12DE05-8BD4-4F06-98EA-771B23EE71A6}" destId="{569F9BAE-05F4-4BD3-8368-6434F2EB5C24}" srcOrd="0" destOrd="0" presId="urn:microsoft.com/office/officeart/2005/8/layout/cycle6"/>
    <dgm:cxn modelId="{F4A27F9F-16E3-4184-8033-FE1706690FFD}" type="presOf" srcId="{03FB0BBD-A7A1-417E-8C77-B6C48F099BA5}" destId="{569A42A3-92C6-477F-BADB-AE66A8DCA606}" srcOrd="0" destOrd="0" presId="urn:microsoft.com/office/officeart/2005/8/layout/cycle6"/>
    <dgm:cxn modelId="{D72576B1-F89B-4B86-BF26-264D04076D7C}" type="presOf" srcId="{E7662C69-C1BA-406A-BE53-F1E1A595729F}" destId="{55F4A394-CF5E-45EC-8CA3-61B1282F31D9}" srcOrd="0" destOrd="0" presId="urn:microsoft.com/office/officeart/2005/8/layout/cycle6"/>
    <dgm:cxn modelId="{8060B4B1-393D-47FF-B402-5BE0D451FFFC}" type="presOf" srcId="{1D765C4D-51A7-4585-9BD9-08F5ED41B335}" destId="{F5CDF186-AB19-49F0-9AF5-09F3913BCB36}" srcOrd="0" destOrd="0" presId="urn:microsoft.com/office/officeart/2005/8/layout/cycle6"/>
    <dgm:cxn modelId="{5E0D3DCF-4734-4277-9A19-4F8447E5FA8D}" type="presOf" srcId="{B7A60D7A-D61E-46D7-A8FF-B0ED3DA89B47}" destId="{6BD1CD50-A30D-4043-801B-3BD48490067E}" srcOrd="0" destOrd="0" presId="urn:microsoft.com/office/officeart/2005/8/layout/cycle6"/>
    <dgm:cxn modelId="{13C32160-5382-49A8-8765-C6FCAF55D63B}" srcId="{03FB0BBD-A7A1-417E-8C77-B6C48F099BA5}" destId="{1F30B84E-3257-4AEC-92F3-AE969039A6A0}" srcOrd="3" destOrd="0" parTransId="{2B0769B3-9FE2-4584-BAFB-8F4FCFFE6D8A}" sibTransId="{6B1C28FE-1483-4A90-8284-79D3B70DD863}"/>
    <dgm:cxn modelId="{EDD80DCB-21A4-4E5C-8B06-EF866E934FE6}" type="presOf" srcId="{E25BED2E-0419-4CB9-82FE-2879D499AEF8}" destId="{59131CA6-D320-4B5B-95F8-9F704C9F1DC7}" srcOrd="0" destOrd="0" presId="urn:microsoft.com/office/officeart/2005/8/layout/cycle6"/>
    <dgm:cxn modelId="{C9AF9CD2-A220-45D7-A366-D5FA735DB5A4}" srcId="{03FB0BBD-A7A1-417E-8C77-B6C48F099BA5}" destId="{1D765C4D-51A7-4585-9BD9-08F5ED41B335}" srcOrd="5" destOrd="0" parTransId="{563D83AB-47CF-4831-AE24-C9B6DE1BA1EF}" sibTransId="{53C157DE-A5C8-4F1D-B552-B4AD84228E30}"/>
    <dgm:cxn modelId="{04A5A1D5-C802-4547-97BD-BEC2CF271215}" type="presOf" srcId="{B960BD7F-6F4B-4493-8BAB-7810B30DF36F}" destId="{2AD42B9C-625A-47E2-94BB-CBAF9613FD8C}" srcOrd="0" destOrd="0" presId="urn:microsoft.com/office/officeart/2005/8/layout/cycle6"/>
    <dgm:cxn modelId="{5062C747-674A-4F70-B895-8C3C96F54D1D}" type="presOf" srcId="{58A616D7-58AB-496A-B057-539DEFB2D98D}" destId="{8D39BAD3-DD9E-4273-8541-4F580CA47566}" srcOrd="0" destOrd="0" presId="urn:microsoft.com/office/officeart/2005/8/layout/cycle6"/>
    <dgm:cxn modelId="{E49EB502-D8B2-4B27-B143-8585B600E6FF}" type="presOf" srcId="{DEAF82C6-1354-4AD1-AC9A-58F96EC547AE}" destId="{26858E43-42A6-4CAC-94BE-1C241C6CB7B6}" srcOrd="0" destOrd="0" presId="urn:microsoft.com/office/officeart/2005/8/layout/cycle6"/>
    <dgm:cxn modelId="{4D40FBD7-2B33-47D6-A289-DBFFC0CF5D01}" type="presOf" srcId="{1F30B84E-3257-4AEC-92F3-AE969039A6A0}" destId="{35ABE6A3-685A-488B-A20B-DA46DBE6725A}" srcOrd="0" destOrd="0" presId="urn:microsoft.com/office/officeart/2005/8/layout/cycle6"/>
    <dgm:cxn modelId="{7CBF88AD-A681-4000-8A82-1F0E2757915D}" srcId="{03FB0BBD-A7A1-417E-8C77-B6C48F099BA5}" destId="{EB12DE05-8BD4-4F06-98EA-771B23EE71A6}" srcOrd="6" destOrd="0" parTransId="{2836525E-B4BF-4A46-8B2C-11027FF4AC0B}" sibTransId="{B960BD7F-6F4B-4493-8BAB-7810B30DF36F}"/>
    <dgm:cxn modelId="{16CE605B-DAF1-4748-BE35-691BC84D9CD8}" type="presOf" srcId="{79E3708A-7A3D-491F-985D-937C203FE7AF}" destId="{DFA7072B-FCAE-462F-B3B8-3E8F461DF66B}" srcOrd="0" destOrd="0" presId="urn:microsoft.com/office/officeart/2005/8/layout/cycle6"/>
    <dgm:cxn modelId="{C72D4D68-C893-414F-8827-6790FE72FBA2}" type="presOf" srcId="{53C157DE-A5C8-4F1D-B552-B4AD84228E30}" destId="{9962C6C6-FE21-4C38-9F40-F275212CBDE9}" srcOrd="0" destOrd="0" presId="urn:microsoft.com/office/officeart/2005/8/layout/cycle6"/>
    <dgm:cxn modelId="{153DCD72-280C-4A93-B77D-35AFF875F025}" type="presOf" srcId="{FEA103D9-03C7-4EF3-AC72-5F6ACE803488}" destId="{E3F0B2CB-B7B4-4E60-A331-1035B50D24E2}" srcOrd="0" destOrd="0" presId="urn:microsoft.com/office/officeart/2005/8/layout/cycle6"/>
    <dgm:cxn modelId="{66FCD58C-E5BD-495D-A1C8-58272017D185}" srcId="{03FB0BBD-A7A1-417E-8C77-B6C48F099BA5}" destId="{DEAF82C6-1354-4AD1-AC9A-58F96EC547AE}" srcOrd="0" destOrd="0" parTransId="{99849743-75FF-4F40-99EC-0464DE8ECC90}" sibTransId="{6C25D7AF-4856-43DD-9400-A253EEAC6465}"/>
    <dgm:cxn modelId="{F4613F1C-877F-4406-A7A0-01025FE7ED8E}" srcId="{03FB0BBD-A7A1-417E-8C77-B6C48F099BA5}" destId="{FEA103D9-03C7-4EF3-AC72-5F6ACE803488}" srcOrd="1" destOrd="0" parTransId="{02DF908E-1C61-478A-88B8-7D7ED82C2288}" sibTransId="{58A616D7-58AB-496A-B057-539DEFB2D98D}"/>
    <dgm:cxn modelId="{C0BE4829-DE5B-4ADE-9373-4DEE0D99C152}" type="presOf" srcId="{6C25D7AF-4856-43DD-9400-A253EEAC6465}" destId="{91D8596A-4F58-4D53-81AB-EC7BA06E3E5D}" srcOrd="0" destOrd="0" presId="urn:microsoft.com/office/officeart/2005/8/layout/cycle6"/>
    <dgm:cxn modelId="{1069B4C6-1AE7-44B7-8B00-A1FB0197773D}" type="presParOf" srcId="{569A42A3-92C6-477F-BADB-AE66A8DCA606}" destId="{26858E43-42A6-4CAC-94BE-1C241C6CB7B6}" srcOrd="0" destOrd="0" presId="urn:microsoft.com/office/officeart/2005/8/layout/cycle6"/>
    <dgm:cxn modelId="{0783FFD1-BB7B-406E-B352-4B2B0BB41255}" type="presParOf" srcId="{569A42A3-92C6-477F-BADB-AE66A8DCA606}" destId="{8F3AAE08-3683-4882-AA70-7F946ED8390E}" srcOrd="1" destOrd="0" presId="urn:microsoft.com/office/officeart/2005/8/layout/cycle6"/>
    <dgm:cxn modelId="{4809685A-B831-4E90-B970-7B1914965B0C}" type="presParOf" srcId="{569A42A3-92C6-477F-BADB-AE66A8DCA606}" destId="{91D8596A-4F58-4D53-81AB-EC7BA06E3E5D}" srcOrd="2" destOrd="0" presId="urn:microsoft.com/office/officeart/2005/8/layout/cycle6"/>
    <dgm:cxn modelId="{4DE38C1E-D4C7-4232-BE3E-DC97AE13675D}" type="presParOf" srcId="{569A42A3-92C6-477F-BADB-AE66A8DCA606}" destId="{E3F0B2CB-B7B4-4E60-A331-1035B50D24E2}" srcOrd="3" destOrd="0" presId="urn:microsoft.com/office/officeart/2005/8/layout/cycle6"/>
    <dgm:cxn modelId="{A0A5D5AB-51CF-48D7-9010-848ECA51F52B}" type="presParOf" srcId="{569A42A3-92C6-477F-BADB-AE66A8DCA606}" destId="{FD1F9938-D011-4493-BB04-20B88E88CC0A}" srcOrd="4" destOrd="0" presId="urn:microsoft.com/office/officeart/2005/8/layout/cycle6"/>
    <dgm:cxn modelId="{A9B9C992-439A-45D0-8EAA-D2DF03114398}" type="presParOf" srcId="{569A42A3-92C6-477F-BADB-AE66A8DCA606}" destId="{8D39BAD3-DD9E-4273-8541-4F580CA47566}" srcOrd="5" destOrd="0" presId="urn:microsoft.com/office/officeart/2005/8/layout/cycle6"/>
    <dgm:cxn modelId="{9DDE4ED7-7FBD-4D82-95A4-203FB6189831}" type="presParOf" srcId="{569A42A3-92C6-477F-BADB-AE66A8DCA606}" destId="{59131CA6-D320-4B5B-95F8-9F704C9F1DC7}" srcOrd="6" destOrd="0" presId="urn:microsoft.com/office/officeart/2005/8/layout/cycle6"/>
    <dgm:cxn modelId="{6FB3A0C3-B4C6-4BCB-A847-916BB603B049}" type="presParOf" srcId="{569A42A3-92C6-477F-BADB-AE66A8DCA606}" destId="{4CB32392-2ABB-4B68-ACD4-6531C3465036}" srcOrd="7" destOrd="0" presId="urn:microsoft.com/office/officeart/2005/8/layout/cycle6"/>
    <dgm:cxn modelId="{CBB5AD04-6CCE-49A4-B381-E1493C688F85}" type="presParOf" srcId="{569A42A3-92C6-477F-BADB-AE66A8DCA606}" destId="{55F4A394-CF5E-45EC-8CA3-61B1282F31D9}" srcOrd="8" destOrd="0" presId="urn:microsoft.com/office/officeart/2005/8/layout/cycle6"/>
    <dgm:cxn modelId="{D9A97025-1D37-4AE2-8B65-851C8E737B7B}" type="presParOf" srcId="{569A42A3-92C6-477F-BADB-AE66A8DCA606}" destId="{35ABE6A3-685A-488B-A20B-DA46DBE6725A}" srcOrd="9" destOrd="0" presId="urn:microsoft.com/office/officeart/2005/8/layout/cycle6"/>
    <dgm:cxn modelId="{BB1A467F-4167-4E75-BC65-ACF586294E1D}" type="presParOf" srcId="{569A42A3-92C6-477F-BADB-AE66A8DCA606}" destId="{B68D3304-AD4E-4BE5-9C90-EFA6143FB251}" srcOrd="10" destOrd="0" presId="urn:microsoft.com/office/officeart/2005/8/layout/cycle6"/>
    <dgm:cxn modelId="{FF9A9CAF-ED15-4398-BF43-66AF6FB75AE7}" type="presParOf" srcId="{569A42A3-92C6-477F-BADB-AE66A8DCA606}" destId="{0FC60CAD-FD9E-416A-8165-AA9AF251173A}" srcOrd="11" destOrd="0" presId="urn:microsoft.com/office/officeart/2005/8/layout/cycle6"/>
    <dgm:cxn modelId="{C36352BA-BFA4-4257-905A-CC687EAB9273}" type="presParOf" srcId="{569A42A3-92C6-477F-BADB-AE66A8DCA606}" destId="{6BD1CD50-A30D-4043-801B-3BD48490067E}" srcOrd="12" destOrd="0" presId="urn:microsoft.com/office/officeart/2005/8/layout/cycle6"/>
    <dgm:cxn modelId="{510599B1-850D-44AA-AFE4-C1BDD3AC0E0B}" type="presParOf" srcId="{569A42A3-92C6-477F-BADB-AE66A8DCA606}" destId="{6BE2D419-3E04-45AB-BC32-626A76890702}" srcOrd="13" destOrd="0" presId="urn:microsoft.com/office/officeart/2005/8/layout/cycle6"/>
    <dgm:cxn modelId="{DF384A89-62FC-4047-A564-83D1C5102D6E}" type="presParOf" srcId="{569A42A3-92C6-477F-BADB-AE66A8DCA606}" destId="{DFA7072B-FCAE-462F-B3B8-3E8F461DF66B}" srcOrd="14" destOrd="0" presId="urn:microsoft.com/office/officeart/2005/8/layout/cycle6"/>
    <dgm:cxn modelId="{D8C95AC5-46D1-44D5-B2CB-4DF047CB695F}" type="presParOf" srcId="{569A42A3-92C6-477F-BADB-AE66A8DCA606}" destId="{F5CDF186-AB19-49F0-9AF5-09F3913BCB36}" srcOrd="15" destOrd="0" presId="urn:microsoft.com/office/officeart/2005/8/layout/cycle6"/>
    <dgm:cxn modelId="{DE587774-CC8A-4603-92C3-067684CA53FE}" type="presParOf" srcId="{569A42A3-92C6-477F-BADB-AE66A8DCA606}" destId="{DF778EE0-984A-45D4-98D7-1FD0E1AB6611}" srcOrd="16" destOrd="0" presId="urn:microsoft.com/office/officeart/2005/8/layout/cycle6"/>
    <dgm:cxn modelId="{3AD257E9-7B4E-4C59-89CF-02C5E16868B1}" type="presParOf" srcId="{569A42A3-92C6-477F-BADB-AE66A8DCA606}" destId="{9962C6C6-FE21-4C38-9F40-F275212CBDE9}" srcOrd="17" destOrd="0" presId="urn:microsoft.com/office/officeart/2005/8/layout/cycle6"/>
    <dgm:cxn modelId="{2188DE5A-D032-430D-854D-08E9CACCE603}" type="presParOf" srcId="{569A42A3-92C6-477F-BADB-AE66A8DCA606}" destId="{569F9BAE-05F4-4BD3-8368-6434F2EB5C24}" srcOrd="18" destOrd="0" presId="urn:microsoft.com/office/officeart/2005/8/layout/cycle6"/>
    <dgm:cxn modelId="{57E6A5AD-11C8-48CD-B122-FAAF977F5DE6}" type="presParOf" srcId="{569A42A3-92C6-477F-BADB-AE66A8DCA606}" destId="{D2CDD328-6852-4464-98F4-47E35738763E}" srcOrd="19" destOrd="0" presId="urn:microsoft.com/office/officeart/2005/8/layout/cycle6"/>
    <dgm:cxn modelId="{366F0969-DA41-4960-BBD8-378044004787}" type="presParOf" srcId="{569A42A3-92C6-477F-BADB-AE66A8DCA606}" destId="{2AD42B9C-625A-47E2-94BB-CBAF9613FD8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858E43-42A6-4CAC-94BE-1C241C6CB7B6}">
      <dsp:nvSpPr>
        <dsp:cNvPr id="0" name=""/>
        <dsp:cNvSpPr/>
      </dsp:nvSpPr>
      <dsp:spPr>
        <a:xfrm>
          <a:off x="3377972" y="432"/>
          <a:ext cx="1716572" cy="7045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“Квітка”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3377972" y="432"/>
        <a:ext cx="1716572" cy="704526"/>
      </dsp:txXfrm>
    </dsp:sp>
    <dsp:sp modelId="{91D8596A-4F58-4D53-81AB-EC7BA06E3E5D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2871644" y="194166"/>
              </a:moveTo>
              <a:arcTo wR="2009802" hR="2009802" stAng="17723560" swAng="6605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0B2CB-B7B4-4E60-A331-1035B50D24E2}">
      <dsp:nvSpPr>
        <dsp:cNvPr id="0" name=""/>
        <dsp:cNvSpPr/>
      </dsp:nvSpPr>
      <dsp:spPr>
        <a:xfrm>
          <a:off x="4785724" y="747202"/>
          <a:ext cx="2043722" cy="72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“Свічка”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4785724" y="747202"/>
        <a:ext cx="2043722" cy="724408"/>
      </dsp:txXfrm>
    </dsp:sp>
    <dsp:sp modelId="{8D39BAD3-DD9E-4273-8541-4F580CA47566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3815805" y="1127953"/>
              </a:moveTo>
              <a:arcTo wR="2009802" hR="2009802" stAng="20038461" swAng="170680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1CA6-D320-4B5B-95F8-9F704C9F1DC7}">
      <dsp:nvSpPr>
        <dsp:cNvPr id="0" name=""/>
        <dsp:cNvSpPr/>
      </dsp:nvSpPr>
      <dsp:spPr>
        <a:xfrm>
          <a:off x="5337384" y="2457457"/>
          <a:ext cx="1716572" cy="7045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“Пиріг”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5337384" y="2457457"/>
        <a:ext cx="1716572" cy="704526"/>
      </dsp:txXfrm>
    </dsp:sp>
    <dsp:sp modelId="{55F4A394-CF5E-45EC-8CA3-61B1282F31D9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3850530" y="2816661"/>
              </a:moveTo>
              <a:arcTo wR="2009802" hR="2009802" stAng="1420177" swAng="13576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BE6A3-685A-488B-A20B-DA46DBE6725A}">
      <dsp:nvSpPr>
        <dsp:cNvPr id="0" name=""/>
        <dsp:cNvSpPr/>
      </dsp:nvSpPr>
      <dsp:spPr>
        <a:xfrm>
          <a:off x="4249993" y="3821003"/>
          <a:ext cx="1716572" cy="704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“Вітряк”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4249993" y="3821003"/>
        <a:ext cx="1716572" cy="704526"/>
      </dsp:txXfrm>
    </dsp:sp>
    <dsp:sp modelId="{0FC60CAD-FD9E-416A-8165-AA9AF251173A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2023261" y="4019559"/>
              </a:moveTo>
              <a:arcTo wR="2009802" hR="2009802" stAng="5376978" swAng="460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1CD50-A30D-4043-801B-3BD48490067E}">
      <dsp:nvSpPr>
        <dsp:cNvPr id="0" name=""/>
        <dsp:cNvSpPr/>
      </dsp:nvSpPr>
      <dsp:spPr>
        <a:xfrm>
          <a:off x="2505952" y="3821003"/>
          <a:ext cx="1716572" cy="7045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“Бджола”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2505952" y="3821003"/>
        <a:ext cx="1716572" cy="704526"/>
      </dsp:txXfrm>
    </dsp:sp>
    <dsp:sp modelId="{DFA7072B-FCAE-462F-B3B8-3E8F461DF66B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621201" y="3462762"/>
              </a:moveTo>
              <a:arcTo wR="2009802" hR="2009802" stAng="8022150" swAng="135767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DF186-AB19-49F0-9AF5-09F3913BCB36}">
      <dsp:nvSpPr>
        <dsp:cNvPr id="0" name=""/>
        <dsp:cNvSpPr/>
      </dsp:nvSpPr>
      <dsp:spPr>
        <a:xfrm>
          <a:off x="1418560" y="2457457"/>
          <a:ext cx="1716572" cy="7045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“М’яч”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1418560" y="2457457"/>
        <a:ext cx="1716572" cy="704526"/>
      </dsp:txXfrm>
    </dsp:sp>
    <dsp:sp modelId="{9962C6C6-FE21-4C38-9F40-F275212CBDE9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1789" y="2094593"/>
              </a:moveTo>
              <a:arcTo wR="2009802" hR="2009802" stAng="10654922" swAng="172542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F9BAE-05F4-4BD3-8368-6434F2EB5C24}">
      <dsp:nvSpPr>
        <dsp:cNvPr id="0" name=""/>
        <dsp:cNvSpPr/>
      </dsp:nvSpPr>
      <dsp:spPr>
        <a:xfrm>
          <a:off x="1643694" y="757143"/>
          <a:ext cx="2042475" cy="7045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002060"/>
              </a:solidFill>
            </a:rPr>
            <a:t>“Кульбабка”</a:t>
          </a:r>
          <a:endParaRPr lang="uk-UA" sz="2400" kern="1200" dirty="0">
            <a:solidFill>
              <a:srgbClr val="002060"/>
            </a:solidFill>
          </a:endParaRPr>
        </a:p>
      </dsp:txBody>
      <dsp:txXfrm>
        <a:off x="1643694" y="757143"/>
        <a:ext cx="2042475" cy="704526"/>
      </dsp:txXfrm>
    </dsp:sp>
    <dsp:sp modelId="{2AD42B9C-625A-47E2-94BB-CBAF9613FD8C}">
      <dsp:nvSpPr>
        <dsp:cNvPr id="0" name=""/>
        <dsp:cNvSpPr/>
      </dsp:nvSpPr>
      <dsp:spPr>
        <a:xfrm>
          <a:off x="2226456" y="352695"/>
          <a:ext cx="4019604" cy="4019604"/>
        </a:xfrm>
        <a:custGeom>
          <a:avLst/>
          <a:gdLst/>
          <a:ahLst/>
          <a:cxnLst/>
          <a:rect l="0" t="0" r="0" b="0"/>
          <a:pathLst>
            <a:path>
              <a:moveTo>
                <a:pt x="803888" y="401984"/>
              </a:moveTo>
              <a:arcTo wR="2009802" hR="2009802" stAng="13987737" swAng="6884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14282" y="142852"/>
            <a:ext cx="8501122" cy="6406549"/>
            <a:chOff x="362579" y="1279119"/>
            <a:chExt cx="8459421" cy="79950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2579" y="1279119"/>
              <a:ext cx="8459421" cy="5876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Вправи для розвитку загальних мовленнєвих навичок,  мовні ігри, творчі завдання, щодо подолання вад мовлення</a:t>
              </a: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39768" y="7430564"/>
              <a:ext cx="5084704" cy="184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Кобеляцький НВК №1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Вчитель початкових класів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Волошина Олена Олександрівна</a:t>
              </a:r>
              <a:endPara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2017</a:t>
              </a:r>
              <a:endParaRPr lang="ru-RU" b="1" dirty="0">
                <a:solidFill>
                  <a:srgbClr val="7030A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Результат пошуку зображень за запитом &quot;малюнок колобок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4038600" cy="4474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</a:t>
            </a:r>
            <a:r>
              <a:rPr lang="uk-UA" b="1" i="1" dirty="0" err="1" smtClean="0">
                <a:solidFill>
                  <a:srgbClr val="002060"/>
                </a:solidFill>
              </a:rPr>
              <a:t>“Знайди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</a:rPr>
              <a:t>пеньок”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8429684" cy="4954591"/>
          </a:xfrm>
        </p:spPr>
        <p:txBody>
          <a:bodyPr/>
          <a:lstStyle/>
          <a:p>
            <a:r>
              <a:rPr lang="uk-UA" dirty="0" smtClean="0"/>
              <a:t>Чайка </a:t>
            </a:r>
          </a:p>
          <a:p>
            <a:r>
              <a:rPr lang="uk-UA" dirty="0" smtClean="0"/>
              <a:t>Байка</a:t>
            </a:r>
          </a:p>
          <a:p>
            <a:pPr algn="r"/>
            <a:r>
              <a:rPr lang="uk-UA" dirty="0" smtClean="0"/>
              <a:t>Чайка</a:t>
            </a:r>
          </a:p>
          <a:p>
            <a:r>
              <a:rPr lang="uk-UA" dirty="0" smtClean="0"/>
              <a:t>Чайка</a:t>
            </a:r>
          </a:p>
          <a:p>
            <a:pPr algn="r"/>
            <a:r>
              <a:rPr lang="uk-UA" dirty="0" smtClean="0"/>
              <a:t>Мий</a:t>
            </a:r>
          </a:p>
          <a:p>
            <a:r>
              <a:rPr lang="uk-UA" dirty="0" smtClean="0"/>
              <a:t> мий</a:t>
            </a:r>
          </a:p>
          <a:p>
            <a:pPr algn="r"/>
            <a:r>
              <a:rPr lang="uk-UA" dirty="0" smtClean="0"/>
              <a:t> мий</a:t>
            </a:r>
          </a:p>
          <a:p>
            <a:r>
              <a:rPr lang="uk-UA" dirty="0" smtClean="0"/>
              <a:t> ший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Гра </a:t>
            </a:r>
            <a:r>
              <a:rPr lang="uk-UA" b="1" dirty="0" err="1" smtClean="0">
                <a:solidFill>
                  <a:srgbClr val="002060"/>
                </a:solidFill>
              </a:rPr>
              <a:t>“Футбол”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8" name="Місце для вмісту 7" descr="SDC127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Місце для вмісту 8" descr="SDC127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</a:t>
            </a:r>
            <a:r>
              <a:rPr lang="uk-UA" b="1" i="1" dirty="0" err="1" smtClean="0">
                <a:solidFill>
                  <a:srgbClr val="002060"/>
                </a:solidFill>
              </a:rPr>
              <a:t>“Артикуляційний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</a:rPr>
              <a:t>потяг”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8" name="Місце для вмісту 7" descr="SDC127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Місце для вмісту 8" descr="SDC127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в піску (манці</a:t>
            </a:r>
            <a:r>
              <a:rPr lang="uk-UA" b="1" i="1" dirty="0" smtClean="0">
                <a:solidFill>
                  <a:srgbClr val="002060"/>
                </a:solidFill>
              </a:rPr>
              <a:t>)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uk-UA" b="1" i="1" dirty="0" err="1" smtClean="0">
                <a:solidFill>
                  <a:srgbClr val="002060"/>
                </a:solidFill>
              </a:rPr>
              <a:t>“</a:t>
            </a:r>
            <a:r>
              <a:rPr lang="uk-UA" b="1" i="1" dirty="0" err="1" smtClean="0">
                <a:solidFill>
                  <a:srgbClr val="002060"/>
                </a:solidFill>
              </a:rPr>
              <a:t>Царство</a:t>
            </a:r>
            <a:r>
              <a:rPr lang="uk-UA" b="1" i="1" dirty="0" smtClean="0">
                <a:solidFill>
                  <a:srgbClr val="002060"/>
                </a:solidFill>
              </a:rPr>
              <a:t> голосних </a:t>
            </a:r>
            <a:r>
              <a:rPr lang="uk-UA" b="1" i="1" dirty="0" err="1" smtClean="0">
                <a:solidFill>
                  <a:srgbClr val="002060"/>
                </a:solidFill>
              </a:rPr>
              <a:t>звуків”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8" name="Місце для вмісту 7" descr="SDC127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Місце для вмісту 8" descr="SDC127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в піску (манці</a:t>
            </a:r>
            <a:r>
              <a:rPr lang="uk-UA" b="1" i="1" dirty="0" smtClean="0">
                <a:solidFill>
                  <a:srgbClr val="002060"/>
                </a:solidFill>
              </a:rPr>
              <a:t>)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uk-UA" b="1" i="1" dirty="0" err="1" smtClean="0">
                <a:solidFill>
                  <a:srgbClr val="002060"/>
                </a:solidFill>
              </a:rPr>
              <a:t>“</a:t>
            </a:r>
            <a:r>
              <a:rPr lang="uk-UA" b="1" i="1" dirty="0" err="1" smtClean="0">
                <a:solidFill>
                  <a:srgbClr val="002060"/>
                </a:solidFill>
              </a:rPr>
              <a:t>Чарівні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</a:rPr>
              <a:t>букви”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Місце для вмісту 8" descr="SDC127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1" name="Місце для вмісту 10" descr="SDC127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</a:t>
            </a:r>
            <a:r>
              <a:rPr lang="uk-UA" b="1" i="1" dirty="0" err="1" smtClean="0">
                <a:solidFill>
                  <a:srgbClr val="002060"/>
                </a:solidFill>
              </a:rPr>
              <a:t>“Кубування”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8" name="Місце для вмісту 7" descr="SDC127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8" name="AutoShape 4" descr="Результат пошуку зображень за запитом &quot;малюнок колоб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Місце для вмісту 8" descr="SDC12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2" y="142852"/>
            <a:ext cx="8501122" cy="6406549"/>
            <a:chOff x="362579" y="1279119"/>
            <a:chExt cx="8459421" cy="79950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2579" y="1279119"/>
              <a:ext cx="8459421" cy="5876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Вправи для розвитку загальних мовленнєвих навичок,  мовні ігри, творчі завдання, щодо подолання вад мовлення</a:t>
              </a: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39768" y="7430564"/>
              <a:ext cx="5084704" cy="184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Кобеляцький НВК №1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Вчитель початкових класів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Волошина Олена Олександрівна</a:t>
              </a:r>
              <a:endPara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2017</a:t>
              </a:r>
              <a:endParaRPr lang="ru-RU" b="1" dirty="0">
                <a:solidFill>
                  <a:srgbClr val="7030A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Вправи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дихання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 descr="SDC12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Місце для вмісту 5" descr="SDC127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DC12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3857652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DC12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063" y="357166"/>
            <a:ext cx="371477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Артикуляційні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вправи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Хмара 5"/>
          <p:cNvSpPr/>
          <p:nvPr/>
        </p:nvSpPr>
        <p:spPr>
          <a:xfrm>
            <a:off x="1285852" y="1571612"/>
            <a:ext cx="2143140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“Годинник”</a:t>
            </a:r>
            <a:endParaRPr lang="uk-UA" dirty="0"/>
          </a:p>
        </p:txBody>
      </p:sp>
      <p:sp>
        <p:nvSpPr>
          <p:cNvPr id="7" name="Хмара 6"/>
          <p:cNvSpPr/>
          <p:nvPr/>
        </p:nvSpPr>
        <p:spPr>
          <a:xfrm>
            <a:off x="4286248" y="1357298"/>
            <a:ext cx="2143140" cy="12858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 err="1" smtClean="0"/>
              <a:t>“</a:t>
            </a:r>
            <a:r>
              <a:rPr lang="uk-UA" dirty="0" err="1" smtClean="0"/>
              <a:t>Г</a:t>
            </a:r>
            <a:r>
              <a:rPr lang="uk-UA" u="sng" dirty="0" err="1" smtClean="0"/>
              <a:t>рибок”</a:t>
            </a:r>
            <a:endParaRPr lang="uk-UA" u="sng" dirty="0"/>
          </a:p>
        </p:txBody>
      </p:sp>
      <p:sp>
        <p:nvSpPr>
          <p:cNvPr id="8" name="Хмара 7"/>
          <p:cNvSpPr/>
          <p:nvPr/>
        </p:nvSpPr>
        <p:spPr>
          <a:xfrm>
            <a:off x="5857884" y="2928934"/>
            <a:ext cx="2143140" cy="12858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“Дятел”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Хмара 8"/>
          <p:cNvSpPr/>
          <p:nvPr/>
        </p:nvSpPr>
        <p:spPr>
          <a:xfrm>
            <a:off x="2928926" y="2928934"/>
            <a:ext cx="2143140" cy="128588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“Гойдалка”</a:t>
            </a:r>
            <a:endParaRPr lang="uk-UA" dirty="0"/>
          </a:p>
        </p:txBody>
      </p:sp>
      <p:sp>
        <p:nvSpPr>
          <p:cNvPr id="10" name="Хмара 9"/>
          <p:cNvSpPr/>
          <p:nvPr/>
        </p:nvSpPr>
        <p:spPr>
          <a:xfrm>
            <a:off x="4857752" y="4572008"/>
            <a:ext cx="2143140" cy="128588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“Трубочка”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" name="Місце для вмісту 9" descr="SDC127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85749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Місце для вмісту 8" descr="SDC127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Гімнастика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пальців</a:t>
            </a:r>
            <a:r>
              <a:rPr lang="ru-RU" b="1" dirty="0" smtClean="0">
                <a:solidFill>
                  <a:srgbClr val="002060"/>
                </a:solidFill>
              </a:rPr>
              <a:t> рук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4768865"/>
          </a:xfrm>
        </p:spPr>
        <p:txBody>
          <a:bodyPr/>
          <a:lstStyle/>
          <a:p>
            <a:r>
              <a:rPr lang="uk-UA" dirty="0" smtClean="0"/>
              <a:t>Біжить по павутинню , жвавенький павучок. Ось мушку він побачив – потрапила в сачок.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       </a:t>
            </a:r>
            <a:r>
              <a:rPr lang="uk-UA" dirty="0" smtClean="0">
                <a:solidFill>
                  <a:srgbClr val="002060"/>
                </a:solidFill>
              </a:rPr>
              <a:t>Дві сестрички посварились , 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      розійшлися хто куди. Потім знову            помирились, обнялись – нема біди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1266" name="Picture 2" descr="Результат пошуку зображень за запитом &quot;павуч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85992"/>
            <a:ext cx="250033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3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Вправи</a:t>
            </a:r>
            <a:r>
              <a:rPr lang="ru-RU" b="1" i="1" dirty="0" smtClean="0">
                <a:solidFill>
                  <a:srgbClr val="002060"/>
                </a:solidFill>
              </a:rPr>
              <a:t> для </a:t>
            </a:r>
            <a:r>
              <a:rPr lang="ru-RU" b="1" i="1" dirty="0" err="1" smtClean="0">
                <a:solidFill>
                  <a:srgbClr val="002060"/>
                </a:solidFill>
              </a:rPr>
              <a:t>язичка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Заучування скоромовок, </a:t>
            </a:r>
            <a:r>
              <a:rPr lang="uk-UA" b="1" dirty="0" err="1" smtClean="0">
                <a:solidFill>
                  <a:srgbClr val="FF0000"/>
                </a:solidFill>
              </a:rPr>
              <a:t>чистомовок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Жатка жваво жито жне,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Жатку жнець не дожене.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Сів шпак…</a:t>
            </a:r>
          </a:p>
          <a:p>
            <a:r>
              <a:rPr lang="uk-UA" b="1" dirty="0" err="1" smtClean="0">
                <a:solidFill>
                  <a:srgbClr val="0070C0"/>
                </a:solidFill>
              </a:rPr>
              <a:t>Ша-шу-ши-</a:t>
            </a:r>
            <a:r>
              <a:rPr lang="uk-UA" b="1" dirty="0" smtClean="0">
                <a:solidFill>
                  <a:srgbClr val="0070C0"/>
                </a:solidFill>
              </a:rPr>
              <a:t> лиску в лісі ми знайшли,</a:t>
            </a:r>
          </a:p>
          <a:p>
            <a:r>
              <a:rPr lang="uk-UA" b="1" dirty="0" err="1" smtClean="0">
                <a:solidFill>
                  <a:srgbClr val="0070C0"/>
                </a:solidFill>
              </a:rPr>
              <a:t>Ша-шу-ши</a:t>
            </a:r>
            <a:r>
              <a:rPr lang="uk-UA" b="1" dirty="0" smtClean="0">
                <a:solidFill>
                  <a:srgbClr val="0070C0"/>
                </a:solidFill>
              </a:rPr>
              <a:t> – її гостинці принесли,</a:t>
            </a:r>
          </a:p>
          <a:p>
            <a:r>
              <a:rPr lang="uk-UA" b="1" dirty="0" err="1" smtClean="0">
                <a:solidFill>
                  <a:srgbClr val="0070C0"/>
                </a:solidFill>
              </a:rPr>
              <a:t>Шок-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шок-шок-</a:t>
            </a:r>
            <a:r>
              <a:rPr lang="uk-UA" b="1" dirty="0" smtClean="0">
                <a:solidFill>
                  <a:srgbClr val="0070C0"/>
                </a:solidFill>
              </a:rPr>
              <a:t> ось великий наш мішок.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Гра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Гірка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2878" y="785794"/>
            <a:ext cx="8501122" cy="4525963"/>
          </a:xfrm>
        </p:spPr>
        <p:txBody>
          <a:bodyPr/>
          <a:lstStyle/>
          <a:p>
            <a:r>
              <a:rPr lang="uk-UA" dirty="0" smtClean="0"/>
              <a:t>Піднімаємось з повільною вимовою складів, а опускаємось </a:t>
            </a:r>
            <a:r>
              <a:rPr lang="uk-UA" dirty="0" err="1" smtClean="0"/>
              <a:t>“як</a:t>
            </a:r>
            <a:r>
              <a:rPr lang="uk-UA" dirty="0" smtClean="0"/>
              <a:t> на </a:t>
            </a:r>
            <a:r>
              <a:rPr lang="uk-UA" dirty="0" err="1" smtClean="0"/>
              <a:t>санчатах”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1857356" y="1714464"/>
            <a:ext cx="7000924" cy="5143536"/>
            <a:chOff x="714348" y="714356"/>
            <a:chExt cx="8072494" cy="5857916"/>
          </a:xfrm>
        </p:grpSpPr>
        <p:sp>
          <p:nvSpPr>
            <p:cNvPr id="14" name="Блискавка 13"/>
            <p:cNvSpPr/>
            <p:nvPr/>
          </p:nvSpPr>
          <p:spPr>
            <a:xfrm rot="14531951">
              <a:off x="1760568" y="1613677"/>
              <a:ext cx="3058457" cy="4528271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Блискавка 14"/>
            <p:cNvSpPr/>
            <p:nvPr/>
          </p:nvSpPr>
          <p:spPr>
            <a:xfrm rot="11027321">
              <a:off x="4404907" y="1547676"/>
              <a:ext cx="3745764" cy="44055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28728" y="5357826"/>
              <a:ext cx="857256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КА</a:t>
              </a:r>
              <a:endParaRPr lang="uk-UA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214818"/>
              <a:ext cx="857256" cy="10001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dirty="0" err="1" smtClean="0"/>
                <a:t>КО</a:t>
              </a:r>
              <a:endParaRPr lang="uk-UA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571604" y="3143248"/>
              <a:ext cx="857256" cy="10001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КУ</a:t>
              </a:r>
              <a:endParaRPr lang="uk-UA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571736" y="2000240"/>
              <a:ext cx="857256" cy="1000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КИ</a:t>
              </a:r>
              <a:endParaRPr lang="uk-UA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858016" y="5572140"/>
              <a:ext cx="857256" cy="1000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КИ</a:t>
              </a:r>
              <a:endParaRPr lang="uk-UA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929586" y="4500570"/>
              <a:ext cx="857256" cy="10001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КУ</a:t>
              </a:r>
              <a:endParaRPr lang="uk-UA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143768" y="3286124"/>
              <a:ext cx="857256" cy="10001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КО</a:t>
              </a:r>
              <a:endParaRPr lang="uk-UA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215074" y="1857364"/>
              <a:ext cx="857256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КА</a:t>
              </a:r>
              <a:endParaRPr lang="uk-UA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286248" y="714356"/>
              <a:ext cx="857256" cy="10001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Гра </a:t>
            </a:r>
            <a:r>
              <a:rPr lang="uk-UA" b="1" i="1" dirty="0" err="1" smtClean="0">
                <a:solidFill>
                  <a:srgbClr val="002060"/>
                </a:solidFill>
              </a:rPr>
              <a:t>“Хто</a:t>
            </a:r>
            <a:r>
              <a:rPr lang="uk-UA" b="1" i="1" dirty="0" smtClean="0">
                <a:solidFill>
                  <a:srgbClr val="002060"/>
                </a:solidFill>
              </a:rPr>
              <a:t> як голос подає?”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5400" dirty="0" err="1" smtClean="0">
                <a:solidFill>
                  <a:srgbClr val="002060"/>
                </a:solidFill>
              </a:rPr>
              <a:t>Ко-ко-ко</a:t>
            </a:r>
            <a:endParaRPr lang="uk-UA" sz="5400" dirty="0">
              <a:solidFill>
                <a:srgbClr val="002060"/>
              </a:solidFill>
            </a:endParaRPr>
          </a:p>
        </p:txBody>
      </p:sp>
      <p:pic>
        <p:nvPicPr>
          <p:cNvPr id="9" name="Місце для вмісту 8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571744"/>
            <a:ext cx="4059161" cy="2428892"/>
          </a:xfrm>
          <a:prstGeom prst="rect">
            <a:avLst/>
          </a:prstGeom>
          <a:noFill/>
        </p:spPr>
      </p:pic>
      <p:sp>
        <p:nvSpPr>
          <p:cNvPr id="12" name="Місце для тексту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4800" dirty="0" err="1" smtClean="0">
                <a:solidFill>
                  <a:srgbClr val="002060"/>
                </a:solidFill>
              </a:rPr>
              <a:t>Кря-кря-кря</a:t>
            </a:r>
            <a:endParaRPr lang="uk-UA" sz="4800" dirty="0">
              <a:solidFill>
                <a:srgbClr val="002060"/>
              </a:solidFill>
            </a:endParaRPr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196" name="AutoShape 4" descr="Результат пошуку зображень за запитом &quot;квочка з курчат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98" name="AutoShape 6" descr="Результат пошуку зображень за запитом &quot;квочка з курчат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0" name="Picture 8" descr="Результат пошуку зображень за запитом &quot;качка малюн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694418" cy="272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254</Words>
  <Application>Microsoft Office PowerPoint</Application>
  <PresentationFormat>Екран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1_Тема Office</vt:lpstr>
      <vt:lpstr>Слайд 1</vt:lpstr>
      <vt:lpstr>Вправи на розвиток дихання</vt:lpstr>
      <vt:lpstr>Слайд 3</vt:lpstr>
      <vt:lpstr>Артикуляційні вправи</vt:lpstr>
      <vt:lpstr>Слайд 5</vt:lpstr>
      <vt:lpstr>Гімнастика для пальців рук</vt:lpstr>
      <vt:lpstr>Вправи для язичка</vt:lpstr>
      <vt:lpstr>Гра «Гірка»</vt:lpstr>
      <vt:lpstr>Гра “Хто як голос подає?”</vt:lpstr>
      <vt:lpstr>Гра “Знайди пеньок”</vt:lpstr>
      <vt:lpstr>Гра “Футбол”</vt:lpstr>
      <vt:lpstr>Гра “Артикуляційний потяг”</vt:lpstr>
      <vt:lpstr>Гра в піску (манці) “Царство голосних звуків”</vt:lpstr>
      <vt:lpstr>Гра в піску (манці) “Чарівні букви”</vt:lpstr>
      <vt:lpstr>Гра “Кубування”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школу</dc:title>
  <dc:creator>Фокина Лидия Петровна</dc:creator>
  <cp:keywords>Шаблон презентации</cp:keywords>
  <cp:lastModifiedBy>admin</cp:lastModifiedBy>
  <cp:revision>58</cp:revision>
  <dcterms:created xsi:type="dcterms:W3CDTF">2014-07-06T18:18:01Z</dcterms:created>
  <dcterms:modified xsi:type="dcterms:W3CDTF">2017-10-26T10:04:35Z</dcterms:modified>
</cp:coreProperties>
</file>