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57" r:id="rId4"/>
    <p:sldId id="258" r:id="rId5"/>
    <p:sldId id="259" r:id="rId6"/>
    <p:sldId id="260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2;&#1072;&#1088;&#1090;&#1080;&#1085;&#1082;&#1080;%20&#1095;&#1077;&#1088;&#1085;&#1072;&#1074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img_url=https%3A%2F%2Fds04.infourok.ru%2Fuploads%2Fex%2F0600%2F00028a87-75c58925%2Fimg10.jpg&amp;pos=2&amp;rpt=simage&amp;lr=10467" TargetMode="External"/><Relationship Id="rId7" Type="http://schemas.openxmlformats.org/officeDocument/2006/relationships/hyperlink" Target="https://yandex.ru/images/search?text=&#1082;&#1072;&#1088;&#1090;&#1080;&#1085;&#1082;&#1080;%20&#1095;&#1077;&#1088;&#1085;&#1072;&#1074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img_url=http%3A%2F%2Fskaz-pushkina.ru%2Fkadr%2Fmc15.jpg&amp;pos=0&amp;rpt=simage&amp;lr=10467" TargetMode="External"/><Relationship Id="rId2" Type="http://schemas.openxmlformats.org/officeDocument/2006/relationships/hyperlink" Target="https://yandex.ru/images/search?text=&#1082;&#1072;&#1088;&#1090;&#1080;&#1085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noreask=1&amp;img_url=https%3A%2F%2Fds04.infourok.ru%2Fuploads%2Fex%2F06a3%2F00028b2a-001b8844%2Fimg18.jpg&amp;pos=3&amp;rpt=simage&amp;lr=1046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82;&#1072;&#1088;&#1090;&#1080;&#1085;&#1082;&#1080;%20&#1095;&#1077;&#1088;&#1085;&#1072;&#1074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img_url=https%3A%2F%2Fallyslide.com%2Fthumbs%2F95da9f2b0954512e29cf70e611a70a94%2Fimg19.jpg&amp;pos=10&amp;rpt=simage&amp;lr=10467" TargetMode="External"/><Relationship Id="rId5" Type="http://schemas.openxmlformats.org/officeDocument/2006/relationships/hyperlink" Target="https://yandex.ru/images/search?text=&#1082;&#1072;&#1088;&#1090;&#1080;&#1085;&#1082;&#1080;%20&#1095;&#1077;&#1088;&#1085;&#1072;&#1074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img_url=http%3A%2F%2Fperego-shop.ru%2Fgallery%2Fimages%2F1660700_skazka-o-mertvoi-carevne-i-semi-bogatyryah.jpg&amp;pos=15&amp;rpt=simage&amp;lr=10467" TargetMode="External"/><Relationship Id="rId4" Type="http://schemas.openxmlformats.org/officeDocument/2006/relationships/hyperlink" Target="https://yandex.ru/images/search?text=&#1082;&#1072;&#1088;&#1090;&#1080;&#1085;&#1082;&#1080;%20&#1095;&#1077;&#1088;&#1085;&#1072;&#1074;&#1082;&#1080;%20&#1082;%20&#1089;&#1082;&#1072;&#1079;&#1082;&#1077;%20&#1086;%20&#1084;&#1105;&#1088;&#1090;&#1074;&#1086;&#1081;%20&#1094;&#1072;&#1088;&#1077;&#1074;&#1085;&#1077;%20&#1080;%20&#1089;&#1077;&#1084;&#1080;%20&#1073;&#1086;&#1075;&#1072;&#1090;&#1099;&#1088;&#1103;&#1093;&amp;img_url=http%3A%2F%2Fladu-lad.ru%2Fimages%2Fstories%2Fskazki%2Fpushkin%2F99.jpg&amp;pos=9&amp;rpt=simage&amp;lr=1046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</p:spPr>
        <p:txBody>
          <a:bodyPr/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Презентац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ія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до інсценування епізоду з казки О.С.Пушкіна 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“Казка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про мертву царівну і семи 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богатирях”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up/datai/135860/0007-011-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g1.liveinternet.ru/images/attach/c/0/52/330/52330166_1260620980_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yavix.ru/i/b/d/c/bb5170a514cd24463e033ad1c993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907" y="0"/>
            <a:ext cx="9286908" cy="842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600/00028a87-75c58925/img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871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ladu-lad.ru/images/stories/skazki/pushkin/9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571500" y="500063"/>
            <a:ext cx="8115300" cy="550703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u="sng" dirty="0" smtClean="0">
                <a:hlinkClick r:id="rId2"/>
              </a:rPr>
              <a:t>https://yandex.ru/images/search?text=картинки%20к%20сказке%20о%20мёртвой%20царевне%20и%20семи%20богатырях&amp;noreask=1&amp;img_url=https%3A%2F%2Fds04.infourok.ru%2Fuploads%2Fex%2F06a3%2F00028b2a-001b8844%2Fimg18.jpg&amp;pos=3&amp;rpt=simage&amp;lr=10467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s://yandex.ru/images/search?text=картинки%20чернавки%20к%20сказке%20о%20мёртвой%20царевне%20и%20семи%20богатырях&amp;img_url=https%3A%2F%2Fds04.infourok.ru%2Fuploads%2Fex%2F0600%2F00028a87-75c58925%2Fimg10.jpg&amp;pos=2&amp;rpt=simage&amp;lr=10467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s://yandex.ru/images/search?text=картинки%20чернавки%20к%20сказке%20о%20мёртвой%20царевне%20и%20семи%20богатырях&amp;img_url=http%3A%2F%2Fladu-lad.ru%2Fimages%2Fstories%2Fskazki%2Fpushkin%2F99.jpg&amp;pos=9&amp;rpt=simage&amp;lr=10467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s://yandex.ru/images/search?text=картинки%20чернавки%20к%20сказке%20о%20мёртвой%20царевне%20и%20семи%20богатырях&amp;img_url=http%3A%2F%2Fperego-shop.ru%2Fgallery%2Fimages%2F1660700_skazka-o-mertvoi-carevne-i-semi-bogatyryah.jpg&amp;pos=15&amp;rpt=simage&amp;lr=10467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s://yandex.ru/images/search?text=картинки%20чернавки%20к%20сказке%20о%20мёртвой%20царевне%20и%20семи%20богатырях&amp;img_url=https%3A%2F%2Fallyslide.com%2Fthumbs%2F95da9f2b0954512e29cf70e611a70a94%2Fimg19.jpg&amp;pos=10&amp;rpt=simage&amp;lr=10467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https://yandex.ru/images/search?text=картинки%20чернавки%20к%20сказке%20о%20мёртвой%20царевне%20и%20семи%20богатырях&amp;img_url=http%3A%2F%2Fskaz-pushkina.ru%2Fkadr%2Fmc15.jpg&amp;pos=0&amp;rpt=simage&amp;lr=10467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37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2017-12-15T18:03:36Z</dcterms:created>
  <dcterms:modified xsi:type="dcterms:W3CDTF">2017-12-22T03:58:31Z</dcterms:modified>
</cp:coreProperties>
</file>