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66" r:id="rId3"/>
    <p:sldId id="267" r:id="rId4"/>
    <p:sldId id="275" r:id="rId5"/>
    <p:sldId id="268" r:id="rId6"/>
    <p:sldId id="269" r:id="rId7"/>
    <p:sldId id="272" r:id="rId8"/>
    <p:sldId id="273" r:id="rId9"/>
    <p:sldId id="274" r:id="rId10"/>
  </p:sldIdLst>
  <p:sldSz cx="9144000" cy="6858000" type="screen4x3"/>
  <p:notesSz cx="6858000" cy="9144000"/>
  <p:custDataLst>
    <p:tags r:id="rId11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33CC"/>
    <a:srgbClr val="003399"/>
    <a:srgbClr val="990033"/>
    <a:srgbClr val="B7E8EF"/>
    <a:srgbClr val="F5F9CF"/>
    <a:srgbClr val="C3F5DB"/>
    <a:srgbClr val="CAF6DF"/>
    <a:srgbClr val="F1A899"/>
    <a:srgbClr val="FFD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266" y="-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B71C9-7E62-4C7B-A940-8ECC75766FC3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B84CD-8749-423A-991B-A6C07BC0DA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B71C9-7E62-4C7B-A940-8ECC75766FC3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B84CD-8749-423A-991B-A6C07BC0DA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B71C9-7E62-4C7B-A940-8ECC75766FC3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B84CD-8749-423A-991B-A6C07BC0DA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B71C9-7E62-4C7B-A940-8ECC75766FC3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B84CD-8749-423A-991B-A6C07BC0DA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B71C9-7E62-4C7B-A940-8ECC75766FC3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B84CD-8749-423A-991B-A6C07BC0DA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B71C9-7E62-4C7B-A940-8ECC75766FC3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B84CD-8749-423A-991B-A6C07BC0DA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B71C9-7E62-4C7B-A940-8ECC75766FC3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B84CD-8749-423A-991B-A6C07BC0DA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B71C9-7E62-4C7B-A940-8ECC75766FC3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B84CD-8749-423A-991B-A6C07BC0DA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B71C9-7E62-4C7B-A940-8ECC75766FC3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B84CD-8749-423A-991B-A6C07BC0DA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B71C9-7E62-4C7B-A940-8ECC75766FC3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B84CD-8749-423A-991B-A6C07BC0DA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B71C9-7E62-4C7B-A940-8ECC75766FC3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B84CD-8749-423A-991B-A6C07BC0DA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BB71C9-7E62-4C7B-A940-8ECC75766FC3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CB84CD-8749-423A-991B-A6C07BC0DAB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82"/>
          <p:cNvGrpSpPr/>
          <p:nvPr/>
        </p:nvGrpSpPr>
        <p:grpSpPr>
          <a:xfrm>
            <a:off x="0" y="0"/>
            <a:ext cx="9144000" cy="6858794"/>
            <a:chOff x="0" y="0"/>
            <a:chExt cx="9144000" cy="6858794"/>
          </a:xfrm>
        </p:grpSpPr>
        <p:grpSp>
          <p:nvGrpSpPr>
            <p:cNvPr id="3" name="Группа 80"/>
            <p:cNvGrpSpPr/>
            <p:nvPr/>
          </p:nvGrpSpPr>
          <p:grpSpPr>
            <a:xfrm>
              <a:off x="0" y="0"/>
              <a:ext cx="9144000" cy="6858794"/>
              <a:chOff x="0" y="0"/>
              <a:chExt cx="9144000" cy="6858794"/>
            </a:xfrm>
          </p:grpSpPr>
          <p:cxnSp>
            <p:nvCxnSpPr>
              <p:cNvPr id="73" name="Прямая соединительная линия 72"/>
              <p:cNvCxnSpPr/>
              <p:nvPr/>
            </p:nvCxnSpPr>
            <p:spPr>
              <a:xfrm>
                <a:off x="0" y="6286520"/>
                <a:ext cx="9144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Прямая соединительная линия 70"/>
              <p:cNvCxnSpPr/>
              <p:nvPr/>
            </p:nvCxnSpPr>
            <p:spPr>
              <a:xfrm>
                <a:off x="0" y="5572140"/>
                <a:ext cx="9144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Прямая соединительная линия 68"/>
              <p:cNvCxnSpPr/>
              <p:nvPr/>
            </p:nvCxnSpPr>
            <p:spPr>
              <a:xfrm>
                <a:off x="0" y="4857760"/>
                <a:ext cx="9144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Прямая соединительная линия 65"/>
              <p:cNvCxnSpPr/>
              <p:nvPr/>
            </p:nvCxnSpPr>
            <p:spPr>
              <a:xfrm>
                <a:off x="0" y="4143380"/>
                <a:ext cx="9144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Прямая соединительная линия 63"/>
              <p:cNvCxnSpPr>
                <a:endCxn id="4" idx="3"/>
              </p:cNvCxnSpPr>
              <p:nvPr/>
            </p:nvCxnSpPr>
            <p:spPr>
              <a:xfrm rot="10800000" flipH="1">
                <a:off x="0" y="3429000"/>
                <a:ext cx="9144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Прямая соединительная линия 61"/>
              <p:cNvCxnSpPr/>
              <p:nvPr/>
            </p:nvCxnSpPr>
            <p:spPr>
              <a:xfrm>
                <a:off x="0" y="2714620"/>
                <a:ext cx="9144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Прямая соединительная линия 59"/>
              <p:cNvCxnSpPr/>
              <p:nvPr/>
            </p:nvCxnSpPr>
            <p:spPr>
              <a:xfrm>
                <a:off x="0" y="1928802"/>
                <a:ext cx="9144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Прямая соединительная линия 75"/>
              <p:cNvCxnSpPr/>
              <p:nvPr/>
            </p:nvCxnSpPr>
            <p:spPr>
              <a:xfrm>
                <a:off x="0" y="1285860"/>
                <a:ext cx="9144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Прямая соединительная линия 77"/>
              <p:cNvCxnSpPr/>
              <p:nvPr/>
            </p:nvCxnSpPr>
            <p:spPr>
              <a:xfrm>
                <a:off x="0" y="571480"/>
                <a:ext cx="9144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Прямая соединительная линия 53"/>
              <p:cNvCxnSpPr/>
              <p:nvPr/>
            </p:nvCxnSpPr>
            <p:spPr>
              <a:xfrm rot="5400000">
                <a:off x="4714900" y="3429000"/>
                <a:ext cx="6858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Прямая соединительная линия 51"/>
              <p:cNvCxnSpPr/>
              <p:nvPr/>
            </p:nvCxnSpPr>
            <p:spPr>
              <a:xfrm rot="5400000">
                <a:off x="4000520" y="3429000"/>
                <a:ext cx="6858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Прямая соединительная линия 49"/>
              <p:cNvCxnSpPr/>
              <p:nvPr/>
            </p:nvCxnSpPr>
            <p:spPr>
              <a:xfrm rot="5400000">
                <a:off x="3286140" y="3429000"/>
                <a:ext cx="6858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Прямая соединительная линия 47"/>
              <p:cNvCxnSpPr/>
              <p:nvPr/>
            </p:nvCxnSpPr>
            <p:spPr>
              <a:xfrm rot="5400000">
                <a:off x="2571760" y="3429000"/>
                <a:ext cx="6858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Прямая соединительная линия 45"/>
              <p:cNvCxnSpPr/>
              <p:nvPr/>
            </p:nvCxnSpPr>
            <p:spPr>
              <a:xfrm rot="5400000">
                <a:off x="1857380" y="3429000"/>
                <a:ext cx="6858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Прямая соединительная линия 27"/>
              <p:cNvCxnSpPr>
                <a:endCxn id="4" idx="2"/>
              </p:cNvCxnSpPr>
              <p:nvPr/>
            </p:nvCxnSpPr>
            <p:spPr>
              <a:xfrm rot="16200000" flipH="1">
                <a:off x="1143000" y="3429000"/>
                <a:ext cx="6858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Прямая соединительная линия 23"/>
              <p:cNvCxnSpPr/>
              <p:nvPr/>
            </p:nvCxnSpPr>
            <p:spPr>
              <a:xfrm rot="5400000">
                <a:off x="428620" y="3429000"/>
                <a:ext cx="6858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Прямая соединительная линия 21"/>
              <p:cNvCxnSpPr/>
              <p:nvPr/>
            </p:nvCxnSpPr>
            <p:spPr>
              <a:xfrm rot="5400000">
                <a:off x="-285760" y="3429000"/>
                <a:ext cx="6858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Прямая соединительная линия 9"/>
              <p:cNvCxnSpPr/>
              <p:nvPr/>
            </p:nvCxnSpPr>
            <p:spPr>
              <a:xfrm rot="5400000">
                <a:off x="-2501132" y="3429000"/>
                <a:ext cx="6858794" cy="794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Прямая соединительная линия 11"/>
              <p:cNvCxnSpPr/>
              <p:nvPr/>
            </p:nvCxnSpPr>
            <p:spPr>
              <a:xfrm rot="5400000">
                <a:off x="-1714520" y="3429000"/>
                <a:ext cx="6858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Прямая соединительная линия 16"/>
              <p:cNvCxnSpPr/>
              <p:nvPr/>
            </p:nvCxnSpPr>
            <p:spPr>
              <a:xfrm rot="5400000">
                <a:off x="-1000140" y="3429000"/>
                <a:ext cx="6858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2" name="Рамка 81"/>
            <p:cNvSpPr/>
            <p:nvPr/>
          </p:nvSpPr>
          <p:spPr>
            <a:xfrm>
              <a:off x="0" y="0"/>
              <a:ext cx="9144000" cy="6858000"/>
            </a:xfrm>
            <a:prstGeom prst="frame">
              <a:avLst>
                <a:gd name="adj1" fmla="val 3885"/>
              </a:avLst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4499780" y="1052736"/>
            <a:ext cx="4644220" cy="4939814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lnSpc>
                <a:spcPct val="150000"/>
              </a:lnSpc>
            </a:pPr>
            <a:r>
              <a:rPr lang="ru-RU" sz="3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По сказке с Красной </a:t>
            </a:r>
          </a:p>
          <a:p>
            <a:pPr>
              <a:lnSpc>
                <a:spcPct val="150000"/>
              </a:lnSpc>
            </a:pPr>
            <a:r>
              <a:rPr lang="ru-RU" sz="3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Шапочкой</a:t>
            </a:r>
          </a:p>
          <a:p>
            <a:pPr>
              <a:lnSpc>
                <a:spcPct val="150000"/>
              </a:lnSpc>
            </a:pPr>
            <a:r>
              <a:rPr lang="ru-RU" sz="3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Мы в дальний путь </a:t>
            </a:r>
          </a:p>
          <a:p>
            <a:pPr>
              <a:lnSpc>
                <a:spcPct val="150000"/>
              </a:lnSpc>
            </a:pPr>
            <a:r>
              <a:rPr lang="ru-RU" sz="3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пойдём,</a:t>
            </a:r>
          </a:p>
          <a:p>
            <a:pPr>
              <a:lnSpc>
                <a:spcPct val="150000"/>
              </a:lnSpc>
            </a:pPr>
            <a:r>
              <a:rPr lang="ru-RU" sz="3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Пройдем мы между</a:t>
            </a:r>
          </a:p>
          <a:p>
            <a:pPr>
              <a:lnSpc>
                <a:spcPct val="150000"/>
              </a:lnSpc>
            </a:pPr>
            <a:r>
              <a:rPr lang="ru-RU" sz="3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 ёлочек </a:t>
            </a:r>
          </a:p>
          <a:p>
            <a:pPr>
              <a:lnSpc>
                <a:spcPct val="150000"/>
              </a:lnSpc>
            </a:pPr>
            <a:r>
              <a:rPr lang="ru-RU" sz="3000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И числа </a:t>
            </a:r>
            <a:r>
              <a:rPr lang="ru-RU" sz="3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назовём.</a:t>
            </a:r>
            <a:endParaRPr lang="ru-RU" sz="3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2050" name="Picture 2" descr="C:\Users\BOSS\Desktop\1289823433_krasnaya1.jpg"/>
          <p:cNvPicPr>
            <a:picLocks noChangeAspect="1" noChangeArrowheads="1"/>
          </p:cNvPicPr>
          <p:nvPr/>
        </p:nvPicPr>
        <p:blipFill>
          <a:blip r:embed="rId2" cstate="print"/>
          <a:srcRect l="9241" b="2860"/>
          <a:stretch>
            <a:fillRect/>
          </a:stretch>
        </p:blipFill>
        <p:spPr bwMode="auto">
          <a:xfrm>
            <a:off x="251520" y="548680"/>
            <a:ext cx="4322390" cy="60141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82"/>
          <p:cNvGrpSpPr/>
          <p:nvPr/>
        </p:nvGrpSpPr>
        <p:grpSpPr>
          <a:xfrm>
            <a:off x="0" y="0"/>
            <a:ext cx="9144000" cy="6858794"/>
            <a:chOff x="0" y="0"/>
            <a:chExt cx="9144000" cy="6858794"/>
          </a:xfrm>
        </p:grpSpPr>
        <p:grpSp>
          <p:nvGrpSpPr>
            <p:cNvPr id="3" name="Группа 80"/>
            <p:cNvGrpSpPr/>
            <p:nvPr/>
          </p:nvGrpSpPr>
          <p:grpSpPr>
            <a:xfrm>
              <a:off x="0" y="0"/>
              <a:ext cx="9144000" cy="6858794"/>
              <a:chOff x="0" y="0"/>
              <a:chExt cx="9144000" cy="6858794"/>
            </a:xfrm>
          </p:grpSpPr>
          <p:cxnSp>
            <p:nvCxnSpPr>
              <p:cNvPr id="73" name="Прямая соединительная линия 72"/>
              <p:cNvCxnSpPr/>
              <p:nvPr/>
            </p:nvCxnSpPr>
            <p:spPr>
              <a:xfrm>
                <a:off x="0" y="6286520"/>
                <a:ext cx="9144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Прямая соединительная линия 70"/>
              <p:cNvCxnSpPr/>
              <p:nvPr/>
            </p:nvCxnSpPr>
            <p:spPr>
              <a:xfrm>
                <a:off x="0" y="5572140"/>
                <a:ext cx="9144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Прямая соединительная линия 68"/>
              <p:cNvCxnSpPr/>
              <p:nvPr/>
            </p:nvCxnSpPr>
            <p:spPr>
              <a:xfrm>
                <a:off x="0" y="4857760"/>
                <a:ext cx="9144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Прямая соединительная линия 65"/>
              <p:cNvCxnSpPr/>
              <p:nvPr/>
            </p:nvCxnSpPr>
            <p:spPr>
              <a:xfrm>
                <a:off x="0" y="4143380"/>
                <a:ext cx="9144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Прямая соединительная линия 63"/>
              <p:cNvCxnSpPr>
                <a:endCxn id="4" idx="3"/>
              </p:cNvCxnSpPr>
              <p:nvPr/>
            </p:nvCxnSpPr>
            <p:spPr>
              <a:xfrm rot="10800000" flipH="1">
                <a:off x="0" y="3429000"/>
                <a:ext cx="9144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Прямая соединительная линия 61"/>
              <p:cNvCxnSpPr/>
              <p:nvPr/>
            </p:nvCxnSpPr>
            <p:spPr>
              <a:xfrm>
                <a:off x="0" y="2714620"/>
                <a:ext cx="9144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Прямая соединительная линия 59"/>
              <p:cNvCxnSpPr/>
              <p:nvPr/>
            </p:nvCxnSpPr>
            <p:spPr>
              <a:xfrm>
                <a:off x="0" y="1928802"/>
                <a:ext cx="9144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Прямая соединительная линия 75"/>
              <p:cNvCxnSpPr/>
              <p:nvPr/>
            </p:nvCxnSpPr>
            <p:spPr>
              <a:xfrm>
                <a:off x="0" y="1285860"/>
                <a:ext cx="9144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Прямая соединительная линия 77"/>
              <p:cNvCxnSpPr/>
              <p:nvPr/>
            </p:nvCxnSpPr>
            <p:spPr>
              <a:xfrm>
                <a:off x="0" y="571480"/>
                <a:ext cx="9144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Прямая соединительная линия 53"/>
              <p:cNvCxnSpPr/>
              <p:nvPr/>
            </p:nvCxnSpPr>
            <p:spPr>
              <a:xfrm rot="5400000">
                <a:off x="4714900" y="3429000"/>
                <a:ext cx="6858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Прямая соединительная линия 51"/>
              <p:cNvCxnSpPr/>
              <p:nvPr/>
            </p:nvCxnSpPr>
            <p:spPr>
              <a:xfrm rot="5400000">
                <a:off x="4000520" y="3429000"/>
                <a:ext cx="6858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Прямая соединительная линия 49"/>
              <p:cNvCxnSpPr/>
              <p:nvPr/>
            </p:nvCxnSpPr>
            <p:spPr>
              <a:xfrm rot="5400000">
                <a:off x="3286140" y="3429000"/>
                <a:ext cx="6858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Прямая соединительная линия 47"/>
              <p:cNvCxnSpPr/>
              <p:nvPr/>
            </p:nvCxnSpPr>
            <p:spPr>
              <a:xfrm rot="5400000">
                <a:off x="2571760" y="3429000"/>
                <a:ext cx="6858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Прямая соединительная линия 45"/>
              <p:cNvCxnSpPr/>
              <p:nvPr/>
            </p:nvCxnSpPr>
            <p:spPr>
              <a:xfrm rot="5400000">
                <a:off x="1857380" y="3429000"/>
                <a:ext cx="6858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Прямая соединительная линия 27"/>
              <p:cNvCxnSpPr>
                <a:endCxn id="4" idx="2"/>
              </p:cNvCxnSpPr>
              <p:nvPr/>
            </p:nvCxnSpPr>
            <p:spPr>
              <a:xfrm rot="16200000" flipH="1">
                <a:off x="1143000" y="3429000"/>
                <a:ext cx="6858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Прямая соединительная линия 23"/>
              <p:cNvCxnSpPr/>
              <p:nvPr/>
            </p:nvCxnSpPr>
            <p:spPr>
              <a:xfrm rot="5400000">
                <a:off x="428620" y="3429000"/>
                <a:ext cx="6858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Прямая соединительная линия 21"/>
              <p:cNvCxnSpPr/>
              <p:nvPr/>
            </p:nvCxnSpPr>
            <p:spPr>
              <a:xfrm rot="5400000">
                <a:off x="-285760" y="3429000"/>
                <a:ext cx="6858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Прямая соединительная линия 9"/>
              <p:cNvCxnSpPr/>
              <p:nvPr/>
            </p:nvCxnSpPr>
            <p:spPr>
              <a:xfrm rot="5400000">
                <a:off x="-2501132" y="3429000"/>
                <a:ext cx="6858794" cy="794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Прямая соединительная линия 11"/>
              <p:cNvCxnSpPr/>
              <p:nvPr/>
            </p:nvCxnSpPr>
            <p:spPr>
              <a:xfrm rot="5400000">
                <a:off x="-1714520" y="3429000"/>
                <a:ext cx="6858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Прямая соединительная линия 16"/>
              <p:cNvCxnSpPr/>
              <p:nvPr/>
            </p:nvCxnSpPr>
            <p:spPr>
              <a:xfrm rot="5400000">
                <a:off x="-1000140" y="3429000"/>
                <a:ext cx="6858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2" name="Рамка 81"/>
            <p:cNvSpPr/>
            <p:nvPr/>
          </p:nvSpPr>
          <p:spPr>
            <a:xfrm>
              <a:off x="0" y="0"/>
              <a:ext cx="9144000" cy="6858000"/>
            </a:xfrm>
            <a:prstGeom prst="frame">
              <a:avLst>
                <a:gd name="adj1" fmla="val 3885"/>
              </a:avLst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pic>
        <p:nvPicPr>
          <p:cNvPr id="32" name="Picture 1" descr="C:\Users\BOSS\Desktop\73538.jpg"/>
          <p:cNvPicPr>
            <a:picLocks noChangeAspect="1" noChangeArrowheads="1"/>
          </p:cNvPicPr>
          <p:nvPr/>
        </p:nvPicPr>
        <p:blipFill>
          <a:blip r:embed="rId2" cstate="print"/>
          <a:srcRect l="5996" r="4064" b="7990"/>
          <a:stretch>
            <a:fillRect/>
          </a:stretch>
        </p:blipFill>
        <p:spPr bwMode="auto">
          <a:xfrm>
            <a:off x="755576" y="3501008"/>
            <a:ext cx="1878264" cy="2880000"/>
          </a:xfrm>
          <a:prstGeom prst="rect">
            <a:avLst/>
          </a:prstGeom>
          <a:noFill/>
        </p:spPr>
      </p:pic>
      <p:pic>
        <p:nvPicPr>
          <p:cNvPr id="7169" name="Picture 1" descr="C:\Users\BOSS\Desktop\73538.jpg"/>
          <p:cNvPicPr>
            <a:picLocks noChangeAspect="1" noChangeArrowheads="1"/>
          </p:cNvPicPr>
          <p:nvPr/>
        </p:nvPicPr>
        <p:blipFill>
          <a:blip r:embed="rId2" cstate="print"/>
          <a:srcRect l="5996" r="4064" b="7990"/>
          <a:stretch>
            <a:fillRect/>
          </a:stretch>
        </p:blipFill>
        <p:spPr bwMode="auto">
          <a:xfrm>
            <a:off x="539552" y="332656"/>
            <a:ext cx="1878264" cy="2880000"/>
          </a:xfrm>
          <a:prstGeom prst="rect">
            <a:avLst/>
          </a:prstGeom>
          <a:noFill/>
        </p:spPr>
      </p:pic>
      <p:pic>
        <p:nvPicPr>
          <p:cNvPr id="34" name="Picture 1" descr="C:\Users\BOSS\Desktop\73538.jpg"/>
          <p:cNvPicPr>
            <a:picLocks noChangeAspect="1" noChangeArrowheads="1"/>
          </p:cNvPicPr>
          <p:nvPr/>
        </p:nvPicPr>
        <p:blipFill>
          <a:blip r:embed="rId2" cstate="print"/>
          <a:srcRect l="5996" r="4064" b="7990"/>
          <a:stretch>
            <a:fillRect/>
          </a:stretch>
        </p:blipFill>
        <p:spPr bwMode="auto">
          <a:xfrm>
            <a:off x="3635896" y="3068960"/>
            <a:ext cx="1878264" cy="2880000"/>
          </a:xfrm>
          <a:prstGeom prst="rect">
            <a:avLst/>
          </a:prstGeom>
          <a:noFill/>
        </p:spPr>
      </p:pic>
      <p:pic>
        <p:nvPicPr>
          <p:cNvPr id="31" name="Picture 1" descr="C:\Users\BOSS\Desktop\73538.jpg"/>
          <p:cNvPicPr>
            <a:picLocks noChangeAspect="1" noChangeArrowheads="1"/>
          </p:cNvPicPr>
          <p:nvPr/>
        </p:nvPicPr>
        <p:blipFill>
          <a:blip r:embed="rId2" cstate="print"/>
          <a:srcRect l="5996" r="4064" b="7990"/>
          <a:stretch>
            <a:fillRect/>
          </a:stretch>
        </p:blipFill>
        <p:spPr bwMode="auto">
          <a:xfrm>
            <a:off x="4716016" y="476672"/>
            <a:ext cx="1878264" cy="2880000"/>
          </a:xfrm>
          <a:prstGeom prst="rect">
            <a:avLst/>
          </a:prstGeom>
          <a:noFill/>
        </p:spPr>
      </p:pic>
      <p:pic>
        <p:nvPicPr>
          <p:cNvPr id="35" name="Picture 1" descr="C:\Users\BOSS\Desktop\73538.jpg"/>
          <p:cNvPicPr>
            <a:picLocks noChangeAspect="1" noChangeArrowheads="1"/>
          </p:cNvPicPr>
          <p:nvPr/>
        </p:nvPicPr>
        <p:blipFill>
          <a:blip r:embed="rId2" cstate="print"/>
          <a:srcRect l="5996" r="4064" b="7990"/>
          <a:stretch>
            <a:fillRect/>
          </a:stretch>
        </p:blipFill>
        <p:spPr bwMode="auto">
          <a:xfrm>
            <a:off x="6588224" y="3573016"/>
            <a:ext cx="1878264" cy="2880000"/>
          </a:xfrm>
          <a:prstGeom prst="rect">
            <a:avLst/>
          </a:prstGeom>
          <a:noFill/>
        </p:spPr>
      </p:pic>
      <p:sp>
        <p:nvSpPr>
          <p:cNvPr id="36" name="TextBox 35"/>
          <p:cNvSpPr txBox="1"/>
          <p:nvPr/>
        </p:nvSpPr>
        <p:spPr>
          <a:xfrm>
            <a:off x="827584" y="1196752"/>
            <a:ext cx="84991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  <a:latin typeface="Georgia" pitchFamily="18" charset="0"/>
              </a:rPr>
              <a:t>6</a:t>
            </a:r>
            <a:endParaRPr lang="ru-RU" sz="80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79912" y="0"/>
            <a:ext cx="85151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  <a:latin typeface="Georgia" pitchFamily="18" charset="0"/>
              </a:rPr>
              <a:t>4</a:t>
            </a:r>
            <a:endParaRPr lang="ru-RU" sz="80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292080" y="476672"/>
            <a:ext cx="68640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  <a:latin typeface="Georgia" pitchFamily="18" charset="0"/>
              </a:rPr>
              <a:t>1</a:t>
            </a:r>
            <a:endParaRPr lang="ru-RU" sz="80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67544" y="5301208"/>
            <a:ext cx="140615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  <a:latin typeface="Georgia" pitchFamily="18" charset="0"/>
              </a:rPr>
              <a:t>10</a:t>
            </a:r>
            <a:endParaRPr lang="ru-RU" sz="80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596336" y="0"/>
            <a:ext cx="79861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  <a:latin typeface="Georgia" pitchFamily="18" charset="0"/>
              </a:rPr>
              <a:t>5</a:t>
            </a:r>
            <a:endParaRPr lang="ru-RU" sz="80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596336" y="5229200"/>
            <a:ext cx="87876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  <a:latin typeface="Georgia" pitchFamily="18" charset="0"/>
              </a:rPr>
              <a:t>8</a:t>
            </a:r>
            <a:endParaRPr lang="ru-RU" sz="80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788024" y="3789040"/>
            <a:ext cx="82747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  <a:latin typeface="Georgia" pitchFamily="18" charset="0"/>
              </a:rPr>
              <a:t>2</a:t>
            </a:r>
            <a:endParaRPr lang="ru-RU" sz="80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pic>
        <p:nvPicPr>
          <p:cNvPr id="33" name="Picture 1" descr="C:\Users\BOSS\Desktop\73538.jpg"/>
          <p:cNvPicPr>
            <a:picLocks noChangeAspect="1" noChangeArrowheads="1"/>
          </p:cNvPicPr>
          <p:nvPr/>
        </p:nvPicPr>
        <p:blipFill>
          <a:blip r:embed="rId2" cstate="print"/>
          <a:srcRect l="5996" r="4064" b="7990"/>
          <a:stretch>
            <a:fillRect/>
          </a:stretch>
        </p:blipFill>
        <p:spPr bwMode="auto">
          <a:xfrm>
            <a:off x="6804248" y="836712"/>
            <a:ext cx="1878264" cy="2880000"/>
          </a:xfrm>
          <a:prstGeom prst="rect">
            <a:avLst/>
          </a:prstGeom>
          <a:noFill/>
        </p:spPr>
      </p:pic>
      <p:pic>
        <p:nvPicPr>
          <p:cNvPr id="30" name="Picture 1" descr="C:\Users\BOSS\Desktop\73538.jpg"/>
          <p:cNvPicPr>
            <a:picLocks noChangeAspect="1" noChangeArrowheads="1"/>
          </p:cNvPicPr>
          <p:nvPr/>
        </p:nvPicPr>
        <p:blipFill>
          <a:blip r:embed="rId2" cstate="print"/>
          <a:srcRect l="5996" r="4064" b="7990"/>
          <a:stretch>
            <a:fillRect/>
          </a:stretch>
        </p:blipFill>
        <p:spPr bwMode="auto">
          <a:xfrm>
            <a:off x="2411760" y="908720"/>
            <a:ext cx="1878264" cy="288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82"/>
          <p:cNvGrpSpPr/>
          <p:nvPr/>
        </p:nvGrpSpPr>
        <p:grpSpPr>
          <a:xfrm>
            <a:off x="0" y="0"/>
            <a:ext cx="9144000" cy="6858794"/>
            <a:chOff x="0" y="0"/>
            <a:chExt cx="9144000" cy="6858794"/>
          </a:xfrm>
        </p:grpSpPr>
        <p:grpSp>
          <p:nvGrpSpPr>
            <p:cNvPr id="3" name="Группа 80"/>
            <p:cNvGrpSpPr/>
            <p:nvPr/>
          </p:nvGrpSpPr>
          <p:grpSpPr>
            <a:xfrm>
              <a:off x="0" y="0"/>
              <a:ext cx="9144000" cy="6858794"/>
              <a:chOff x="0" y="0"/>
              <a:chExt cx="9144000" cy="6858794"/>
            </a:xfrm>
          </p:grpSpPr>
          <p:cxnSp>
            <p:nvCxnSpPr>
              <p:cNvPr id="73" name="Прямая соединительная линия 72"/>
              <p:cNvCxnSpPr/>
              <p:nvPr/>
            </p:nvCxnSpPr>
            <p:spPr>
              <a:xfrm>
                <a:off x="0" y="6286520"/>
                <a:ext cx="9144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Прямая соединительная линия 70"/>
              <p:cNvCxnSpPr/>
              <p:nvPr/>
            </p:nvCxnSpPr>
            <p:spPr>
              <a:xfrm>
                <a:off x="0" y="5572140"/>
                <a:ext cx="9144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Прямая соединительная линия 68"/>
              <p:cNvCxnSpPr/>
              <p:nvPr/>
            </p:nvCxnSpPr>
            <p:spPr>
              <a:xfrm>
                <a:off x="0" y="4857760"/>
                <a:ext cx="9144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Прямая соединительная линия 65"/>
              <p:cNvCxnSpPr/>
              <p:nvPr/>
            </p:nvCxnSpPr>
            <p:spPr>
              <a:xfrm>
                <a:off x="0" y="4143380"/>
                <a:ext cx="9144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Прямая соединительная линия 63"/>
              <p:cNvCxnSpPr>
                <a:endCxn id="4" idx="3"/>
              </p:cNvCxnSpPr>
              <p:nvPr/>
            </p:nvCxnSpPr>
            <p:spPr>
              <a:xfrm rot="10800000" flipH="1">
                <a:off x="0" y="3429000"/>
                <a:ext cx="9144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Прямая соединительная линия 61"/>
              <p:cNvCxnSpPr/>
              <p:nvPr/>
            </p:nvCxnSpPr>
            <p:spPr>
              <a:xfrm>
                <a:off x="0" y="2714620"/>
                <a:ext cx="9144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Прямая соединительная линия 59"/>
              <p:cNvCxnSpPr/>
              <p:nvPr/>
            </p:nvCxnSpPr>
            <p:spPr>
              <a:xfrm>
                <a:off x="0" y="1928802"/>
                <a:ext cx="9144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Прямая соединительная линия 75"/>
              <p:cNvCxnSpPr/>
              <p:nvPr/>
            </p:nvCxnSpPr>
            <p:spPr>
              <a:xfrm>
                <a:off x="0" y="1285860"/>
                <a:ext cx="9144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Прямая соединительная линия 77"/>
              <p:cNvCxnSpPr/>
              <p:nvPr/>
            </p:nvCxnSpPr>
            <p:spPr>
              <a:xfrm>
                <a:off x="0" y="571480"/>
                <a:ext cx="9144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Прямая соединительная линия 53"/>
              <p:cNvCxnSpPr/>
              <p:nvPr/>
            </p:nvCxnSpPr>
            <p:spPr>
              <a:xfrm rot="5400000">
                <a:off x="4714900" y="3429000"/>
                <a:ext cx="6858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Прямая соединительная линия 51"/>
              <p:cNvCxnSpPr/>
              <p:nvPr/>
            </p:nvCxnSpPr>
            <p:spPr>
              <a:xfrm rot="5400000">
                <a:off x="4000520" y="3429000"/>
                <a:ext cx="6858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Прямая соединительная линия 49"/>
              <p:cNvCxnSpPr/>
              <p:nvPr/>
            </p:nvCxnSpPr>
            <p:spPr>
              <a:xfrm rot="5400000">
                <a:off x="3286140" y="3429000"/>
                <a:ext cx="6858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Прямая соединительная линия 47"/>
              <p:cNvCxnSpPr/>
              <p:nvPr/>
            </p:nvCxnSpPr>
            <p:spPr>
              <a:xfrm rot="5400000">
                <a:off x="2571760" y="3429000"/>
                <a:ext cx="6858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Прямая соединительная линия 45"/>
              <p:cNvCxnSpPr/>
              <p:nvPr/>
            </p:nvCxnSpPr>
            <p:spPr>
              <a:xfrm rot="5400000">
                <a:off x="1857380" y="3429000"/>
                <a:ext cx="6858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Прямая соединительная линия 27"/>
              <p:cNvCxnSpPr>
                <a:endCxn id="4" idx="2"/>
              </p:cNvCxnSpPr>
              <p:nvPr/>
            </p:nvCxnSpPr>
            <p:spPr>
              <a:xfrm rot="16200000" flipH="1">
                <a:off x="1143000" y="3429000"/>
                <a:ext cx="6858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Прямая соединительная линия 23"/>
              <p:cNvCxnSpPr/>
              <p:nvPr/>
            </p:nvCxnSpPr>
            <p:spPr>
              <a:xfrm rot="5400000">
                <a:off x="428620" y="3429000"/>
                <a:ext cx="6858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Прямая соединительная линия 21"/>
              <p:cNvCxnSpPr/>
              <p:nvPr/>
            </p:nvCxnSpPr>
            <p:spPr>
              <a:xfrm rot="5400000">
                <a:off x="-285760" y="3429000"/>
                <a:ext cx="6858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Прямая соединительная линия 9"/>
              <p:cNvCxnSpPr/>
              <p:nvPr/>
            </p:nvCxnSpPr>
            <p:spPr>
              <a:xfrm rot="5400000">
                <a:off x="-2501132" y="3429000"/>
                <a:ext cx="6858794" cy="794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Прямая соединительная линия 11"/>
              <p:cNvCxnSpPr/>
              <p:nvPr/>
            </p:nvCxnSpPr>
            <p:spPr>
              <a:xfrm rot="5400000">
                <a:off x="-1714520" y="3429000"/>
                <a:ext cx="6858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Прямая соединительная линия 16"/>
              <p:cNvCxnSpPr/>
              <p:nvPr/>
            </p:nvCxnSpPr>
            <p:spPr>
              <a:xfrm rot="5400000">
                <a:off x="-1000140" y="3429000"/>
                <a:ext cx="6858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2" name="Рамка 81"/>
            <p:cNvSpPr/>
            <p:nvPr/>
          </p:nvSpPr>
          <p:spPr>
            <a:xfrm>
              <a:off x="0" y="0"/>
              <a:ext cx="9144000" cy="6858000"/>
            </a:xfrm>
            <a:prstGeom prst="frame">
              <a:avLst>
                <a:gd name="adj1" fmla="val 3885"/>
              </a:avLst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pic>
        <p:nvPicPr>
          <p:cNvPr id="6145" name="Picture 1" descr="C:\Users\BOSS\Desktop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394626">
            <a:off x="5284865" y="3911614"/>
            <a:ext cx="2285084" cy="2520000"/>
          </a:xfrm>
          <a:prstGeom prst="rect">
            <a:avLst/>
          </a:prstGeom>
          <a:noFill/>
        </p:spPr>
      </p:pic>
      <p:pic>
        <p:nvPicPr>
          <p:cNvPr id="6147" name="Picture 3" descr="C:\Users\BOSS\Desktop\images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37973">
            <a:off x="6194940" y="850667"/>
            <a:ext cx="2224767" cy="2520000"/>
          </a:xfrm>
          <a:prstGeom prst="rect">
            <a:avLst/>
          </a:prstGeom>
          <a:noFill/>
        </p:spPr>
      </p:pic>
      <p:pic>
        <p:nvPicPr>
          <p:cNvPr id="6148" name="Picture 4" descr="C:\Users\BOSS\Desktop\images (3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1628800"/>
            <a:ext cx="2315385" cy="2520000"/>
          </a:xfrm>
          <a:prstGeom prst="rect">
            <a:avLst/>
          </a:prstGeom>
          <a:noFill/>
        </p:spPr>
      </p:pic>
      <p:pic>
        <p:nvPicPr>
          <p:cNvPr id="6149" name="Picture 5" descr="C:\Users\BOSS\Desktop\image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1078943">
            <a:off x="755572" y="836712"/>
            <a:ext cx="2315385" cy="2520000"/>
          </a:xfrm>
          <a:prstGeom prst="rect">
            <a:avLst/>
          </a:prstGeom>
          <a:noFill/>
        </p:spPr>
      </p:pic>
      <p:pic>
        <p:nvPicPr>
          <p:cNvPr id="6151" name="Picture 7" descr="C:\Users\BOSS\Desktop\Без названия (1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1344711">
            <a:off x="1567001" y="3843095"/>
            <a:ext cx="1550768" cy="252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2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7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2" dur="1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7" dur="1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82"/>
          <p:cNvGrpSpPr/>
          <p:nvPr/>
        </p:nvGrpSpPr>
        <p:grpSpPr>
          <a:xfrm>
            <a:off x="0" y="-794"/>
            <a:ext cx="9144000" cy="6858794"/>
            <a:chOff x="0" y="0"/>
            <a:chExt cx="9144000" cy="6858794"/>
          </a:xfrm>
        </p:grpSpPr>
        <p:grpSp>
          <p:nvGrpSpPr>
            <p:cNvPr id="3" name="Группа 80"/>
            <p:cNvGrpSpPr/>
            <p:nvPr/>
          </p:nvGrpSpPr>
          <p:grpSpPr>
            <a:xfrm>
              <a:off x="0" y="0"/>
              <a:ext cx="9144000" cy="6858794"/>
              <a:chOff x="0" y="0"/>
              <a:chExt cx="9144000" cy="6858794"/>
            </a:xfrm>
          </p:grpSpPr>
          <p:cxnSp>
            <p:nvCxnSpPr>
              <p:cNvPr id="73" name="Прямая соединительная линия 72"/>
              <p:cNvCxnSpPr/>
              <p:nvPr/>
            </p:nvCxnSpPr>
            <p:spPr>
              <a:xfrm>
                <a:off x="0" y="6286520"/>
                <a:ext cx="9144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Прямая соединительная линия 70"/>
              <p:cNvCxnSpPr/>
              <p:nvPr/>
            </p:nvCxnSpPr>
            <p:spPr>
              <a:xfrm>
                <a:off x="0" y="5572140"/>
                <a:ext cx="9144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Прямая соединительная линия 68"/>
              <p:cNvCxnSpPr/>
              <p:nvPr/>
            </p:nvCxnSpPr>
            <p:spPr>
              <a:xfrm>
                <a:off x="0" y="4857760"/>
                <a:ext cx="9144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Прямая соединительная линия 65"/>
              <p:cNvCxnSpPr/>
              <p:nvPr/>
            </p:nvCxnSpPr>
            <p:spPr>
              <a:xfrm>
                <a:off x="0" y="4143380"/>
                <a:ext cx="9144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Прямая соединительная линия 63"/>
              <p:cNvCxnSpPr>
                <a:endCxn id="4" idx="3"/>
              </p:cNvCxnSpPr>
              <p:nvPr/>
            </p:nvCxnSpPr>
            <p:spPr>
              <a:xfrm rot="10800000" flipH="1">
                <a:off x="0" y="3429000"/>
                <a:ext cx="9144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Прямая соединительная линия 61"/>
              <p:cNvCxnSpPr/>
              <p:nvPr/>
            </p:nvCxnSpPr>
            <p:spPr>
              <a:xfrm>
                <a:off x="0" y="2714620"/>
                <a:ext cx="9144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Прямая соединительная линия 59"/>
              <p:cNvCxnSpPr/>
              <p:nvPr/>
            </p:nvCxnSpPr>
            <p:spPr>
              <a:xfrm>
                <a:off x="0" y="1928802"/>
                <a:ext cx="9144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Прямая соединительная линия 75"/>
              <p:cNvCxnSpPr/>
              <p:nvPr/>
            </p:nvCxnSpPr>
            <p:spPr>
              <a:xfrm>
                <a:off x="0" y="1285860"/>
                <a:ext cx="9144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Прямая соединительная линия 77"/>
              <p:cNvCxnSpPr/>
              <p:nvPr/>
            </p:nvCxnSpPr>
            <p:spPr>
              <a:xfrm>
                <a:off x="0" y="571480"/>
                <a:ext cx="9144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Прямая соединительная линия 53"/>
              <p:cNvCxnSpPr/>
              <p:nvPr/>
            </p:nvCxnSpPr>
            <p:spPr>
              <a:xfrm rot="5400000">
                <a:off x="4714900" y="3429000"/>
                <a:ext cx="6858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Прямая соединительная линия 51"/>
              <p:cNvCxnSpPr/>
              <p:nvPr/>
            </p:nvCxnSpPr>
            <p:spPr>
              <a:xfrm rot="5400000">
                <a:off x="4000520" y="3429000"/>
                <a:ext cx="6858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Прямая соединительная линия 49"/>
              <p:cNvCxnSpPr/>
              <p:nvPr/>
            </p:nvCxnSpPr>
            <p:spPr>
              <a:xfrm rot="5400000">
                <a:off x="3286140" y="3429000"/>
                <a:ext cx="6858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Прямая соединительная линия 47"/>
              <p:cNvCxnSpPr/>
              <p:nvPr/>
            </p:nvCxnSpPr>
            <p:spPr>
              <a:xfrm rot="5400000">
                <a:off x="2571760" y="3429000"/>
                <a:ext cx="6858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Прямая соединительная линия 45"/>
              <p:cNvCxnSpPr/>
              <p:nvPr/>
            </p:nvCxnSpPr>
            <p:spPr>
              <a:xfrm rot="5400000">
                <a:off x="1857380" y="3429000"/>
                <a:ext cx="6858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Прямая соединительная линия 27"/>
              <p:cNvCxnSpPr>
                <a:endCxn id="4" idx="2"/>
              </p:cNvCxnSpPr>
              <p:nvPr/>
            </p:nvCxnSpPr>
            <p:spPr>
              <a:xfrm rot="16200000" flipH="1">
                <a:off x="1143000" y="3429000"/>
                <a:ext cx="6858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Прямая соединительная линия 23"/>
              <p:cNvCxnSpPr/>
              <p:nvPr/>
            </p:nvCxnSpPr>
            <p:spPr>
              <a:xfrm rot="5400000">
                <a:off x="428620" y="3429000"/>
                <a:ext cx="6858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Прямая соединительная линия 21"/>
              <p:cNvCxnSpPr/>
              <p:nvPr/>
            </p:nvCxnSpPr>
            <p:spPr>
              <a:xfrm rot="5400000">
                <a:off x="-285760" y="3429000"/>
                <a:ext cx="6858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Прямая соединительная линия 9"/>
              <p:cNvCxnSpPr/>
              <p:nvPr/>
            </p:nvCxnSpPr>
            <p:spPr>
              <a:xfrm rot="5400000">
                <a:off x="-2501132" y="3429000"/>
                <a:ext cx="6858794" cy="794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Прямая соединительная линия 11"/>
              <p:cNvCxnSpPr/>
              <p:nvPr/>
            </p:nvCxnSpPr>
            <p:spPr>
              <a:xfrm rot="5400000">
                <a:off x="-1714520" y="3429000"/>
                <a:ext cx="6858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Прямая соединительная линия 16"/>
              <p:cNvCxnSpPr/>
              <p:nvPr/>
            </p:nvCxnSpPr>
            <p:spPr>
              <a:xfrm rot="5400000">
                <a:off x="-1000140" y="3429000"/>
                <a:ext cx="6858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2" name="Рамка 81"/>
            <p:cNvSpPr/>
            <p:nvPr/>
          </p:nvSpPr>
          <p:spPr>
            <a:xfrm>
              <a:off x="0" y="0"/>
              <a:ext cx="9144000" cy="6858000"/>
            </a:xfrm>
            <a:prstGeom prst="frame">
              <a:avLst>
                <a:gd name="adj1" fmla="val 3885"/>
              </a:avLst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cxnSp>
        <p:nvCxnSpPr>
          <p:cNvPr id="31" name="Прямая соединительная линия 30"/>
          <p:cNvCxnSpPr/>
          <p:nvPr/>
        </p:nvCxnSpPr>
        <p:spPr>
          <a:xfrm>
            <a:off x="1691680" y="1268760"/>
            <a:ext cx="41764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1691680" y="2708920"/>
            <a:ext cx="53285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1763688" y="3429000"/>
            <a:ext cx="59046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1691680" y="4149080"/>
            <a:ext cx="65527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1691680" y="1916832"/>
            <a:ext cx="47525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Овал 36"/>
          <p:cNvSpPr/>
          <p:nvPr/>
        </p:nvSpPr>
        <p:spPr>
          <a:xfrm>
            <a:off x="1763688" y="764704"/>
            <a:ext cx="576064" cy="50991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33CC"/>
              </a:solidFill>
            </a:endParaRPr>
          </a:p>
        </p:txBody>
      </p:sp>
      <p:sp>
        <p:nvSpPr>
          <p:cNvPr id="38" name="Овал 37"/>
          <p:cNvSpPr/>
          <p:nvPr/>
        </p:nvSpPr>
        <p:spPr>
          <a:xfrm>
            <a:off x="1763688" y="1412776"/>
            <a:ext cx="576064" cy="50991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Овал 38"/>
          <p:cNvSpPr/>
          <p:nvPr/>
        </p:nvSpPr>
        <p:spPr>
          <a:xfrm>
            <a:off x="2411760" y="1412776"/>
            <a:ext cx="576064" cy="50991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>
            <a:off x="1763688" y="2204864"/>
            <a:ext cx="576064" cy="50991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Овал 40"/>
          <p:cNvSpPr/>
          <p:nvPr/>
        </p:nvSpPr>
        <p:spPr>
          <a:xfrm>
            <a:off x="3059832" y="2204864"/>
            <a:ext cx="576064" cy="50991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вал 41"/>
          <p:cNvSpPr/>
          <p:nvPr/>
        </p:nvSpPr>
        <p:spPr>
          <a:xfrm>
            <a:off x="2411760" y="2204864"/>
            <a:ext cx="576064" cy="50991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Овал 42"/>
          <p:cNvSpPr/>
          <p:nvPr/>
        </p:nvSpPr>
        <p:spPr>
          <a:xfrm>
            <a:off x="3707904" y="2924944"/>
            <a:ext cx="576064" cy="50991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Овал 43"/>
          <p:cNvSpPr/>
          <p:nvPr/>
        </p:nvSpPr>
        <p:spPr>
          <a:xfrm>
            <a:off x="3059832" y="2924944"/>
            <a:ext cx="576064" cy="50991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Овал 44"/>
          <p:cNvSpPr/>
          <p:nvPr/>
        </p:nvSpPr>
        <p:spPr>
          <a:xfrm>
            <a:off x="2411760" y="2924944"/>
            <a:ext cx="576064" cy="50991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Овал 46"/>
          <p:cNvSpPr/>
          <p:nvPr/>
        </p:nvSpPr>
        <p:spPr>
          <a:xfrm>
            <a:off x="1763688" y="2924944"/>
            <a:ext cx="576064" cy="50991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Овал 48"/>
          <p:cNvSpPr/>
          <p:nvPr/>
        </p:nvSpPr>
        <p:spPr>
          <a:xfrm>
            <a:off x="4067944" y="3645024"/>
            <a:ext cx="576064" cy="50991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Овал 50"/>
          <p:cNvSpPr/>
          <p:nvPr/>
        </p:nvSpPr>
        <p:spPr>
          <a:xfrm>
            <a:off x="3491880" y="3645024"/>
            <a:ext cx="576064" cy="50991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Овал 52"/>
          <p:cNvSpPr/>
          <p:nvPr/>
        </p:nvSpPr>
        <p:spPr>
          <a:xfrm>
            <a:off x="2915816" y="3645024"/>
            <a:ext cx="576064" cy="50991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Овал 54"/>
          <p:cNvSpPr/>
          <p:nvPr/>
        </p:nvSpPr>
        <p:spPr>
          <a:xfrm>
            <a:off x="2339752" y="3645024"/>
            <a:ext cx="576064" cy="50991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Овал 55"/>
          <p:cNvSpPr/>
          <p:nvPr/>
        </p:nvSpPr>
        <p:spPr>
          <a:xfrm>
            <a:off x="1763688" y="3645024"/>
            <a:ext cx="576064" cy="50991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Овал 56"/>
          <p:cNvSpPr/>
          <p:nvPr/>
        </p:nvSpPr>
        <p:spPr>
          <a:xfrm>
            <a:off x="2411760" y="764704"/>
            <a:ext cx="576064" cy="50991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58" name="Овал 57"/>
          <p:cNvSpPr/>
          <p:nvPr/>
        </p:nvSpPr>
        <p:spPr>
          <a:xfrm>
            <a:off x="4355976" y="764704"/>
            <a:ext cx="576064" cy="50991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59" name="Овал 58"/>
          <p:cNvSpPr/>
          <p:nvPr/>
        </p:nvSpPr>
        <p:spPr>
          <a:xfrm>
            <a:off x="5004048" y="764704"/>
            <a:ext cx="576064" cy="50991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61" name="Овал 60"/>
          <p:cNvSpPr/>
          <p:nvPr/>
        </p:nvSpPr>
        <p:spPr>
          <a:xfrm>
            <a:off x="3707904" y="764704"/>
            <a:ext cx="576064" cy="50991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63" name="Овал 62"/>
          <p:cNvSpPr/>
          <p:nvPr/>
        </p:nvSpPr>
        <p:spPr>
          <a:xfrm>
            <a:off x="3059832" y="764704"/>
            <a:ext cx="576064" cy="50991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467544" y="764704"/>
            <a:ext cx="11368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3399"/>
                </a:solidFill>
                <a:latin typeface="Times New Roman" pitchFamily="18" charset="0"/>
                <a:cs typeface="Times New Roman" pitchFamily="18" charset="0"/>
              </a:rPr>
              <a:t>1 + 5</a:t>
            </a:r>
            <a:endParaRPr lang="ru-RU" sz="3600" b="1" dirty="0">
              <a:solidFill>
                <a:srgbClr val="0033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7" name="Овал 66"/>
          <p:cNvSpPr/>
          <p:nvPr/>
        </p:nvSpPr>
        <p:spPr>
          <a:xfrm>
            <a:off x="6948264" y="2924944"/>
            <a:ext cx="576064" cy="50991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68" name="Овал 67"/>
          <p:cNvSpPr/>
          <p:nvPr/>
        </p:nvSpPr>
        <p:spPr>
          <a:xfrm>
            <a:off x="6300192" y="2924944"/>
            <a:ext cx="576064" cy="50991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70" name="Овал 69"/>
          <p:cNvSpPr/>
          <p:nvPr/>
        </p:nvSpPr>
        <p:spPr>
          <a:xfrm>
            <a:off x="5652120" y="2924944"/>
            <a:ext cx="576064" cy="50991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72" name="Овал 71"/>
          <p:cNvSpPr/>
          <p:nvPr/>
        </p:nvSpPr>
        <p:spPr>
          <a:xfrm>
            <a:off x="5004048" y="2924944"/>
            <a:ext cx="576064" cy="50991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74" name="Овал 73"/>
          <p:cNvSpPr/>
          <p:nvPr/>
        </p:nvSpPr>
        <p:spPr>
          <a:xfrm>
            <a:off x="4355976" y="2924944"/>
            <a:ext cx="576064" cy="50991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75" name="Овал 74"/>
          <p:cNvSpPr/>
          <p:nvPr/>
        </p:nvSpPr>
        <p:spPr>
          <a:xfrm>
            <a:off x="7164288" y="3645024"/>
            <a:ext cx="576064" cy="50991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77" name="Овал 76"/>
          <p:cNvSpPr/>
          <p:nvPr/>
        </p:nvSpPr>
        <p:spPr>
          <a:xfrm>
            <a:off x="6516216" y="3645024"/>
            <a:ext cx="576064" cy="50991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79" name="Овал 78"/>
          <p:cNvSpPr/>
          <p:nvPr/>
        </p:nvSpPr>
        <p:spPr>
          <a:xfrm>
            <a:off x="5940152" y="3645024"/>
            <a:ext cx="576064" cy="50991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80" name="Овал 79"/>
          <p:cNvSpPr/>
          <p:nvPr/>
        </p:nvSpPr>
        <p:spPr>
          <a:xfrm>
            <a:off x="5364088" y="3645024"/>
            <a:ext cx="576064" cy="50991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81" name="Овал 80"/>
          <p:cNvSpPr/>
          <p:nvPr/>
        </p:nvSpPr>
        <p:spPr>
          <a:xfrm>
            <a:off x="4716016" y="3645024"/>
            <a:ext cx="576064" cy="50991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85" name="Овал 84"/>
          <p:cNvSpPr/>
          <p:nvPr/>
        </p:nvSpPr>
        <p:spPr>
          <a:xfrm>
            <a:off x="6300192" y="2204864"/>
            <a:ext cx="576064" cy="50991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86" name="Овал 85"/>
          <p:cNvSpPr/>
          <p:nvPr/>
        </p:nvSpPr>
        <p:spPr>
          <a:xfrm>
            <a:off x="5652120" y="2204864"/>
            <a:ext cx="576064" cy="50991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87" name="Овал 86"/>
          <p:cNvSpPr/>
          <p:nvPr/>
        </p:nvSpPr>
        <p:spPr>
          <a:xfrm>
            <a:off x="5004048" y="2204864"/>
            <a:ext cx="576064" cy="50991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88" name="Овал 87"/>
          <p:cNvSpPr/>
          <p:nvPr/>
        </p:nvSpPr>
        <p:spPr>
          <a:xfrm>
            <a:off x="4355976" y="2204864"/>
            <a:ext cx="576064" cy="50991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89" name="Овал 88"/>
          <p:cNvSpPr/>
          <p:nvPr/>
        </p:nvSpPr>
        <p:spPr>
          <a:xfrm>
            <a:off x="3707904" y="2204864"/>
            <a:ext cx="576064" cy="50991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91" name="Овал 90"/>
          <p:cNvSpPr/>
          <p:nvPr/>
        </p:nvSpPr>
        <p:spPr>
          <a:xfrm>
            <a:off x="3059832" y="1412776"/>
            <a:ext cx="576064" cy="50991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92" name="Овал 91"/>
          <p:cNvSpPr/>
          <p:nvPr/>
        </p:nvSpPr>
        <p:spPr>
          <a:xfrm>
            <a:off x="5004048" y="1412776"/>
            <a:ext cx="576064" cy="50991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93" name="Овал 92"/>
          <p:cNvSpPr/>
          <p:nvPr/>
        </p:nvSpPr>
        <p:spPr>
          <a:xfrm>
            <a:off x="4355976" y="1412776"/>
            <a:ext cx="576064" cy="50991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94" name="Овал 93"/>
          <p:cNvSpPr/>
          <p:nvPr/>
        </p:nvSpPr>
        <p:spPr>
          <a:xfrm>
            <a:off x="3707904" y="1412776"/>
            <a:ext cx="576064" cy="50991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95" name="Овал 94"/>
          <p:cNvSpPr/>
          <p:nvPr/>
        </p:nvSpPr>
        <p:spPr>
          <a:xfrm>
            <a:off x="5652120" y="1412776"/>
            <a:ext cx="576064" cy="50991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467544" y="1412776"/>
            <a:ext cx="11400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3399"/>
                </a:solidFill>
                <a:latin typeface="Times New Roman" pitchFamily="18" charset="0"/>
                <a:cs typeface="Times New Roman" pitchFamily="18" charset="0"/>
              </a:rPr>
              <a:t>2 + 5</a:t>
            </a:r>
            <a:endParaRPr lang="ru-RU" sz="3600" b="1" dirty="0">
              <a:solidFill>
                <a:srgbClr val="0033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467544" y="2204864"/>
            <a:ext cx="11400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3399"/>
                </a:solidFill>
                <a:latin typeface="Times New Roman" pitchFamily="18" charset="0"/>
                <a:cs typeface="Times New Roman" pitchFamily="18" charset="0"/>
              </a:rPr>
              <a:t>3 + 5</a:t>
            </a:r>
            <a:endParaRPr lang="ru-RU" sz="3600" b="1" dirty="0">
              <a:solidFill>
                <a:srgbClr val="0033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467544" y="2924944"/>
            <a:ext cx="11400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3399"/>
                </a:solidFill>
                <a:latin typeface="Times New Roman" pitchFamily="18" charset="0"/>
                <a:cs typeface="Times New Roman" pitchFamily="18" charset="0"/>
              </a:rPr>
              <a:t>4 + 5</a:t>
            </a:r>
            <a:endParaRPr lang="ru-RU" sz="3600" b="1" dirty="0">
              <a:solidFill>
                <a:srgbClr val="0033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467544" y="3645024"/>
            <a:ext cx="11400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3399"/>
                </a:solidFill>
                <a:latin typeface="Times New Roman" pitchFamily="18" charset="0"/>
                <a:cs typeface="Times New Roman" pitchFamily="18" charset="0"/>
              </a:rPr>
              <a:t>5 + 5</a:t>
            </a:r>
            <a:endParaRPr lang="ru-RU" sz="3600" b="1" dirty="0">
              <a:solidFill>
                <a:srgbClr val="0033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7596336" y="764704"/>
            <a:ext cx="10310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3399"/>
                </a:solidFill>
                <a:latin typeface="Times New Roman" pitchFamily="18" charset="0"/>
                <a:cs typeface="Times New Roman" pitchFamily="18" charset="0"/>
              </a:rPr>
              <a:t>6 - 5</a:t>
            </a:r>
            <a:endParaRPr lang="ru-RU" sz="3600" b="1" dirty="0">
              <a:solidFill>
                <a:srgbClr val="0033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7596336" y="1412776"/>
            <a:ext cx="10310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3399"/>
                </a:solidFill>
                <a:latin typeface="Times New Roman" pitchFamily="18" charset="0"/>
                <a:cs typeface="Times New Roman" pitchFamily="18" charset="0"/>
              </a:rPr>
              <a:t>7 - 5</a:t>
            </a:r>
            <a:endParaRPr lang="ru-RU" sz="3600" b="1" dirty="0">
              <a:solidFill>
                <a:srgbClr val="0033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7668344" y="2204864"/>
            <a:ext cx="10310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3399"/>
                </a:solidFill>
                <a:latin typeface="Times New Roman" pitchFamily="18" charset="0"/>
                <a:cs typeface="Times New Roman" pitchFamily="18" charset="0"/>
              </a:rPr>
              <a:t>8 - 5</a:t>
            </a:r>
            <a:endParaRPr lang="ru-RU" sz="3600" b="1" dirty="0">
              <a:solidFill>
                <a:srgbClr val="0033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7740352" y="2924944"/>
            <a:ext cx="10310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3399"/>
                </a:solidFill>
                <a:latin typeface="Times New Roman" pitchFamily="18" charset="0"/>
                <a:cs typeface="Times New Roman" pitchFamily="18" charset="0"/>
              </a:rPr>
              <a:t>9 - 5</a:t>
            </a:r>
            <a:endParaRPr lang="ru-RU" sz="3600" b="1" dirty="0">
              <a:solidFill>
                <a:srgbClr val="0033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7668344" y="3645024"/>
            <a:ext cx="12618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3399"/>
                </a:solidFill>
                <a:latin typeface="Times New Roman" pitchFamily="18" charset="0"/>
                <a:cs typeface="Times New Roman" pitchFamily="18" charset="0"/>
              </a:rPr>
              <a:t>10 - 5</a:t>
            </a:r>
            <a:endParaRPr lang="ru-RU" sz="3600" b="1" dirty="0">
              <a:solidFill>
                <a:srgbClr val="00339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4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0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3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5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8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41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44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47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5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5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58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62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65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68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1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4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8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85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88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"/>
                            </p:stCondLst>
                            <p:childTnLst>
                              <p:par>
                                <p:cTn id="90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92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95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98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01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04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09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8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21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000"/>
                            </p:stCondLst>
                            <p:childTnLst>
                              <p:par>
                                <p:cTn id="123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25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28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31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34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37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7" grpId="0" animBg="1"/>
      <p:bldP spid="49" grpId="0" animBg="1"/>
      <p:bldP spid="51" grpId="0" animBg="1"/>
      <p:bldP spid="53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1" grpId="0" animBg="1"/>
      <p:bldP spid="63" grpId="0" animBg="1"/>
      <p:bldP spid="67" grpId="0" animBg="1"/>
      <p:bldP spid="68" grpId="0" animBg="1"/>
      <p:bldP spid="70" grpId="0" animBg="1"/>
      <p:bldP spid="72" grpId="0" animBg="1"/>
      <p:bldP spid="74" grpId="0" animBg="1"/>
      <p:bldP spid="75" grpId="0" animBg="1"/>
      <p:bldP spid="77" grpId="0" animBg="1"/>
      <p:bldP spid="79" grpId="0" animBg="1"/>
      <p:bldP spid="80" grpId="0" animBg="1"/>
      <p:bldP spid="81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1" grpId="0" animBg="1"/>
      <p:bldP spid="92" grpId="0" animBg="1"/>
      <p:bldP spid="93" grpId="0" animBg="1"/>
      <p:bldP spid="94" grpId="0" animBg="1"/>
      <p:bldP spid="9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82"/>
          <p:cNvGrpSpPr/>
          <p:nvPr/>
        </p:nvGrpSpPr>
        <p:grpSpPr>
          <a:xfrm>
            <a:off x="0" y="0"/>
            <a:ext cx="9144000" cy="6858794"/>
            <a:chOff x="0" y="0"/>
            <a:chExt cx="9144000" cy="6858794"/>
          </a:xfrm>
        </p:grpSpPr>
        <p:grpSp>
          <p:nvGrpSpPr>
            <p:cNvPr id="3" name="Группа 80"/>
            <p:cNvGrpSpPr/>
            <p:nvPr/>
          </p:nvGrpSpPr>
          <p:grpSpPr>
            <a:xfrm>
              <a:off x="0" y="0"/>
              <a:ext cx="9144000" cy="6858794"/>
              <a:chOff x="0" y="0"/>
              <a:chExt cx="9144000" cy="6858794"/>
            </a:xfrm>
          </p:grpSpPr>
          <p:cxnSp>
            <p:nvCxnSpPr>
              <p:cNvPr id="73" name="Прямая соединительная линия 72"/>
              <p:cNvCxnSpPr/>
              <p:nvPr/>
            </p:nvCxnSpPr>
            <p:spPr>
              <a:xfrm>
                <a:off x="0" y="6286520"/>
                <a:ext cx="9144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Прямая соединительная линия 70"/>
              <p:cNvCxnSpPr/>
              <p:nvPr/>
            </p:nvCxnSpPr>
            <p:spPr>
              <a:xfrm>
                <a:off x="0" y="5572140"/>
                <a:ext cx="9144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Прямая соединительная линия 68"/>
              <p:cNvCxnSpPr/>
              <p:nvPr/>
            </p:nvCxnSpPr>
            <p:spPr>
              <a:xfrm>
                <a:off x="0" y="4857760"/>
                <a:ext cx="9144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Прямая соединительная линия 65"/>
              <p:cNvCxnSpPr/>
              <p:nvPr/>
            </p:nvCxnSpPr>
            <p:spPr>
              <a:xfrm>
                <a:off x="0" y="4143380"/>
                <a:ext cx="9144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Прямая соединительная линия 63"/>
              <p:cNvCxnSpPr>
                <a:endCxn id="4" idx="3"/>
              </p:cNvCxnSpPr>
              <p:nvPr/>
            </p:nvCxnSpPr>
            <p:spPr>
              <a:xfrm rot="10800000" flipH="1">
                <a:off x="0" y="3429000"/>
                <a:ext cx="9144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Прямая соединительная линия 61"/>
              <p:cNvCxnSpPr/>
              <p:nvPr/>
            </p:nvCxnSpPr>
            <p:spPr>
              <a:xfrm>
                <a:off x="0" y="2714620"/>
                <a:ext cx="9144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Прямая соединительная линия 59"/>
              <p:cNvCxnSpPr/>
              <p:nvPr/>
            </p:nvCxnSpPr>
            <p:spPr>
              <a:xfrm>
                <a:off x="0" y="1928802"/>
                <a:ext cx="9144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Прямая соединительная линия 75"/>
              <p:cNvCxnSpPr/>
              <p:nvPr/>
            </p:nvCxnSpPr>
            <p:spPr>
              <a:xfrm>
                <a:off x="0" y="1285860"/>
                <a:ext cx="9144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Прямая соединительная линия 77"/>
              <p:cNvCxnSpPr/>
              <p:nvPr/>
            </p:nvCxnSpPr>
            <p:spPr>
              <a:xfrm>
                <a:off x="0" y="571480"/>
                <a:ext cx="9144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Прямая соединительная линия 53"/>
              <p:cNvCxnSpPr/>
              <p:nvPr/>
            </p:nvCxnSpPr>
            <p:spPr>
              <a:xfrm rot="5400000">
                <a:off x="4714900" y="3429000"/>
                <a:ext cx="6858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Прямая соединительная линия 51"/>
              <p:cNvCxnSpPr/>
              <p:nvPr/>
            </p:nvCxnSpPr>
            <p:spPr>
              <a:xfrm rot="5400000">
                <a:off x="4000520" y="3429000"/>
                <a:ext cx="6858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Прямая соединительная линия 49"/>
              <p:cNvCxnSpPr/>
              <p:nvPr/>
            </p:nvCxnSpPr>
            <p:spPr>
              <a:xfrm rot="5400000">
                <a:off x="3286140" y="3429000"/>
                <a:ext cx="6858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Прямая соединительная линия 47"/>
              <p:cNvCxnSpPr/>
              <p:nvPr/>
            </p:nvCxnSpPr>
            <p:spPr>
              <a:xfrm rot="5400000">
                <a:off x="2571760" y="3429000"/>
                <a:ext cx="6858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Прямая соединительная линия 45"/>
              <p:cNvCxnSpPr/>
              <p:nvPr/>
            </p:nvCxnSpPr>
            <p:spPr>
              <a:xfrm rot="5400000">
                <a:off x="1857380" y="3429000"/>
                <a:ext cx="6858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Прямая соединительная линия 27"/>
              <p:cNvCxnSpPr>
                <a:endCxn id="4" idx="2"/>
              </p:cNvCxnSpPr>
              <p:nvPr/>
            </p:nvCxnSpPr>
            <p:spPr>
              <a:xfrm rot="16200000" flipH="1">
                <a:off x="1143000" y="3429000"/>
                <a:ext cx="6858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Прямая соединительная линия 23"/>
              <p:cNvCxnSpPr/>
              <p:nvPr/>
            </p:nvCxnSpPr>
            <p:spPr>
              <a:xfrm rot="5400000">
                <a:off x="428620" y="3429000"/>
                <a:ext cx="6858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Прямая соединительная линия 21"/>
              <p:cNvCxnSpPr/>
              <p:nvPr/>
            </p:nvCxnSpPr>
            <p:spPr>
              <a:xfrm rot="5400000">
                <a:off x="-285760" y="3429000"/>
                <a:ext cx="6858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Прямая соединительная линия 9"/>
              <p:cNvCxnSpPr/>
              <p:nvPr/>
            </p:nvCxnSpPr>
            <p:spPr>
              <a:xfrm rot="5400000">
                <a:off x="-2501132" y="3429000"/>
                <a:ext cx="6858794" cy="794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Прямая соединительная линия 11"/>
              <p:cNvCxnSpPr/>
              <p:nvPr/>
            </p:nvCxnSpPr>
            <p:spPr>
              <a:xfrm rot="5400000">
                <a:off x="-1714520" y="3429000"/>
                <a:ext cx="6858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Прямая соединительная линия 16"/>
              <p:cNvCxnSpPr/>
              <p:nvPr/>
            </p:nvCxnSpPr>
            <p:spPr>
              <a:xfrm rot="5400000">
                <a:off x="-1000140" y="3429000"/>
                <a:ext cx="6858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2" name="Рамка 81"/>
            <p:cNvSpPr/>
            <p:nvPr/>
          </p:nvSpPr>
          <p:spPr>
            <a:xfrm>
              <a:off x="0" y="0"/>
              <a:ext cx="9144000" cy="6858000"/>
            </a:xfrm>
            <a:prstGeom prst="frame">
              <a:avLst>
                <a:gd name="adj1" fmla="val 3885"/>
              </a:avLst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pic>
        <p:nvPicPr>
          <p:cNvPr id="5121" name="Picture 1" descr="C:\Users\BOSS\Desktop\61aCIP0QEGL.jpg"/>
          <p:cNvPicPr>
            <a:picLocks noChangeAspect="1" noChangeArrowheads="1"/>
          </p:cNvPicPr>
          <p:nvPr/>
        </p:nvPicPr>
        <p:blipFill>
          <a:blip r:embed="rId2" cstate="print"/>
          <a:srcRect l="13608" t="21168" r="7769" b="16841"/>
          <a:stretch>
            <a:fillRect/>
          </a:stretch>
        </p:blipFill>
        <p:spPr bwMode="auto">
          <a:xfrm>
            <a:off x="467544" y="548680"/>
            <a:ext cx="3744416" cy="2952328"/>
          </a:xfrm>
          <a:prstGeom prst="rect">
            <a:avLst/>
          </a:prstGeom>
          <a:noFill/>
        </p:spPr>
      </p:pic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4716016" y="209546"/>
            <a:ext cx="3816424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dirty="0" smtClean="0">
                <a:solidFill>
                  <a:srgbClr val="990033"/>
                </a:solidFill>
                <a:latin typeface="Book Antiqua" pitchFamily="18" charset="0"/>
                <a:ea typeface="Calibri" pitchFamily="34" charset="0"/>
                <a:cs typeface="Times New Roman" pitchFamily="18" charset="0"/>
              </a:rPr>
              <a:t>6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990033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яблок из сада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990033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990033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Ежик притащил,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990033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dirty="0" smtClean="0">
                <a:solidFill>
                  <a:srgbClr val="990033"/>
                </a:solidFill>
                <a:latin typeface="Book Antiqua" pitchFamily="18" charset="0"/>
                <a:ea typeface="Calibri" pitchFamily="34" charset="0"/>
                <a:cs typeface="Times New Roman" pitchFamily="18" charset="0"/>
              </a:rPr>
              <a:t>3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990033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самых  румяных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990033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990033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Белке подарил.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990033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990033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С радостью подарок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990033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990033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Получила белка.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990033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990033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Сосчитайте яблоки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990033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990033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У ежика на спинке.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990033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pic>
        <p:nvPicPr>
          <p:cNvPr id="5123" name="Picture 3" descr="C:\Users\BOSS\Desktop\7173cfbeef32.jpg"/>
          <p:cNvPicPr>
            <a:picLocks noChangeAspect="1" noChangeArrowheads="1"/>
          </p:cNvPicPr>
          <p:nvPr/>
        </p:nvPicPr>
        <p:blipFill>
          <a:blip r:embed="rId3" cstate="print"/>
          <a:srcRect t="2222" b="4434"/>
          <a:stretch>
            <a:fillRect/>
          </a:stretch>
        </p:blipFill>
        <p:spPr bwMode="auto">
          <a:xfrm>
            <a:off x="539552" y="3501008"/>
            <a:ext cx="3142800" cy="3024336"/>
          </a:xfrm>
          <a:prstGeom prst="rect">
            <a:avLst/>
          </a:prstGeom>
          <a:noFill/>
        </p:spPr>
      </p:pic>
      <p:sp>
        <p:nvSpPr>
          <p:cNvPr id="29" name="Rectangle 2"/>
          <p:cNvSpPr>
            <a:spLocks noChangeArrowheads="1"/>
          </p:cNvSpPr>
          <p:nvPr/>
        </p:nvSpPr>
        <p:spPr bwMode="auto">
          <a:xfrm>
            <a:off x="4751512" y="3665930"/>
            <a:ext cx="4392488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400" b="1" dirty="0" smtClean="0">
                <a:solidFill>
                  <a:srgbClr val="990033"/>
                </a:solidFill>
                <a:latin typeface="Georgia" pitchFamily="18" charset="0"/>
              </a:rPr>
              <a:t>Ёжик по лесу шёл,</a:t>
            </a:r>
          </a:p>
          <a:p>
            <a:r>
              <a:rPr lang="ru-RU" sz="2400" b="1" dirty="0" smtClean="0">
                <a:solidFill>
                  <a:srgbClr val="990033"/>
                </a:solidFill>
                <a:latin typeface="Georgia" pitchFamily="18" charset="0"/>
              </a:rPr>
              <a:t>На обед грибы нашел:</a:t>
            </a:r>
          </a:p>
          <a:p>
            <a:r>
              <a:rPr lang="ru-RU" sz="3200" b="1" dirty="0" smtClean="0">
                <a:solidFill>
                  <a:srgbClr val="990033"/>
                </a:solidFill>
                <a:latin typeface="Book Antiqua" pitchFamily="18" charset="0"/>
              </a:rPr>
              <a:t>5</a:t>
            </a:r>
            <a:r>
              <a:rPr lang="ru-RU" sz="2400" b="1" dirty="0" smtClean="0">
                <a:solidFill>
                  <a:srgbClr val="990033"/>
                </a:solidFill>
                <a:latin typeface="Georgia" pitchFamily="18" charset="0"/>
              </a:rPr>
              <a:t> – под берёзой,</a:t>
            </a:r>
          </a:p>
          <a:p>
            <a:r>
              <a:rPr lang="ru-RU" sz="3200" b="1" dirty="0" smtClean="0">
                <a:solidFill>
                  <a:srgbClr val="990033"/>
                </a:solidFill>
                <a:latin typeface="Book Antiqua" pitchFamily="18" charset="0"/>
              </a:rPr>
              <a:t>2</a:t>
            </a:r>
            <a:r>
              <a:rPr lang="ru-RU" sz="2400" b="1" dirty="0" smtClean="0">
                <a:solidFill>
                  <a:srgbClr val="990033"/>
                </a:solidFill>
                <a:latin typeface="Georgia" pitchFamily="18" charset="0"/>
              </a:rPr>
              <a:t> – у осины</a:t>
            </a:r>
          </a:p>
          <a:p>
            <a:r>
              <a:rPr lang="ru-RU" sz="2400" b="1" dirty="0" smtClean="0">
                <a:solidFill>
                  <a:srgbClr val="990033"/>
                </a:solidFill>
                <a:latin typeface="Georgia" pitchFamily="18" charset="0"/>
              </a:rPr>
              <a:t>Сколько их будет</a:t>
            </a:r>
          </a:p>
          <a:p>
            <a:r>
              <a:rPr lang="ru-RU" sz="2400" b="1" dirty="0" smtClean="0">
                <a:solidFill>
                  <a:srgbClr val="990033"/>
                </a:solidFill>
                <a:latin typeface="Georgia" pitchFamily="18" charset="0"/>
              </a:rPr>
              <a:t>В плетёной корзинке?  </a:t>
            </a:r>
            <a:endParaRPr lang="ru-RU" sz="2400" b="1" dirty="0">
              <a:solidFill>
                <a:srgbClr val="990033"/>
              </a:solidFill>
              <a:latin typeface="Georgia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156176" y="3356992"/>
            <a:ext cx="16642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3399"/>
                </a:solidFill>
                <a:latin typeface="Book Antiqua" pitchFamily="18" charset="0"/>
              </a:rPr>
              <a:t>6 – 3 = 3</a:t>
            </a:r>
            <a:endParaRPr lang="ru-RU" sz="3200" b="1" dirty="0">
              <a:solidFill>
                <a:srgbClr val="003399"/>
              </a:solidFill>
              <a:latin typeface="Book Antiqua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6228184" y="6021288"/>
            <a:ext cx="160492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003399"/>
                </a:solidFill>
                <a:latin typeface="Book Antiqua" pitchFamily="18" charset="0"/>
              </a:rPr>
              <a:t>5+ 2 = 7</a:t>
            </a:r>
            <a:endParaRPr lang="ru-RU" sz="3200" b="1" dirty="0">
              <a:solidFill>
                <a:srgbClr val="003399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5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0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5" dur="10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0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29" grpId="0"/>
      <p:bldP spid="3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82"/>
          <p:cNvGrpSpPr/>
          <p:nvPr/>
        </p:nvGrpSpPr>
        <p:grpSpPr>
          <a:xfrm>
            <a:off x="0" y="0"/>
            <a:ext cx="9144000" cy="6858794"/>
            <a:chOff x="0" y="0"/>
            <a:chExt cx="9144000" cy="6858794"/>
          </a:xfrm>
        </p:grpSpPr>
        <p:grpSp>
          <p:nvGrpSpPr>
            <p:cNvPr id="3" name="Группа 80"/>
            <p:cNvGrpSpPr/>
            <p:nvPr/>
          </p:nvGrpSpPr>
          <p:grpSpPr>
            <a:xfrm>
              <a:off x="0" y="0"/>
              <a:ext cx="9144000" cy="6858794"/>
              <a:chOff x="0" y="0"/>
              <a:chExt cx="9144000" cy="6858794"/>
            </a:xfrm>
          </p:grpSpPr>
          <p:cxnSp>
            <p:nvCxnSpPr>
              <p:cNvPr id="73" name="Прямая соединительная линия 72"/>
              <p:cNvCxnSpPr/>
              <p:nvPr/>
            </p:nvCxnSpPr>
            <p:spPr>
              <a:xfrm>
                <a:off x="0" y="6286520"/>
                <a:ext cx="9144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Прямая соединительная линия 70"/>
              <p:cNvCxnSpPr/>
              <p:nvPr/>
            </p:nvCxnSpPr>
            <p:spPr>
              <a:xfrm>
                <a:off x="0" y="5572140"/>
                <a:ext cx="9144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Прямая соединительная линия 68"/>
              <p:cNvCxnSpPr/>
              <p:nvPr/>
            </p:nvCxnSpPr>
            <p:spPr>
              <a:xfrm>
                <a:off x="0" y="4857760"/>
                <a:ext cx="9144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Прямая соединительная линия 65"/>
              <p:cNvCxnSpPr/>
              <p:nvPr/>
            </p:nvCxnSpPr>
            <p:spPr>
              <a:xfrm>
                <a:off x="0" y="4143380"/>
                <a:ext cx="9144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Прямая соединительная линия 63"/>
              <p:cNvCxnSpPr>
                <a:endCxn id="4" idx="3"/>
              </p:cNvCxnSpPr>
              <p:nvPr/>
            </p:nvCxnSpPr>
            <p:spPr>
              <a:xfrm rot="10800000" flipH="1">
                <a:off x="0" y="3429000"/>
                <a:ext cx="9144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Прямая соединительная линия 61"/>
              <p:cNvCxnSpPr/>
              <p:nvPr/>
            </p:nvCxnSpPr>
            <p:spPr>
              <a:xfrm>
                <a:off x="0" y="2714620"/>
                <a:ext cx="9144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Прямая соединительная линия 59"/>
              <p:cNvCxnSpPr/>
              <p:nvPr/>
            </p:nvCxnSpPr>
            <p:spPr>
              <a:xfrm>
                <a:off x="0" y="1928802"/>
                <a:ext cx="9144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Прямая соединительная линия 75"/>
              <p:cNvCxnSpPr/>
              <p:nvPr/>
            </p:nvCxnSpPr>
            <p:spPr>
              <a:xfrm>
                <a:off x="0" y="1285860"/>
                <a:ext cx="9144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Прямая соединительная линия 77"/>
              <p:cNvCxnSpPr/>
              <p:nvPr/>
            </p:nvCxnSpPr>
            <p:spPr>
              <a:xfrm>
                <a:off x="0" y="571480"/>
                <a:ext cx="9144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Прямая соединительная линия 53"/>
              <p:cNvCxnSpPr/>
              <p:nvPr/>
            </p:nvCxnSpPr>
            <p:spPr>
              <a:xfrm rot="5400000">
                <a:off x="4714900" y="3429000"/>
                <a:ext cx="6858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Прямая соединительная линия 51"/>
              <p:cNvCxnSpPr/>
              <p:nvPr/>
            </p:nvCxnSpPr>
            <p:spPr>
              <a:xfrm rot="5400000">
                <a:off x="4000520" y="3429000"/>
                <a:ext cx="6858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Прямая соединительная линия 49"/>
              <p:cNvCxnSpPr/>
              <p:nvPr/>
            </p:nvCxnSpPr>
            <p:spPr>
              <a:xfrm rot="5400000">
                <a:off x="3286140" y="3429000"/>
                <a:ext cx="6858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Прямая соединительная линия 47"/>
              <p:cNvCxnSpPr/>
              <p:nvPr/>
            </p:nvCxnSpPr>
            <p:spPr>
              <a:xfrm rot="5400000">
                <a:off x="2571760" y="3429000"/>
                <a:ext cx="6858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Прямая соединительная линия 45"/>
              <p:cNvCxnSpPr/>
              <p:nvPr/>
            </p:nvCxnSpPr>
            <p:spPr>
              <a:xfrm rot="5400000">
                <a:off x="1857380" y="3429000"/>
                <a:ext cx="6858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Прямая соединительная линия 27"/>
              <p:cNvCxnSpPr>
                <a:endCxn id="4" idx="2"/>
              </p:cNvCxnSpPr>
              <p:nvPr/>
            </p:nvCxnSpPr>
            <p:spPr>
              <a:xfrm rot="16200000" flipH="1">
                <a:off x="1143000" y="3429000"/>
                <a:ext cx="6858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Прямая соединительная линия 23"/>
              <p:cNvCxnSpPr/>
              <p:nvPr/>
            </p:nvCxnSpPr>
            <p:spPr>
              <a:xfrm rot="5400000">
                <a:off x="428620" y="3429000"/>
                <a:ext cx="6858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Прямая соединительная линия 21"/>
              <p:cNvCxnSpPr/>
              <p:nvPr/>
            </p:nvCxnSpPr>
            <p:spPr>
              <a:xfrm rot="5400000">
                <a:off x="-285760" y="3429000"/>
                <a:ext cx="6858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Прямая соединительная линия 9"/>
              <p:cNvCxnSpPr/>
              <p:nvPr/>
            </p:nvCxnSpPr>
            <p:spPr>
              <a:xfrm rot="5400000">
                <a:off x="-2501132" y="3429000"/>
                <a:ext cx="6858794" cy="794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Прямая соединительная линия 11"/>
              <p:cNvCxnSpPr/>
              <p:nvPr/>
            </p:nvCxnSpPr>
            <p:spPr>
              <a:xfrm rot="5400000">
                <a:off x="-1714520" y="3429000"/>
                <a:ext cx="6858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Прямая соединительная линия 16"/>
              <p:cNvCxnSpPr/>
              <p:nvPr/>
            </p:nvCxnSpPr>
            <p:spPr>
              <a:xfrm rot="5400000">
                <a:off x="-1000140" y="3429000"/>
                <a:ext cx="6858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2" name="Рамка 81"/>
            <p:cNvSpPr/>
            <p:nvPr/>
          </p:nvSpPr>
          <p:spPr>
            <a:xfrm>
              <a:off x="0" y="0"/>
              <a:ext cx="9144000" cy="6858000"/>
            </a:xfrm>
            <a:prstGeom prst="frame">
              <a:avLst>
                <a:gd name="adj1" fmla="val 3885"/>
              </a:avLst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pic>
        <p:nvPicPr>
          <p:cNvPr id="4097" name="Picture 1" descr="C:\Users\BOSS\Desktop\117401955_1__20_.jpg"/>
          <p:cNvPicPr>
            <a:picLocks noChangeAspect="1" noChangeArrowheads="1"/>
          </p:cNvPicPr>
          <p:nvPr/>
        </p:nvPicPr>
        <p:blipFill>
          <a:blip r:embed="rId2" cstate="print"/>
          <a:srcRect l="11143" t="7746" r="13806" b="3696"/>
          <a:stretch>
            <a:fillRect/>
          </a:stretch>
        </p:blipFill>
        <p:spPr bwMode="auto">
          <a:xfrm>
            <a:off x="3059832" y="332656"/>
            <a:ext cx="3050916" cy="3600000"/>
          </a:xfrm>
          <a:prstGeom prst="rect">
            <a:avLst/>
          </a:prstGeom>
          <a:noFill/>
        </p:spPr>
      </p:pic>
      <p:pic>
        <p:nvPicPr>
          <p:cNvPr id="4098" name="Picture 2" descr="C:\Users\BOSS\Desktop\Без названия.png"/>
          <p:cNvPicPr>
            <a:picLocks noChangeAspect="1" noChangeArrowheads="1"/>
          </p:cNvPicPr>
          <p:nvPr/>
        </p:nvPicPr>
        <p:blipFill>
          <a:blip r:embed="rId3" cstate="print"/>
          <a:srcRect l="14286" r="17143"/>
          <a:stretch>
            <a:fillRect/>
          </a:stretch>
        </p:blipFill>
        <p:spPr bwMode="auto">
          <a:xfrm>
            <a:off x="683569" y="332656"/>
            <a:ext cx="1546991" cy="1620000"/>
          </a:xfrm>
          <a:prstGeom prst="rect">
            <a:avLst/>
          </a:prstGeom>
          <a:noFill/>
        </p:spPr>
      </p:pic>
      <p:pic>
        <p:nvPicPr>
          <p:cNvPr id="29" name="Picture 2" descr="C:\Users\BOSS\Desktop\Без названия.png"/>
          <p:cNvPicPr>
            <a:picLocks noChangeAspect="1" noChangeArrowheads="1"/>
          </p:cNvPicPr>
          <p:nvPr/>
        </p:nvPicPr>
        <p:blipFill>
          <a:blip r:embed="rId3" cstate="print"/>
          <a:srcRect l="14286" r="17143"/>
          <a:stretch>
            <a:fillRect/>
          </a:stretch>
        </p:blipFill>
        <p:spPr bwMode="auto">
          <a:xfrm>
            <a:off x="6156176" y="260648"/>
            <a:ext cx="1728192" cy="1809750"/>
          </a:xfrm>
          <a:prstGeom prst="rect">
            <a:avLst/>
          </a:prstGeom>
          <a:noFill/>
        </p:spPr>
      </p:pic>
      <p:pic>
        <p:nvPicPr>
          <p:cNvPr id="30" name="Picture 2" descr="C:\Users\BOSS\Desktop\Без названия.png"/>
          <p:cNvPicPr>
            <a:picLocks noChangeAspect="1" noChangeArrowheads="1"/>
          </p:cNvPicPr>
          <p:nvPr/>
        </p:nvPicPr>
        <p:blipFill>
          <a:blip r:embed="rId3" cstate="print"/>
          <a:srcRect l="14286" r="17143"/>
          <a:stretch>
            <a:fillRect/>
          </a:stretch>
        </p:blipFill>
        <p:spPr bwMode="auto">
          <a:xfrm>
            <a:off x="755576" y="2420888"/>
            <a:ext cx="1546991" cy="1620000"/>
          </a:xfrm>
          <a:prstGeom prst="rect">
            <a:avLst/>
          </a:prstGeom>
          <a:noFill/>
        </p:spPr>
      </p:pic>
      <p:pic>
        <p:nvPicPr>
          <p:cNvPr id="31" name="Picture 2" descr="C:\Users\BOSS\Desktop\Без названия.png"/>
          <p:cNvPicPr>
            <a:picLocks noChangeAspect="1" noChangeArrowheads="1"/>
          </p:cNvPicPr>
          <p:nvPr/>
        </p:nvPicPr>
        <p:blipFill>
          <a:blip r:embed="rId3" cstate="print"/>
          <a:srcRect l="14286" r="17143"/>
          <a:stretch>
            <a:fillRect/>
          </a:stretch>
        </p:blipFill>
        <p:spPr bwMode="auto">
          <a:xfrm>
            <a:off x="6588224" y="2636912"/>
            <a:ext cx="1728192" cy="1809750"/>
          </a:xfrm>
          <a:prstGeom prst="rect">
            <a:avLst/>
          </a:prstGeom>
          <a:noFill/>
        </p:spPr>
      </p:pic>
      <p:pic>
        <p:nvPicPr>
          <p:cNvPr id="32" name="Picture 2" descr="C:\Users\BOSS\Desktop\Без названия.png"/>
          <p:cNvPicPr>
            <a:picLocks noChangeAspect="1" noChangeArrowheads="1"/>
          </p:cNvPicPr>
          <p:nvPr/>
        </p:nvPicPr>
        <p:blipFill>
          <a:blip r:embed="rId3" cstate="print"/>
          <a:srcRect l="14286" r="17143"/>
          <a:stretch>
            <a:fillRect/>
          </a:stretch>
        </p:blipFill>
        <p:spPr bwMode="auto">
          <a:xfrm>
            <a:off x="683568" y="4365104"/>
            <a:ext cx="1546991" cy="1620000"/>
          </a:xfrm>
          <a:prstGeom prst="rect">
            <a:avLst/>
          </a:prstGeom>
          <a:noFill/>
        </p:spPr>
      </p:pic>
      <p:pic>
        <p:nvPicPr>
          <p:cNvPr id="33" name="Picture 2" descr="C:\Users\BOSS\Desktop\Без названия.png"/>
          <p:cNvPicPr>
            <a:picLocks noChangeAspect="1" noChangeArrowheads="1"/>
          </p:cNvPicPr>
          <p:nvPr/>
        </p:nvPicPr>
        <p:blipFill>
          <a:blip r:embed="rId3" cstate="print"/>
          <a:srcRect l="14286" r="17143"/>
          <a:stretch>
            <a:fillRect/>
          </a:stretch>
        </p:blipFill>
        <p:spPr bwMode="auto">
          <a:xfrm>
            <a:off x="4644008" y="4437112"/>
            <a:ext cx="1728192" cy="1809750"/>
          </a:xfrm>
          <a:prstGeom prst="rect">
            <a:avLst/>
          </a:prstGeom>
          <a:noFill/>
        </p:spPr>
      </p:pic>
      <p:sp>
        <p:nvSpPr>
          <p:cNvPr id="34" name="Прямоугольник 33"/>
          <p:cNvSpPr/>
          <p:nvPr/>
        </p:nvSpPr>
        <p:spPr>
          <a:xfrm>
            <a:off x="395536" y="1844824"/>
            <a:ext cx="208903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003399"/>
                </a:solidFill>
                <a:latin typeface="Book Antiqua" pitchFamily="18" charset="0"/>
              </a:rPr>
              <a:t>4 + 5 + 1</a:t>
            </a:r>
            <a:endParaRPr lang="ru-RU" sz="4000" b="1" dirty="0">
              <a:solidFill>
                <a:srgbClr val="003399"/>
              </a:solidFill>
              <a:latin typeface="Book Antiqua" pitchFamily="18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1979712" y="3789040"/>
            <a:ext cx="223651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003399"/>
                </a:solidFill>
                <a:latin typeface="Book Antiqua" pitchFamily="18" charset="0"/>
              </a:rPr>
              <a:t>10 – 3 – 5</a:t>
            </a:r>
            <a:endParaRPr lang="ru-RU" sz="4000" b="1" dirty="0">
              <a:solidFill>
                <a:srgbClr val="003399"/>
              </a:solidFill>
              <a:latin typeface="Book Antiqua" pitchFamily="18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1763688" y="5733256"/>
            <a:ext cx="203453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003399"/>
                </a:solidFill>
                <a:latin typeface="Book Antiqua" pitchFamily="18" charset="0"/>
              </a:rPr>
              <a:t>7 + 2 – 5</a:t>
            </a:r>
            <a:endParaRPr lang="ru-RU" sz="4000" b="1" dirty="0">
              <a:solidFill>
                <a:srgbClr val="003399"/>
              </a:solidFill>
              <a:latin typeface="Book Antiqua" pitchFamily="18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6012160" y="1988840"/>
            <a:ext cx="203453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003399"/>
                </a:solidFill>
                <a:latin typeface="Book Antiqua" pitchFamily="18" charset="0"/>
              </a:rPr>
              <a:t>2 + 5 – 4</a:t>
            </a:r>
            <a:endParaRPr lang="ru-RU" sz="4000" b="1" dirty="0">
              <a:solidFill>
                <a:srgbClr val="003399"/>
              </a:solidFill>
              <a:latin typeface="Book Antiqua" pitchFamily="18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6156176" y="5661248"/>
            <a:ext cx="203453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003399"/>
                </a:solidFill>
                <a:latin typeface="Book Antiqua" pitchFamily="18" charset="0"/>
              </a:rPr>
              <a:t>9 + 1 – 5</a:t>
            </a:r>
            <a:endParaRPr lang="ru-RU" sz="4000" b="1" dirty="0">
              <a:solidFill>
                <a:srgbClr val="003399"/>
              </a:solidFill>
              <a:latin typeface="Book Antiqua" pitchFamily="18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6372200" y="4293096"/>
            <a:ext cx="203453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003399"/>
                </a:solidFill>
                <a:latin typeface="Book Antiqua" pitchFamily="18" charset="0"/>
              </a:rPr>
              <a:t>6 – 4 + 5</a:t>
            </a:r>
            <a:endParaRPr lang="ru-RU" sz="4000" b="1" dirty="0">
              <a:solidFill>
                <a:srgbClr val="003399"/>
              </a:solidFill>
              <a:latin typeface="Book Antiqua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27584" y="908720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300192" y="980728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27584" y="5085184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732240" y="3429000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899592" y="3068960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860032" y="5229200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82"/>
          <p:cNvGrpSpPr/>
          <p:nvPr/>
        </p:nvGrpSpPr>
        <p:grpSpPr>
          <a:xfrm>
            <a:off x="0" y="0"/>
            <a:ext cx="9144000" cy="6858794"/>
            <a:chOff x="0" y="0"/>
            <a:chExt cx="9144000" cy="6858794"/>
          </a:xfrm>
        </p:grpSpPr>
        <p:grpSp>
          <p:nvGrpSpPr>
            <p:cNvPr id="3" name="Группа 80"/>
            <p:cNvGrpSpPr/>
            <p:nvPr/>
          </p:nvGrpSpPr>
          <p:grpSpPr>
            <a:xfrm>
              <a:off x="0" y="0"/>
              <a:ext cx="9144000" cy="6858794"/>
              <a:chOff x="0" y="0"/>
              <a:chExt cx="9144000" cy="6858794"/>
            </a:xfrm>
          </p:grpSpPr>
          <p:cxnSp>
            <p:nvCxnSpPr>
              <p:cNvPr id="73" name="Прямая соединительная линия 72"/>
              <p:cNvCxnSpPr/>
              <p:nvPr/>
            </p:nvCxnSpPr>
            <p:spPr>
              <a:xfrm>
                <a:off x="0" y="6286520"/>
                <a:ext cx="9144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Прямая соединительная линия 70"/>
              <p:cNvCxnSpPr/>
              <p:nvPr/>
            </p:nvCxnSpPr>
            <p:spPr>
              <a:xfrm>
                <a:off x="0" y="5572140"/>
                <a:ext cx="9144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Прямая соединительная линия 68"/>
              <p:cNvCxnSpPr/>
              <p:nvPr/>
            </p:nvCxnSpPr>
            <p:spPr>
              <a:xfrm>
                <a:off x="0" y="4857760"/>
                <a:ext cx="9144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Прямая соединительная линия 65"/>
              <p:cNvCxnSpPr/>
              <p:nvPr/>
            </p:nvCxnSpPr>
            <p:spPr>
              <a:xfrm>
                <a:off x="0" y="4143380"/>
                <a:ext cx="9144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Прямая соединительная линия 63"/>
              <p:cNvCxnSpPr>
                <a:endCxn id="4" idx="3"/>
              </p:cNvCxnSpPr>
              <p:nvPr/>
            </p:nvCxnSpPr>
            <p:spPr>
              <a:xfrm rot="10800000" flipH="1">
                <a:off x="0" y="3429000"/>
                <a:ext cx="9144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Прямая соединительная линия 61"/>
              <p:cNvCxnSpPr/>
              <p:nvPr/>
            </p:nvCxnSpPr>
            <p:spPr>
              <a:xfrm>
                <a:off x="0" y="2714620"/>
                <a:ext cx="9144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Прямая соединительная линия 59"/>
              <p:cNvCxnSpPr/>
              <p:nvPr/>
            </p:nvCxnSpPr>
            <p:spPr>
              <a:xfrm>
                <a:off x="0" y="1928802"/>
                <a:ext cx="9144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Прямая соединительная линия 75"/>
              <p:cNvCxnSpPr/>
              <p:nvPr/>
            </p:nvCxnSpPr>
            <p:spPr>
              <a:xfrm>
                <a:off x="0" y="1285860"/>
                <a:ext cx="9144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Прямая соединительная линия 77"/>
              <p:cNvCxnSpPr/>
              <p:nvPr/>
            </p:nvCxnSpPr>
            <p:spPr>
              <a:xfrm>
                <a:off x="0" y="571480"/>
                <a:ext cx="9144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Прямая соединительная линия 53"/>
              <p:cNvCxnSpPr/>
              <p:nvPr/>
            </p:nvCxnSpPr>
            <p:spPr>
              <a:xfrm rot="5400000">
                <a:off x="4714900" y="3429000"/>
                <a:ext cx="6858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Прямая соединительная линия 51"/>
              <p:cNvCxnSpPr/>
              <p:nvPr/>
            </p:nvCxnSpPr>
            <p:spPr>
              <a:xfrm rot="5400000">
                <a:off x="4000520" y="3429000"/>
                <a:ext cx="6858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Прямая соединительная линия 49"/>
              <p:cNvCxnSpPr/>
              <p:nvPr/>
            </p:nvCxnSpPr>
            <p:spPr>
              <a:xfrm rot="5400000">
                <a:off x="3286140" y="3429000"/>
                <a:ext cx="6858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Прямая соединительная линия 47"/>
              <p:cNvCxnSpPr/>
              <p:nvPr/>
            </p:nvCxnSpPr>
            <p:spPr>
              <a:xfrm rot="5400000">
                <a:off x="2571760" y="3429000"/>
                <a:ext cx="6858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Прямая соединительная линия 45"/>
              <p:cNvCxnSpPr/>
              <p:nvPr/>
            </p:nvCxnSpPr>
            <p:spPr>
              <a:xfrm rot="5400000">
                <a:off x="1857380" y="3429000"/>
                <a:ext cx="6858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Прямая соединительная линия 27"/>
              <p:cNvCxnSpPr>
                <a:endCxn id="4" idx="2"/>
              </p:cNvCxnSpPr>
              <p:nvPr/>
            </p:nvCxnSpPr>
            <p:spPr>
              <a:xfrm rot="16200000" flipH="1">
                <a:off x="1143000" y="3429000"/>
                <a:ext cx="6858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Прямая соединительная линия 23"/>
              <p:cNvCxnSpPr/>
              <p:nvPr/>
            </p:nvCxnSpPr>
            <p:spPr>
              <a:xfrm rot="5400000">
                <a:off x="428620" y="3429000"/>
                <a:ext cx="6858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Прямая соединительная линия 21"/>
              <p:cNvCxnSpPr/>
              <p:nvPr/>
            </p:nvCxnSpPr>
            <p:spPr>
              <a:xfrm rot="5400000">
                <a:off x="-285760" y="3429000"/>
                <a:ext cx="6858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Прямая соединительная линия 9"/>
              <p:cNvCxnSpPr/>
              <p:nvPr/>
            </p:nvCxnSpPr>
            <p:spPr>
              <a:xfrm rot="5400000">
                <a:off x="-2501132" y="3429000"/>
                <a:ext cx="6858794" cy="794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Прямая соединительная линия 11"/>
              <p:cNvCxnSpPr/>
              <p:nvPr/>
            </p:nvCxnSpPr>
            <p:spPr>
              <a:xfrm rot="5400000">
                <a:off x="-1714520" y="3429000"/>
                <a:ext cx="6858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Прямая соединительная линия 16"/>
              <p:cNvCxnSpPr/>
              <p:nvPr/>
            </p:nvCxnSpPr>
            <p:spPr>
              <a:xfrm rot="5400000">
                <a:off x="-1000140" y="3429000"/>
                <a:ext cx="6858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2" name="Рамка 81"/>
            <p:cNvSpPr/>
            <p:nvPr/>
          </p:nvSpPr>
          <p:spPr>
            <a:xfrm>
              <a:off x="0" y="0"/>
              <a:ext cx="9144000" cy="6858000"/>
            </a:xfrm>
            <a:prstGeom prst="frame">
              <a:avLst>
                <a:gd name="adj1" fmla="val 3885"/>
              </a:avLst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4932040" y="4509120"/>
            <a:ext cx="3692036" cy="144655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?, на </a:t>
            </a:r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 Antiqua" pitchFamily="18" charset="0"/>
              </a:rPr>
              <a:t>4</a:t>
            </a:r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 мака</a:t>
            </a:r>
          </a:p>
          <a:p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   больше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21507" name="Picture 3" descr="C:\Users\BOSS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63" y="717550"/>
            <a:ext cx="2352675" cy="1943100"/>
          </a:xfrm>
          <a:prstGeom prst="rect">
            <a:avLst/>
          </a:prstGeom>
          <a:noFill/>
        </p:spPr>
      </p:pic>
      <p:pic>
        <p:nvPicPr>
          <p:cNvPr id="35" name="Picture 3" descr="C:\Users\BOSS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420888"/>
            <a:ext cx="2352675" cy="1943100"/>
          </a:xfrm>
          <a:prstGeom prst="rect">
            <a:avLst/>
          </a:prstGeom>
          <a:noFill/>
        </p:spPr>
      </p:pic>
      <p:pic>
        <p:nvPicPr>
          <p:cNvPr id="36" name="Picture 3" descr="C:\Users\BOSS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1772816"/>
            <a:ext cx="2352675" cy="1943100"/>
          </a:xfrm>
          <a:prstGeom prst="rect">
            <a:avLst/>
          </a:prstGeom>
          <a:noFill/>
        </p:spPr>
      </p:pic>
      <p:pic>
        <p:nvPicPr>
          <p:cNvPr id="38" name="Picture 3" descr="C:\Users\BOSS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581128"/>
            <a:ext cx="2352675" cy="1943100"/>
          </a:xfrm>
          <a:prstGeom prst="rect">
            <a:avLst/>
          </a:prstGeom>
          <a:noFill/>
        </p:spPr>
      </p:pic>
      <p:pic>
        <p:nvPicPr>
          <p:cNvPr id="37" name="Picture 3" descr="C:\Users\BOSS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3645024"/>
            <a:ext cx="2352675" cy="1943100"/>
          </a:xfrm>
          <a:prstGeom prst="rect">
            <a:avLst/>
          </a:prstGeom>
          <a:noFill/>
        </p:spPr>
      </p:pic>
      <p:pic>
        <p:nvPicPr>
          <p:cNvPr id="21508" name="Picture 4" descr="C:\Users\BOSS\Desktop\picture3.png"/>
          <p:cNvPicPr>
            <a:picLocks noChangeAspect="1" noChangeArrowheads="1"/>
          </p:cNvPicPr>
          <p:nvPr/>
        </p:nvPicPr>
        <p:blipFill>
          <a:blip r:embed="rId3" cstate="print"/>
          <a:srcRect r="5695" b="6894"/>
          <a:stretch>
            <a:fillRect/>
          </a:stretch>
        </p:blipFill>
        <p:spPr bwMode="auto">
          <a:xfrm>
            <a:off x="4572000" y="836712"/>
            <a:ext cx="4110067" cy="360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82"/>
          <p:cNvGrpSpPr/>
          <p:nvPr/>
        </p:nvGrpSpPr>
        <p:grpSpPr>
          <a:xfrm>
            <a:off x="0" y="0"/>
            <a:ext cx="9144000" cy="6858794"/>
            <a:chOff x="0" y="0"/>
            <a:chExt cx="9144000" cy="6858794"/>
          </a:xfrm>
        </p:grpSpPr>
        <p:grpSp>
          <p:nvGrpSpPr>
            <p:cNvPr id="3" name="Группа 80"/>
            <p:cNvGrpSpPr/>
            <p:nvPr/>
          </p:nvGrpSpPr>
          <p:grpSpPr>
            <a:xfrm>
              <a:off x="0" y="0"/>
              <a:ext cx="9144000" cy="6858794"/>
              <a:chOff x="0" y="0"/>
              <a:chExt cx="9144000" cy="6858794"/>
            </a:xfrm>
          </p:grpSpPr>
          <p:cxnSp>
            <p:nvCxnSpPr>
              <p:cNvPr id="73" name="Прямая соединительная линия 72"/>
              <p:cNvCxnSpPr/>
              <p:nvPr/>
            </p:nvCxnSpPr>
            <p:spPr>
              <a:xfrm>
                <a:off x="0" y="6286520"/>
                <a:ext cx="9144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Прямая соединительная линия 70"/>
              <p:cNvCxnSpPr/>
              <p:nvPr/>
            </p:nvCxnSpPr>
            <p:spPr>
              <a:xfrm>
                <a:off x="0" y="5572140"/>
                <a:ext cx="9144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Прямая соединительная линия 68"/>
              <p:cNvCxnSpPr/>
              <p:nvPr/>
            </p:nvCxnSpPr>
            <p:spPr>
              <a:xfrm>
                <a:off x="0" y="4857760"/>
                <a:ext cx="9144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Прямая соединительная линия 65"/>
              <p:cNvCxnSpPr/>
              <p:nvPr/>
            </p:nvCxnSpPr>
            <p:spPr>
              <a:xfrm>
                <a:off x="0" y="4143380"/>
                <a:ext cx="9144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Прямая соединительная линия 63"/>
              <p:cNvCxnSpPr>
                <a:endCxn id="4" idx="3"/>
              </p:cNvCxnSpPr>
              <p:nvPr/>
            </p:nvCxnSpPr>
            <p:spPr>
              <a:xfrm rot="10800000" flipH="1">
                <a:off x="0" y="3429000"/>
                <a:ext cx="9144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Прямая соединительная линия 61"/>
              <p:cNvCxnSpPr/>
              <p:nvPr/>
            </p:nvCxnSpPr>
            <p:spPr>
              <a:xfrm>
                <a:off x="0" y="2714620"/>
                <a:ext cx="9144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Прямая соединительная линия 59"/>
              <p:cNvCxnSpPr/>
              <p:nvPr/>
            </p:nvCxnSpPr>
            <p:spPr>
              <a:xfrm>
                <a:off x="0" y="1928802"/>
                <a:ext cx="9144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Прямая соединительная линия 75"/>
              <p:cNvCxnSpPr/>
              <p:nvPr/>
            </p:nvCxnSpPr>
            <p:spPr>
              <a:xfrm>
                <a:off x="0" y="1285860"/>
                <a:ext cx="9144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Прямая соединительная линия 77"/>
              <p:cNvCxnSpPr/>
              <p:nvPr/>
            </p:nvCxnSpPr>
            <p:spPr>
              <a:xfrm>
                <a:off x="0" y="571480"/>
                <a:ext cx="9144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Прямая соединительная линия 53"/>
              <p:cNvCxnSpPr/>
              <p:nvPr/>
            </p:nvCxnSpPr>
            <p:spPr>
              <a:xfrm rot="5400000">
                <a:off x="4714900" y="3429000"/>
                <a:ext cx="6858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Прямая соединительная линия 51"/>
              <p:cNvCxnSpPr/>
              <p:nvPr/>
            </p:nvCxnSpPr>
            <p:spPr>
              <a:xfrm rot="5400000">
                <a:off x="4000520" y="3429000"/>
                <a:ext cx="6858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Прямая соединительная линия 49"/>
              <p:cNvCxnSpPr/>
              <p:nvPr/>
            </p:nvCxnSpPr>
            <p:spPr>
              <a:xfrm rot="5400000">
                <a:off x="3286140" y="3429000"/>
                <a:ext cx="6858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Прямая соединительная линия 47"/>
              <p:cNvCxnSpPr/>
              <p:nvPr/>
            </p:nvCxnSpPr>
            <p:spPr>
              <a:xfrm rot="5400000">
                <a:off x="2571760" y="3429000"/>
                <a:ext cx="6858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Прямая соединительная линия 45"/>
              <p:cNvCxnSpPr/>
              <p:nvPr/>
            </p:nvCxnSpPr>
            <p:spPr>
              <a:xfrm rot="5400000">
                <a:off x="1857380" y="3429000"/>
                <a:ext cx="6858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Прямая соединительная линия 27"/>
              <p:cNvCxnSpPr>
                <a:endCxn id="4" idx="2"/>
              </p:cNvCxnSpPr>
              <p:nvPr/>
            </p:nvCxnSpPr>
            <p:spPr>
              <a:xfrm rot="16200000" flipH="1">
                <a:off x="1143000" y="3429000"/>
                <a:ext cx="6858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Прямая соединительная линия 23"/>
              <p:cNvCxnSpPr/>
              <p:nvPr/>
            </p:nvCxnSpPr>
            <p:spPr>
              <a:xfrm rot="5400000">
                <a:off x="428620" y="3429000"/>
                <a:ext cx="6858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Прямая соединительная линия 21"/>
              <p:cNvCxnSpPr/>
              <p:nvPr/>
            </p:nvCxnSpPr>
            <p:spPr>
              <a:xfrm rot="5400000">
                <a:off x="-285760" y="3429000"/>
                <a:ext cx="6858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Прямая соединительная линия 9"/>
              <p:cNvCxnSpPr/>
              <p:nvPr/>
            </p:nvCxnSpPr>
            <p:spPr>
              <a:xfrm rot="5400000">
                <a:off x="-2501132" y="3429000"/>
                <a:ext cx="6858794" cy="794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Прямая соединительная линия 11"/>
              <p:cNvCxnSpPr/>
              <p:nvPr/>
            </p:nvCxnSpPr>
            <p:spPr>
              <a:xfrm rot="5400000">
                <a:off x="-1714520" y="3429000"/>
                <a:ext cx="6858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Прямая соединительная линия 16"/>
              <p:cNvCxnSpPr/>
              <p:nvPr/>
            </p:nvCxnSpPr>
            <p:spPr>
              <a:xfrm rot="5400000">
                <a:off x="-1000140" y="3429000"/>
                <a:ext cx="6858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2" name="Рамка 81"/>
            <p:cNvSpPr/>
            <p:nvPr/>
          </p:nvSpPr>
          <p:spPr>
            <a:xfrm>
              <a:off x="0" y="0"/>
              <a:ext cx="9144000" cy="6858000"/>
            </a:xfrm>
            <a:prstGeom prst="frame">
              <a:avLst>
                <a:gd name="adj1" fmla="val 3885"/>
              </a:avLst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pic>
        <p:nvPicPr>
          <p:cNvPr id="22530" name="Picture 2" descr="C:\Users\BOSS\Desktop\maxresdefault.jpg"/>
          <p:cNvPicPr>
            <a:picLocks noChangeAspect="1" noChangeArrowheads="1"/>
          </p:cNvPicPr>
          <p:nvPr/>
        </p:nvPicPr>
        <p:blipFill>
          <a:blip r:embed="rId2" cstate="print"/>
          <a:srcRect l="3726" r="3880"/>
          <a:stretch>
            <a:fillRect/>
          </a:stretch>
        </p:blipFill>
        <p:spPr bwMode="auto">
          <a:xfrm>
            <a:off x="611560" y="404664"/>
            <a:ext cx="7982880" cy="4860000"/>
          </a:xfrm>
          <a:prstGeom prst="rect">
            <a:avLst/>
          </a:prstGeom>
          <a:noFill/>
        </p:spPr>
      </p:pic>
      <p:sp>
        <p:nvSpPr>
          <p:cNvPr id="26" name="Прямоугольник 25"/>
          <p:cNvSpPr/>
          <p:nvPr/>
        </p:nvSpPr>
        <p:spPr>
          <a:xfrm>
            <a:off x="6012160" y="5301208"/>
            <a:ext cx="208903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003399"/>
                </a:solidFill>
                <a:latin typeface="Book Antiqua" pitchFamily="18" charset="0"/>
              </a:rPr>
              <a:t>7 +</a:t>
            </a:r>
            <a:r>
              <a:rPr lang="ru-RU" sz="4000" b="1" dirty="0" smtClean="0">
                <a:solidFill>
                  <a:srgbClr val="990033"/>
                </a:solidFill>
                <a:latin typeface="Book Antiqua" pitchFamily="18" charset="0"/>
              </a:rPr>
              <a:t> 2 </a:t>
            </a:r>
            <a:r>
              <a:rPr lang="ru-RU" sz="4000" b="1" dirty="0" smtClean="0">
                <a:solidFill>
                  <a:srgbClr val="003399"/>
                </a:solidFill>
                <a:latin typeface="Book Antiqua" pitchFamily="18" charset="0"/>
              </a:rPr>
              <a:t>= 9</a:t>
            </a:r>
            <a:endParaRPr lang="ru-RU" sz="4000" b="1" dirty="0">
              <a:solidFill>
                <a:srgbClr val="003399"/>
              </a:solidFill>
              <a:latin typeface="Book Antiqua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6012160" y="5805264"/>
            <a:ext cx="208903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003399"/>
                </a:solidFill>
                <a:latin typeface="Book Antiqua" pitchFamily="18" charset="0"/>
              </a:rPr>
              <a:t>2 + </a:t>
            </a:r>
            <a:r>
              <a:rPr lang="ru-RU" sz="4000" b="1" dirty="0" smtClean="0">
                <a:solidFill>
                  <a:srgbClr val="990033"/>
                </a:solidFill>
                <a:latin typeface="Book Antiqua" pitchFamily="18" charset="0"/>
              </a:rPr>
              <a:t>5</a:t>
            </a:r>
            <a:r>
              <a:rPr lang="ru-RU" sz="4000" b="1" dirty="0" smtClean="0">
                <a:solidFill>
                  <a:srgbClr val="003399"/>
                </a:solidFill>
                <a:latin typeface="Book Antiqua" pitchFamily="18" charset="0"/>
              </a:rPr>
              <a:t> = 7</a:t>
            </a:r>
            <a:endParaRPr lang="ru-RU" sz="4000" b="1" dirty="0">
              <a:solidFill>
                <a:srgbClr val="003399"/>
              </a:solidFill>
              <a:latin typeface="Book Antiqua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3203848" y="5301208"/>
            <a:ext cx="220605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003399"/>
                </a:solidFill>
                <a:latin typeface="Book Antiqua" pitchFamily="18" charset="0"/>
              </a:rPr>
              <a:t>10 - </a:t>
            </a:r>
            <a:r>
              <a:rPr lang="ru-RU" sz="4000" b="1" dirty="0" smtClean="0">
                <a:solidFill>
                  <a:srgbClr val="990033"/>
                </a:solidFill>
                <a:latin typeface="Book Antiqua" pitchFamily="18" charset="0"/>
              </a:rPr>
              <a:t>2</a:t>
            </a:r>
            <a:r>
              <a:rPr lang="ru-RU" sz="4000" b="1" dirty="0" smtClean="0">
                <a:solidFill>
                  <a:srgbClr val="003399"/>
                </a:solidFill>
                <a:latin typeface="Book Antiqua" pitchFamily="18" charset="0"/>
              </a:rPr>
              <a:t> = 8</a:t>
            </a:r>
            <a:endParaRPr lang="ru-RU" sz="4000" b="1" dirty="0">
              <a:solidFill>
                <a:srgbClr val="003399"/>
              </a:solidFill>
              <a:latin typeface="Book Antiqua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3347864" y="5805264"/>
            <a:ext cx="194957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003399"/>
                </a:solidFill>
                <a:latin typeface="Book Antiqua" pitchFamily="18" charset="0"/>
              </a:rPr>
              <a:t>6 - </a:t>
            </a:r>
            <a:r>
              <a:rPr lang="ru-RU" sz="4000" b="1" dirty="0" smtClean="0">
                <a:solidFill>
                  <a:srgbClr val="990033"/>
                </a:solidFill>
                <a:latin typeface="Book Antiqua" pitchFamily="18" charset="0"/>
              </a:rPr>
              <a:t>5</a:t>
            </a:r>
            <a:r>
              <a:rPr lang="ru-RU" sz="4000" b="1" dirty="0" smtClean="0">
                <a:solidFill>
                  <a:srgbClr val="003399"/>
                </a:solidFill>
                <a:latin typeface="Book Antiqua" pitchFamily="18" charset="0"/>
              </a:rPr>
              <a:t> = 1</a:t>
            </a:r>
            <a:endParaRPr lang="ru-RU" sz="4000" b="1" dirty="0">
              <a:solidFill>
                <a:srgbClr val="003399"/>
              </a:solidFill>
              <a:latin typeface="Book Antiqua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611560" y="5301208"/>
            <a:ext cx="194957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003399"/>
                </a:solidFill>
                <a:latin typeface="Book Antiqua" pitchFamily="18" charset="0"/>
              </a:rPr>
              <a:t>6 </a:t>
            </a:r>
            <a:r>
              <a:rPr lang="ru-RU" sz="4000" b="1" dirty="0" smtClean="0">
                <a:solidFill>
                  <a:srgbClr val="990033"/>
                </a:solidFill>
                <a:latin typeface="Book Antiqua" pitchFamily="18" charset="0"/>
              </a:rPr>
              <a:t>- 5 </a:t>
            </a:r>
            <a:r>
              <a:rPr lang="ru-RU" sz="4000" b="1" dirty="0" smtClean="0">
                <a:solidFill>
                  <a:srgbClr val="003399"/>
                </a:solidFill>
                <a:latin typeface="Book Antiqua" pitchFamily="18" charset="0"/>
              </a:rPr>
              <a:t>= 1</a:t>
            </a:r>
            <a:endParaRPr lang="ru-RU" sz="4000" b="1" dirty="0">
              <a:solidFill>
                <a:srgbClr val="003399"/>
              </a:solidFill>
              <a:latin typeface="Book Antiqua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611560" y="5877272"/>
            <a:ext cx="208903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003399"/>
                </a:solidFill>
                <a:latin typeface="Book Antiqua" pitchFamily="18" charset="0"/>
              </a:rPr>
              <a:t>4 </a:t>
            </a:r>
            <a:r>
              <a:rPr lang="ru-RU" sz="4000" b="1" dirty="0" smtClean="0">
                <a:solidFill>
                  <a:srgbClr val="990033"/>
                </a:solidFill>
                <a:latin typeface="Book Antiqua" pitchFamily="18" charset="0"/>
              </a:rPr>
              <a:t>+ 5 </a:t>
            </a:r>
            <a:r>
              <a:rPr lang="ru-RU" sz="4000" b="1" dirty="0" smtClean="0">
                <a:solidFill>
                  <a:srgbClr val="003399"/>
                </a:solidFill>
                <a:latin typeface="Book Antiqua" pitchFamily="18" charset="0"/>
              </a:rPr>
              <a:t>= 9</a:t>
            </a:r>
            <a:endParaRPr lang="ru-RU" sz="4000" b="1" dirty="0">
              <a:solidFill>
                <a:srgbClr val="003399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1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9" grpId="0"/>
      <p:bldP spid="30" grpId="0"/>
      <p:bldP spid="31" grpId="0"/>
      <p:bldP spid="3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82"/>
          <p:cNvGrpSpPr/>
          <p:nvPr/>
        </p:nvGrpSpPr>
        <p:grpSpPr>
          <a:xfrm>
            <a:off x="0" y="0"/>
            <a:ext cx="9144000" cy="6858794"/>
            <a:chOff x="0" y="0"/>
            <a:chExt cx="9144000" cy="6858794"/>
          </a:xfrm>
        </p:grpSpPr>
        <p:grpSp>
          <p:nvGrpSpPr>
            <p:cNvPr id="3" name="Группа 80"/>
            <p:cNvGrpSpPr/>
            <p:nvPr/>
          </p:nvGrpSpPr>
          <p:grpSpPr>
            <a:xfrm>
              <a:off x="0" y="0"/>
              <a:ext cx="9144000" cy="6858794"/>
              <a:chOff x="0" y="0"/>
              <a:chExt cx="9144000" cy="6858794"/>
            </a:xfrm>
          </p:grpSpPr>
          <p:cxnSp>
            <p:nvCxnSpPr>
              <p:cNvPr id="73" name="Прямая соединительная линия 72"/>
              <p:cNvCxnSpPr/>
              <p:nvPr/>
            </p:nvCxnSpPr>
            <p:spPr>
              <a:xfrm>
                <a:off x="0" y="6286520"/>
                <a:ext cx="9144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Прямая соединительная линия 70"/>
              <p:cNvCxnSpPr/>
              <p:nvPr/>
            </p:nvCxnSpPr>
            <p:spPr>
              <a:xfrm>
                <a:off x="0" y="5572140"/>
                <a:ext cx="9144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Прямая соединительная линия 68"/>
              <p:cNvCxnSpPr/>
              <p:nvPr/>
            </p:nvCxnSpPr>
            <p:spPr>
              <a:xfrm>
                <a:off x="0" y="4857760"/>
                <a:ext cx="9144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Прямая соединительная линия 65"/>
              <p:cNvCxnSpPr/>
              <p:nvPr/>
            </p:nvCxnSpPr>
            <p:spPr>
              <a:xfrm>
                <a:off x="0" y="4143380"/>
                <a:ext cx="9144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Прямая соединительная линия 63"/>
              <p:cNvCxnSpPr>
                <a:endCxn id="4" idx="3"/>
              </p:cNvCxnSpPr>
              <p:nvPr/>
            </p:nvCxnSpPr>
            <p:spPr>
              <a:xfrm rot="10800000" flipH="1">
                <a:off x="0" y="3429000"/>
                <a:ext cx="9144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Прямая соединительная линия 61"/>
              <p:cNvCxnSpPr/>
              <p:nvPr/>
            </p:nvCxnSpPr>
            <p:spPr>
              <a:xfrm>
                <a:off x="0" y="2714620"/>
                <a:ext cx="9144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Прямая соединительная линия 59"/>
              <p:cNvCxnSpPr/>
              <p:nvPr/>
            </p:nvCxnSpPr>
            <p:spPr>
              <a:xfrm>
                <a:off x="0" y="1928802"/>
                <a:ext cx="9144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Прямая соединительная линия 75"/>
              <p:cNvCxnSpPr/>
              <p:nvPr/>
            </p:nvCxnSpPr>
            <p:spPr>
              <a:xfrm>
                <a:off x="0" y="1285860"/>
                <a:ext cx="9144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Прямая соединительная линия 77"/>
              <p:cNvCxnSpPr/>
              <p:nvPr/>
            </p:nvCxnSpPr>
            <p:spPr>
              <a:xfrm>
                <a:off x="0" y="571480"/>
                <a:ext cx="9144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Прямая соединительная линия 53"/>
              <p:cNvCxnSpPr/>
              <p:nvPr/>
            </p:nvCxnSpPr>
            <p:spPr>
              <a:xfrm rot="5400000">
                <a:off x="4714900" y="3429000"/>
                <a:ext cx="6858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Прямая соединительная линия 51"/>
              <p:cNvCxnSpPr/>
              <p:nvPr/>
            </p:nvCxnSpPr>
            <p:spPr>
              <a:xfrm rot="5400000">
                <a:off x="4000520" y="3429000"/>
                <a:ext cx="6858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Прямая соединительная линия 49"/>
              <p:cNvCxnSpPr/>
              <p:nvPr/>
            </p:nvCxnSpPr>
            <p:spPr>
              <a:xfrm rot="5400000">
                <a:off x="3286140" y="3429000"/>
                <a:ext cx="6858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Прямая соединительная линия 47"/>
              <p:cNvCxnSpPr/>
              <p:nvPr/>
            </p:nvCxnSpPr>
            <p:spPr>
              <a:xfrm rot="5400000">
                <a:off x="2571760" y="3429000"/>
                <a:ext cx="6858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Прямая соединительная линия 45"/>
              <p:cNvCxnSpPr/>
              <p:nvPr/>
            </p:nvCxnSpPr>
            <p:spPr>
              <a:xfrm rot="5400000">
                <a:off x="1857380" y="3429000"/>
                <a:ext cx="6858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Прямая соединительная линия 27"/>
              <p:cNvCxnSpPr>
                <a:endCxn id="4" idx="2"/>
              </p:cNvCxnSpPr>
              <p:nvPr/>
            </p:nvCxnSpPr>
            <p:spPr>
              <a:xfrm rot="16200000" flipH="1">
                <a:off x="1143000" y="3429000"/>
                <a:ext cx="6858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Прямая соединительная линия 23"/>
              <p:cNvCxnSpPr/>
              <p:nvPr/>
            </p:nvCxnSpPr>
            <p:spPr>
              <a:xfrm rot="5400000">
                <a:off x="428620" y="3429000"/>
                <a:ext cx="6858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Прямая соединительная линия 21"/>
              <p:cNvCxnSpPr/>
              <p:nvPr/>
            </p:nvCxnSpPr>
            <p:spPr>
              <a:xfrm rot="5400000">
                <a:off x="-285760" y="3429000"/>
                <a:ext cx="6858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Прямая соединительная линия 9"/>
              <p:cNvCxnSpPr/>
              <p:nvPr/>
            </p:nvCxnSpPr>
            <p:spPr>
              <a:xfrm rot="5400000">
                <a:off x="-2501132" y="3429000"/>
                <a:ext cx="6858794" cy="794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Прямая соединительная линия 11"/>
              <p:cNvCxnSpPr/>
              <p:nvPr/>
            </p:nvCxnSpPr>
            <p:spPr>
              <a:xfrm rot="5400000">
                <a:off x="-1714520" y="3429000"/>
                <a:ext cx="6858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Прямая соединительная линия 16"/>
              <p:cNvCxnSpPr/>
              <p:nvPr/>
            </p:nvCxnSpPr>
            <p:spPr>
              <a:xfrm rot="5400000">
                <a:off x="-1000140" y="3429000"/>
                <a:ext cx="6858000" cy="1588"/>
              </a:xfrm>
              <a:prstGeom prst="line">
                <a:avLst/>
              </a:prstGeom>
              <a:ln w="28575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2" name="Рамка 81"/>
            <p:cNvSpPr/>
            <p:nvPr/>
          </p:nvSpPr>
          <p:spPr>
            <a:xfrm>
              <a:off x="0" y="0"/>
              <a:ext cx="9144000" cy="6858000"/>
            </a:xfrm>
            <a:prstGeom prst="frame">
              <a:avLst>
                <a:gd name="adj1" fmla="val 3885"/>
              </a:avLst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pic>
        <p:nvPicPr>
          <p:cNvPr id="23554" name="Picture 2" descr="C:\Users\BOSS\Desktop\1090531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4911772" cy="6264000"/>
          </a:xfrm>
          <a:prstGeom prst="rect">
            <a:avLst/>
          </a:prstGeom>
          <a:noFill/>
        </p:spPr>
      </p:pic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5292080" y="615410"/>
            <a:ext cx="3563888" cy="5011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ea typeface="Calibri" pitchFamily="34" charset="0"/>
                <a:cs typeface="Times New Roman" pitchFamily="18" charset="0"/>
              </a:rPr>
              <a:t>Окончен урок, и выполнен план.</a:t>
            </a:r>
            <a:endParaRPr kumimoji="0" lang="ru-RU" sz="2400" b="1" i="0" u="none" strike="noStrike" spc="50" normalizeH="0" baseline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ea typeface="Calibri" pitchFamily="34" charset="0"/>
                <a:cs typeface="Times New Roman" pitchFamily="18" charset="0"/>
              </a:rPr>
              <a:t> Спасибо, ребята, огромное вам.</a:t>
            </a:r>
            <a:endParaRPr kumimoji="0" lang="ru-RU" sz="2400" b="1" i="0" u="none" strike="noStrike" spc="50" normalizeH="0" baseline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ea typeface="Calibri" pitchFamily="34" charset="0"/>
                <a:cs typeface="Times New Roman" pitchFamily="18" charset="0"/>
              </a:rPr>
              <a:t>За то, что упорно и дружно трудились,</a:t>
            </a:r>
            <a:endParaRPr kumimoji="0" lang="ru-RU" sz="2400" b="1" i="0" u="none" strike="noStrike" spc="50" normalizeH="0" baseline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ea typeface="Calibri" pitchFamily="34" charset="0"/>
                <a:cs typeface="Times New Roman" pitchFamily="18" charset="0"/>
              </a:rPr>
              <a:t>Что Шапочке Красной вы так пригодились.</a:t>
            </a:r>
            <a:endParaRPr kumimoji="0" lang="ru-RU" sz="2400" b="1" i="0" u="none" strike="noStrike" spc="50" normalizeH="0" baseline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1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0" dur="10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3f4bb4521e57a1212e5cb32fe7014756cc264bd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1242</TotalTime>
  <Words>222</Words>
  <Application>Microsoft Office PowerPoint</Application>
  <PresentationFormat>Экран (4:3)</PresentationFormat>
  <Paragraphs>64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Клетка Цифры Математика</dc:title>
  <dc:subject>Шаблон</dc:subject>
  <dc:creator>Питинёва Антонина Алексеевна</dc:creator>
  <cp:keywords>шаблон математика клетка цифры</cp:keywords>
  <cp:lastModifiedBy>BOSS</cp:lastModifiedBy>
  <cp:revision>115</cp:revision>
  <dcterms:created xsi:type="dcterms:W3CDTF">2014-01-24T14:26:17Z</dcterms:created>
  <dcterms:modified xsi:type="dcterms:W3CDTF">2017-12-17T05:57:51Z</dcterms:modified>
</cp:coreProperties>
</file>