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9" r:id="rId3"/>
    <p:sldId id="265" r:id="rId4"/>
    <p:sldId id="270" r:id="rId5"/>
    <p:sldId id="262" r:id="rId6"/>
    <p:sldId id="263" r:id="rId7"/>
    <p:sldId id="271" r:id="rId8"/>
    <p:sldId id="268" r:id="rId9"/>
    <p:sldId id="257" r:id="rId10"/>
    <p:sldId id="267" r:id="rId11"/>
    <p:sldId id="27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5050904" cy="5458618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7030A0"/>
                </a:solidFill>
                <a:latin typeface="Gungsuh" pitchFamily="18" charset="-127"/>
                <a:ea typeface="Gungsuh" pitchFamily="18" charset="-127"/>
              </a:rPr>
              <a:t>The adventure in the magical castle</a:t>
            </a:r>
            <a:r>
              <a:rPr lang="ru-RU" sz="5400" b="1" dirty="0" smtClean="0">
                <a:solidFill>
                  <a:srgbClr val="7030A0"/>
                </a:solidFill>
                <a:latin typeface="Gungsuh" pitchFamily="18" charset="-127"/>
                <a:ea typeface="Gungsuh" pitchFamily="18" charset="-127"/>
              </a:rPr>
              <a:t/>
            </a:r>
            <a:br>
              <a:rPr lang="ru-RU" sz="5400" b="1" dirty="0" smtClean="0">
                <a:solidFill>
                  <a:srgbClr val="7030A0"/>
                </a:solidFill>
                <a:latin typeface="Gungsuh" pitchFamily="18" charset="-127"/>
                <a:ea typeface="Gungsuh" pitchFamily="18" charset="-127"/>
              </a:rPr>
            </a:br>
            <a:endParaRPr lang="ru-RU" sz="5400" b="1" dirty="0">
              <a:solidFill>
                <a:srgbClr val="7030A0"/>
              </a:solidFill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10" name="Содержимое 9" descr="malori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92080" y="620688"/>
            <a:ext cx="3528392" cy="56166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60340_f8ffa316_or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75771" y="1600200"/>
            <a:ext cx="539245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The knowledge is the best treasure for you!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Содержимое 5" descr="фен шуй оразовани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80584" y="1600200"/>
            <a:ext cx="7382832" cy="452596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n018001_2050jan01_sleeping-beauty-castle_16-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620687"/>
            <a:ext cx="9144000" cy="5616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rakon-2880x1800-4k-hd-zeleniy-aziya-yaponiya-2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2832" cy="2794322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Draw the dragon.</a:t>
            </a:r>
            <a:endParaRPr lang="ru-RU" sz="6000" dirty="0">
              <a:solidFill>
                <a:schemeClr val="accent4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Содержимое 5" descr="1460978752_palette_brush_0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95936" y="1340768"/>
            <a:ext cx="447503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latin typeface="Arial Black" pitchFamily="34" charset="0"/>
              </a:rPr>
              <a:t>Describe yourself!</a:t>
            </a:r>
            <a:endParaRPr lang="ru-RU" sz="4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4938" y="1600200"/>
            <a:ext cx="805412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6178698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Say the spell!</a:t>
            </a:r>
            <a:endParaRPr lang="ru-RU" sz="60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0_15698d_cddca56a_ori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20072" y="980728"/>
            <a:ext cx="328136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8378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Describe the princess and write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.</a:t>
            </a:r>
            <a:b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3200" b="1" dirty="0" err="1" smtClean="0"/>
              <a:t>This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is</a:t>
            </a:r>
            <a:r>
              <a:rPr lang="ru-RU" sz="3200" b="1" dirty="0" smtClean="0"/>
              <a:t> </a:t>
            </a:r>
            <a:r>
              <a:rPr lang="en-US" sz="3200" b="1" dirty="0" smtClean="0"/>
              <a:t>the princess</a:t>
            </a:r>
            <a:r>
              <a:rPr lang="ru-RU" sz="3200" b="1" dirty="0" smtClean="0"/>
              <a:t>.</a:t>
            </a:r>
            <a:r>
              <a:rPr lang="en-US" sz="3200" b="1" dirty="0" smtClean="0"/>
              <a:t> </a:t>
            </a:r>
            <a:r>
              <a:rPr lang="ru-RU" sz="3200" b="1" dirty="0" err="1" smtClean="0"/>
              <a:t>She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is</a:t>
            </a:r>
            <a:r>
              <a:rPr lang="ru-RU" sz="3200" b="1" dirty="0" smtClean="0"/>
              <a:t> … . </a:t>
            </a:r>
            <a:r>
              <a:rPr lang="ru-RU" sz="3200" b="1" dirty="0" err="1" smtClean="0"/>
              <a:t>She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is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not</a:t>
            </a:r>
            <a:r>
              <a:rPr lang="ru-RU" sz="3200" b="1" dirty="0" smtClean="0"/>
              <a:t> … .</a:t>
            </a:r>
            <a:br>
              <a:rPr lang="ru-RU" sz="3200" b="1" dirty="0" smtClean="0"/>
            </a:br>
            <a:r>
              <a:rPr lang="ru-RU" sz="3200" b="1" dirty="0" err="1" smtClean="0"/>
              <a:t>She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has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got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a</a:t>
            </a:r>
            <a:r>
              <a:rPr lang="en-US" sz="3200" b="1" dirty="0" smtClean="0"/>
              <a:t>n </a:t>
            </a:r>
            <a:r>
              <a:rPr lang="ru-RU" sz="3200" b="1" dirty="0" smtClean="0"/>
              <a:t>… </a:t>
            </a:r>
            <a:r>
              <a:rPr lang="ru-RU" sz="3200" b="1" dirty="0" err="1" smtClean="0"/>
              <a:t>face</a:t>
            </a:r>
            <a:r>
              <a:rPr lang="ru-RU" sz="3200" b="1" dirty="0" smtClean="0"/>
              <a:t>, … </a:t>
            </a:r>
            <a:r>
              <a:rPr lang="ru-RU" sz="3200" b="1" dirty="0" err="1" smtClean="0"/>
              <a:t>eyes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and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err="1" smtClean="0"/>
              <a:t>a</a:t>
            </a:r>
            <a:r>
              <a:rPr lang="ru-RU" sz="3200" b="1" dirty="0" smtClean="0"/>
              <a:t> … </a:t>
            </a:r>
            <a:r>
              <a:rPr lang="ru-RU" sz="3200" b="1" dirty="0" err="1" smtClean="0"/>
              <a:t>nose</a:t>
            </a:r>
            <a:r>
              <a:rPr lang="ru-RU" sz="3200" b="1" dirty="0" smtClean="0"/>
              <a:t>. </a:t>
            </a:r>
            <a:r>
              <a:rPr lang="ru-RU" sz="3200" b="1" dirty="0" err="1" smtClean="0"/>
              <a:t>Her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lips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are</a:t>
            </a:r>
            <a:r>
              <a:rPr lang="ru-RU" sz="3200" b="1" dirty="0" smtClean="0"/>
              <a:t> … .</a:t>
            </a:r>
            <a:r>
              <a:rPr lang="en-US" sz="3200" b="1" dirty="0" smtClean="0"/>
              <a:t> Her hair is … and….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> 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gallery_princess_belle_2_f4a938c0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3" y="2636912"/>
            <a:ext cx="7632849" cy="42210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368152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The angry  dwarves.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Содержимое 5" descr="7-dwarfs-png-kingdom-hearts-dwarfs-png-1600-667-quotes-posts-pinterest-dwarf-snow-white-and-snow-160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47824"/>
            <a:ext cx="8229600" cy="34307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3960440" cy="6034682"/>
          </a:xfrm>
        </p:spPr>
        <p:txBody>
          <a:bodyPr/>
          <a:lstStyle/>
          <a:p>
            <a:r>
              <a:rPr lang="en-US" i="1" dirty="0" smtClean="0">
                <a:solidFill>
                  <a:srgbClr val="FF0000"/>
                </a:solidFill>
                <a:latin typeface="Arial Black" pitchFamily="34" charset="0"/>
              </a:rPr>
              <a:t>Draw and say</a:t>
            </a:r>
            <a:r>
              <a:rPr lang="en-US" i="1" dirty="0" smtClean="0">
                <a:solidFill>
                  <a:srgbClr val="FF0000"/>
                </a:solidFill>
                <a:latin typeface="Arial Black" pitchFamily="34" charset="0"/>
              </a:rPr>
              <a:t>.</a:t>
            </a: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dirty="0" smtClean="0">
                <a:latin typeface="Arial Black" pitchFamily="34" charset="0"/>
              </a:rPr>
              <a:t> </a:t>
            </a:r>
            <a:r>
              <a:rPr lang="en-US" sz="2800" dirty="0" smtClean="0">
                <a:latin typeface="Arial Black" pitchFamily="34" charset="0"/>
              </a:rPr>
              <a:t>1. </a:t>
            </a:r>
            <a:r>
              <a:rPr lang="en-US" sz="3200" dirty="0" smtClean="0">
                <a:latin typeface="Arial Black" pitchFamily="34" charset="0"/>
              </a:rPr>
              <a:t>The </a:t>
            </a:r>
            <a:r>
              <a:rPr lang="en-US" sz="3200" dirty="0" smtClean="0">
                <a:latin typeface="Arial Black" pitchFamily="34" charset="0"/>
              </a:rPr>
              <a:t>dwarf number 1 </a:t>
            </a:r>
            <a:r>
              <a:rPr lang="en-US" sz="3200" dirty="0" smtClean="0">
                <a:latin typeface="Arial Black" pitchFamily="34" charset="0"/>
              </a:rPr>
              <a:t/>
            </a:r>
            <a:br>
              <a:rPr lang="en-US" sz="3200" dirty="0" smtClean="0">
                <a:latin typeface="Arial Black" pitchFamily="34" charset="0"/>
              </a:rPr>
            </a:br>
            <a:r>
              <a:rPr lang="en-US" sz="3200" dirty="0" smtClean="0">
                <a:latin typeface="Arial Black" pitchFamily="34" charset="0"/>
              </a:rPr>
              <a:t>hasn’t </a:t>
            </a:r>
            <a:r>
              <a:rPr lang="en-US" sz="3200" dirty="0" smtClean="0">
                <a:latin typeface="Arial Black" pitchFamily="34" charset="0"/>
              </a:rPr>
              <a:t>got …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Содержимое 5" descr="гно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80734" y="1052736"/>
            <a:ext cx="536326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41</Words>
  <Application>Microsoft Office PowerPoint</Application>
  <PresentationFormat>Экран (4:3)</PresentationFormat>
  <Paragraphs>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The adventure in the magical castle </vt:lpstr>
      <vt:lpstr>Слайд 2</vt:lpstr>
      <vt:lpstr>Слайд 3</vt:lpstr>
      <vt:lpstr>Draw the dragon.</vt:lpstr>
      <vt:lpstr>Describe yourself!</vt:lpstr>
      <vt:lpstr>Say the spell!</vt:lpstr>
      <vt:lpstr>Describe the princess and write. This is the princess. She is … . She is not … . She has got an … face, … eyes and a … nose. Her lips are … . Her hair is … and….    </vt:lpstr>
      <vt:lpstr> The angry  dwarves.</vt:lpstr>
      <vt:lpstr>Draw and say.   1. The dwarf number 1  hasn’t got …</vt:lpstr>
      <vt:lpstr>Слайд 10</vt:lpstr>
      <vt:lpstr>The knowledge is the best treasure for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Бодруг-2017</dc:creator>
  <cp:lastModifiedBy>Бодруг-2017</cp:lastModifiedBy>
  <cp:revision>43</cp:revision>
  <dcterms:created xsi:type="dcterms:W3CDTF">2017-11-25T19:10:10Z</dcterms:created>
  <dcterms:modified xsi:type="dcterms:W3CDTF">2017-12-06T23:16:39Z</dcterms:modified>
</cp:coreProperties>
</file>