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64" r:id="rId4"/>
    <p:sldId id="266" r:id="rId5"/>
    <p:sldId id="267" r:id="rId6"/>
    <p:sldId id="269" r:id="rId7"/>
    <p:sldId id="270" r:id="rId8"/>
    <p:sldId id="271" r:id="rId9"/>
    <p:sldId id="275" r:id="rId10"/>
    <p:sldId id="272" r:id="rId11"/>
    <p:sldId id="273" r:id="rId12"/>
    <p:sldId id="274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D9D46-C8DA-4972-BE9B-BFEE188FC53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40D60-9541-4798-BD23-4F3433D53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0D60-9541-4798-BD23-4F3433D53D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60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дмин\Desktop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6641382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85860"/>
            <a:ext cx="5722373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\Desktop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85860"/>
            <a:ext cx="6119039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Люди</a:t>
            </a:r>
            <a:r>
              <a:rPr lang="uk-UA" sz="2400" dirty="0" smtClean="0"/>
              <a:t>, які вживають наркотики – </a:t>
            </a:r>
            <a:r>
              <a:rPr lang="uk-UA" sz="2400" dirty="0" smtClean="0"/>
              <a:t>найбільша </a:t>
            </a:r>
            <a:r>
              <a:rPr lang="uk-UA" sz="2400" dirty="0" smtClean="0"/>
              <a:t>група ризику </a:t>
            </a:r>
            <a:r>
              <a:rPr lang="uk-UA" sz="2400" dirty="0" smtClean="0"/>
              <a:t>захворювання на </a:t>
            </a:r>
            <a:r>
              <a:rPr lang="uk-UA" sz="2400" dirty="0" err="1" smtClean="0"/>
              <a:t>СНіД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Без названия (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7" y="516120"/>
            <a:ext cx="7072362" cy="446513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Безымянный.jpg"/>
          <p:cNvPicPr>
            <a:picLocks noChangeAspect="1" noChangeArrowheads="1"/>
          </p:cNvPicPr>
          <p:nvPr/>
        </p:nvPicPr>
        <p:blipFill>
          <a:blip r:embed="rId2"/>
          <a:srcRect r="78227" b="77792"/>
          <a:stretch>
            <a:fillRect/>
          </a:stretch>
        </p:blipFill>
        <p:spPr bwMode="auto">
          <a:xfrm>
            <a:off x="120684" y="642918"/>
            <a:ext cx="9051262" cy="5357826"/>
          </a:xfrm>
          <a:prstGeom prst="rect">
            <a:avLst/>
          </a:prstGeom>
          <a:noFill/>
        </p:spPr>
      </p:pic>
      <p:sp>
        <p:nvSpPr>
          <p:cNvPr id="3" name="Блок-схема: процесс 2"/>
          <p:cNvSpPr/>
          <p:nvPr/>
        </p:nvSpPr>
        <p:spPr>
          <a:xfrm>
            <a:off x="3214678" y="642918"/>
            <a:ext cx="2428892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Здоров’я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Pictures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417702" cy="5920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642945" flipV="1">
            <a:off x="792712" y="431710"/>
            <a:ext cx="7633691" cy="1569259"/>
          </a:xfrm>
        </p:spPr>
        <p:txBody>
          <a:bodyPr>
            <a:noAutofit/>
          </a:bodyPr>
          <a:lstStyle/>
          <a:p>
            <a:r>
              <a:rPr lang="uk-UA" sz="6000" b="1" dirty="0" err="1" smtClean="0">
                <a:solidFill>
                  <a:srgbClr val="C00000"/>
                </a:solidFill>
                <a:latin typeface="Monotype Corsiva" pitchFamily="66" charset="0"/>
              </a:rPr>
              <a:t>Наркоманія-</a:t>
            </a:r>
            <a:r>
              <a:rPr lang="uk-UA" sz="60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uk-UA" sz="6000" b="1" dirty="0" smtClean="0">
                <a:solidFill>
                  <a:srgbClr val="C00000"/>
                </a:solidFill>
                <a:latin typeface="Monotype Corsiva" pitchFamily="66" charset="0"/>
              </a:rPr>
              <a:t>це безодня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1-2-63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\Desktop\1-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256"/>
            <a:ext cx="8183880" cy="1357322"/>
          </a:xfrm>
        </p:spPr>
        <p:txBody>
          <a:bodyPr/>
          <a:lstStyle/>
          <a:p>
            <a:r>
              <a:rPr lang="uk-UA" dirty="0" smtClean="0"/>
              <a:t>       Це також наркотики!</a:t>
            </a:r>
            <a:endParaRPr lang="ru-RU" dirty="0"/>
          </a:p>
        </p:txBody>
      </p:sp>
      <p:pic>
        <p:nvPicPr>
          <p:cNvPr id="7" name="Содержимое 6" descr="images (1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4667283" cy="2643206"/>
          </a:xfrm>
        </p:spPr>
      </p:pic>
      <p:pic>
        <p:nvPicPr>
          <p:cNvPr id="8" name="Содержимое 7" descr="image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3504" y="2071678"/>
            <a:ext cx="3550487" cy="284321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Без названия (1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3624190" cy="2714644"/>
          </a:xfrm>
        </p:spPr>
      </p:pic>
      <p:pic>
        <p:nvPicPr>
          <p:cNvPr id="8" name="Содержимое 7" descr="Без названия (2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3504" y="428604"/>
            <a:ext cx="3514757" cy="2680515"/>
          </a:xfrm>
        </p:spPr>
      </p:pic>
      <p:pic>
        <p:nvPicPr>
          <p:cNvPr id="4098" name="Picture 2" descr="C:\Users\Админ\Pictures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286124"/>
            <a:ext cx="4071966" cy="2497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дмин\Pictures\0045104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5715959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822428" cy="792162"/>
          </a:xfr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uk-UA" dirty="0" smtClean="0">
                <a:solidFill>
                  <a:schemeClr val="accent3"/>
                </a:solidFill>
              </a:rPr>
              <a:t>Ознаками наркоманії є непереборний потяг до прийому  наркотиків, постійне збільшення кількості речовини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7" name="Содержимое 6" descr="images (4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34" y="1714488"/>
            <a:ext cx="3864679" cy="2571768"/>
          </a:xfrm>
        </p:spPr>
      </p:pic>
      <p:pic>
        <p:nvPicPr>
          <p:cNvPr id="1027" name="Picture 3" descr="C:\Users\Админ\Pictures\images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14686"/>
            <a:ext cx="4176558" cy="2514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214446"/>
          </a:xfrm>
        </p:spPr>
        <p:txBody>
          <a:bodyPr>
            <a:normAutofit/>
          </a:bodyPr>
          <a:lstStyle/>
          <a:p>
            <a:r>
              <a:rPr lang="uk-UA" sz="2400" dirty="0" err="1" smtClean="0"/>
              <a:t>А</a:t>
            </a:r>
            <a:r>
              <a:rPr lang="uk-UA" sz="2400" dirty="0" err="1" smtClean="0"/>
              <a:t>бстинентний</a:t>
            </a:r>
            <a:r>
              <a:rPr lang="uk-UA" sz="2400" dirty="0" smtClean="0"/>
              <a:t> («</a:t>
            </a:r>
            <a:r>
              <a:rPr lang="uk-UA" sz="2400" dirty="0" smtClean="0"/>
              <a:t>ломка</a:t>
            </a:r>
            <a:r>
              <a:rPr lang="uk-UA" sz="2400" dirty="0" smtClean="0"/>
              <a:t>») </a:t>
            </a:r>
            <a:r>
              <a:rPr lang="uk-UA" sz="2400" dirty="0" err="1" smtClean="0"/>
              <a:t>-це</a:t>
            </a:r>
            <a:r>
              <a:rPr lang="uk-UA" sz="2400" dirty="0" smtClean="0"/>
              <a:t> </a:t>
            </a:r>
            <a:r>
              <a:rPr lang="uk-UA" sz="2400" dirty="0" smtClean="0"/>
              <a:t>хворобливий стан наркоманів, зумовлений припиненням вживання наркотиків.</a:t>
            </a:r>
            <a:endParaRPr lang="ru-RU" sz="2400" dirty="0"/>
          </a:p>
        </p:txBody>
      </p:sp>
      <p:pic>
        <p:nvPicPr>
          <p:cNvPr id="4" name="Содержимое 3" descr="Без названия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71612"/>
            <a:ext cx="3036281" cy="2286003"/>
          </a:xfrm>
        </p:spPr>
      </p:pic>
      <p:pic>
        <p:nvPicPr>
          <p:cNvPr id="5" name="Рисунок 4" descr="Без названия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4000504"/>
            <a:ext cx="3214710" cy="2119845"/>
          </a:xfrm>
          <a:prstGeom prst="rect">
            <a:avLst/>
          </a:prstGeom>
        </p:spPr>
      </p:pic>
      <p:pic>
        <p:nvPicPr>
          <p:cNvPr id="6" name="Рисунок 5" descr="Без названия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1691368"/>
            <a:ext cx="3190879" cy="212338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109</TotalTime>
  <Words>51</Words>
  <PresentationFormat>Экран (4:3)</PresentationFormat>
  <Paragraphs>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Слайд 1</vt:lpstr>
      <vt:lpstr>Слайд 2</vt:lpstr>
      <vt:lpstr>Наркоманія- це безодня</vt:lpstr>
      <vt:lpstr>Слайд 4</vt:lpstr>
      <vt:lpstr>Слайд 5</vt:lpstr>
      <vt:lpstr>       Це також наркотики!</vt:lpstr>
      <vt:lpstr>Слайд 7</vt:lpstr>
      <vt:lpstr>Слайд 8</vt:lpstr>
      <vt:lpstr>Абстинентний («ломка») -це хворобливий стан наркоманів, зумовлений припиненням вживання наркотиків.</vt:lpstr>
      <vt:lpstr>Слайд 10</vt:lpstr>
      <vt:lpstr>Слайд 11</vt:lpstr>
      <vt:lpstr>Слайд 12</vt:lpstr>
      <vt:lpstr>Люди, які вживають наркотики – найбільша група ризику захворювання на СНіД.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13</cp:revision>
  <dcterms:created xsi:type="dcterms:W3CDTF">2017-12-20T08:30:43Z</dcterms:created>
  <dcterms:modified xsi:type="dcterms:W3CDTF">2017-12-20T14:22:26Z</dcterms:modified>
</cp:coreProperties>
</file>