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7" r:id="rId2"/>
    <p:sldId id="286" r:id="rId3"/>
    <p:sldId id="279" r:id="rId4"/>
    <p:sldId id="281" r:id="rId5"/>
    <p:sldId id="282" r:id="rId6"/>
    <p:sldId id="283" r:id="rId7"/>
    <p:sldId id="287" r:id="rId8"/>
    <p:sldId id="288" r:id="rId9"/>
    <p:sldId id="289" r:id="rId10"/>
    <p:sldId id="290" r:id="rId11"/>
    <p:sldId id="295" r:id="rId12"/>
    <p:sldId id="293" r:id="rId13"/>
    <p:sldId id="296" r:id="rId14"/>
    <p:sldId id="297" r:id="rId15"/>
    <p:sldId id="298" r:id="rId16"/>
    <p:sldId id="299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B53B71-374D-4B05-A7A2-F6F7654C9059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DEDC-B73A-43C2-BA00-B3AAB3A28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F8B699-976E-49EE-ABB2-A12CA00D43FB}" type="slidenum">
              <a:rPr lang="ru-RU"/>
              <a:pPr/>
              <a:t>11</a:t>
            </a:fld>
            <a:endParaRPr lang="ru-RU"/>
          </a:p>
        </p:txBody>
      </p:sp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427" y="4343713"/>
            <a:ext cx="5485146" cy="4113862"/>
          </a:xfrm>
        </p:spPr>
        <p:txBody>
          <a:bodyPr/>
          <a:lstStyle/>
          <a:p>
            <a:r>
              <a:rPr lang="uk-UA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gif"/><Relationship Id="rId4" Type="http://schemas.openxmlformats.org/officeDocument/2006/relationships/image" Target="../media/image3.png"/><Relationship Id="rId9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8;&#1075;&#1086;&#1088;&#1077;&#1074;&#1080;&#1095;\&#1052;&#1072;&#1090;&#1077;&#1088;&#1110;&#1072;&#1083;&#1080;%20&#1087;&#1088;&#1077;&#1079;&#1077;&#1085;&#1090;&#1072;&#1094;&#1110;&#1111;\&#1058;&#1072;&#1085;&#1077;&#1094;%20&#1084;&#1072;&#1083;&#1077;&#1085;&#1100;&#1082;&#1080;&#1093;%20&#1091;&#1090;&#1103;&#1090;.mp3" TargetMode="External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jpeg"/><Relationship Id="rId9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9225" y="2897188"/>
            <a:ext cx="4105275" cy="3722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0" name="Рисунок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5373688"/>
            <a:ext cx="1728787" cy="111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Рисунок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525" y="5594350"/>
            <a:ext cx="1943100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Рисунок 10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4289425"/>
            <a:ext cx="2312988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4559009" y="404813"/>
            <a:ext cx="18473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ru-RU" sz="4400" b="1" dirty="0">
              <a:solidFill>
                <a:schemeClr val="accent2"/>
              </a:solidFill>
            </a:endParaRPr>
          </a:p>
        </p:txBody>
      </p:sp>
      <p:sp>
        <p:nvSpPr>
          <p:cNvPr id="4106" name="Прямоугольник 12"/>
          <p:cNvSpPr>
            <a:spLocks noChangeArrowheads="1"/>
          </p:cNvSpPr>
          <p:nvPr/>
        </p:nvSpPr>
        <p:spPr bwMode="auto">
          <a:xfrm>
            <a:off x="8686800" y="6488113"/>
            <a:ext cx="30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1</a:t>
            </a:r>
            <a:endParaRPr lang="ru-RU" b="1"/>
          </a:p>
        </p:txBody>
      </p:sp>
      <p:pic>
        <p:nvPicPr>
          <p:cNvPr id="14" name="Picture 61" descr="Изображение 55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0"/>
            <a:ext cx="8229600" cy="49403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 descr="C:\Documents and Settings\Admin\Рабочий стол\a9df8260b2c5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05600" y="3505200"/>
            <a:ext cx="2290763" cy="291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 descr="01553507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95736" y="4797152"/>
            <a:ext cx="525621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3" descr="98579238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-1519362">
            <a:off x="257375" y="-56419"/>
            <a:ext cx="1754924" cy="154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131840" y="3284984"/>
            <a:ext cx="3452933" cy="1754326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>
                    <a:lumMod val="95000"/>
                  </a:schemeClr>
                </a:solidFill>
              </a:rPr>
              <a:t>Т.І.</a:t>
            </a:r>
            <a:r>
              <a:rPr lang="uk-UA" b="1" dirty="0" err="1" smtClean="0">
                <a:solidFill>
                  <a:schemeClr val="bg1">
                    <a:lumMod val="95000"/>
                  </a:schemeClr>
                </a:solidFill>
              </a:rPr>
              <a:t>Отришко</a:t>
            </a:r>
            <a:r>
              <a:rPr lang="uk-UA" b="1" dirty="0" smtClean="0">
                <a:solidFill>
                  <a:schemeClr val="bg1">
                    <a:lumMod val="95000"/>
                  </a:schemeClr>
                </a:solidFill>
              </a:rPr>
              <a:t>, вчитель</a:t>
            </a:r>
          </a:p>
          <a:p>
            <a:pPr algn="ctr"/>
            <a:r>
              <a:rPr lang="uk-UA" b="1" dirty="0" err="1" smtClean="0">
                <a:solidFill>
                  <a:schemeClr val="bg1">
                    <a:lumMod val="95000"/>
                  </a:schemeClr>
                </a:solidFill>
              </a:rPr>
              <a:t>Омельницька</a:t>
            </a:r>
            <a:r>
              <a:rPr lang="uk-UA" b="1" dirty="0" smtClean="0">
                <a:solidFill>
                  <a:schemeClr val="bg1">
                    <a:lumMod val="95000"/>
                  </a:schemeClr>
                </a:solidFill>
              </a:rPr>
              <a:t> філія  </a:t>
            </a:r>
          </a:p>
          <a:p>
            <a:pPr algn="ctr"/>
            <a:r>
              <a:rPr lang="uk-UA" b="1" dirty="0" smtClean="0">
                <a:solidFill>
                  <a:schemeClr val="bg1">
                    <a:lumMod val="95000"/>
                  </a:schemeClr>
                </a:solidFill>
              </a:rPr>
              <a:t>імені академіка М.А.</a:t>
            </a:r>
            <a:r>
              <a:rPr lang="uk-UA" b="1" dirty="0" err="1" smtClean="0">
                <a:solidFill>
                  <a:schemeClr val="bg1">
                    <a:lumMod val="95000"/>
                  </a:schemeClr>
                </a:solidFill>
              </a:rPr>
              <a:t>Доллежаля</a:t>
            </a:r>
            <a:endParaRPr lang="uk-UA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uk-UA" b="1" dirty="0" smtClean="0">
                <a:solidFill>
                  <a:schemeClr val="bg1">
                    <a:lumMod val="95000"/>
                  </a:schemeClr>
                </a:solidFill>
              </a:rPr>
              <a:t>КЗ“НВК </a:t>
            </a:r>
            <a:r>
              <a:rPr lang="uk-UA" b="1" dirty="0" err="1" smtClean="0">
                <a:solidFill>
                  <a:schemeClr val="bg1">
                    <a:lumMod val="95000"/>
                  </a:schemeClr>
                </a:solidFill>
              </a:rPr>
              <a:t>“Основа</a:t>
            </a:r>
            <a:r>
              <a:rPr lang="uk-UA" b="1" dirty="0" err="1" smtClean="0">
                <a:solidFill>
                  <a:schemeClr val="bg1">
                    <a:lumMod val="95000"/>
                  </a:schemeClr>
                </a:solidFill>
              </a:rPr>
              <a:t>”</a:t>
            </a:r>
            <a:r>
              <a:rPr lang="uk-UA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 algn="ctr"/>
            <a:r>
              <a:rPr lang="uk-UA" b="1" dirty="0" err="1" smtClean="0">
                <a:solidFill>
                  <a:schemeClr val="bg1">
                    <a:lumMod val="95000"/>
                  </a:schemeClr>
                </a:solidFill>
              </a:rPr>
              <a:t>Оріхівського</a:t>
            </a:r>
            <a:r>
              <a:rPr lang="uk-UA" b="1" dirty="0" smtClean="0">
                <a:solidFill>
                  <a:schemeClr val="bg1">
                    <a:lumMod val="95000"/>
                  </a:schemeClr>
                </a:solidFill>
              </a:rPr>
              <a:t> району</a:t>
            </a:r>
          </a:p>
          <a:p>
            <a:pPr algn="ctr"/>
            <a:r>
              <a:rPr lang="uk-UA" b="1" dirty="0" smtClean="0">
                <a:solidFill>
                  <a:schemeClr val="bg1">
                    <a:lumMod val="95000"/>
                  </a:schemeClr>
                </a:solidFill>
              </a:rPr>
              <a:t>Запорізької області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51720" y="548680"/>
            <a:ext cx="5665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Як правильно </a:t>
            </a:r>
            <a:r>
              <a:rPr lang="ru-RU" sz="3200" b="1" dirty="0" err="1" smtClean="0">
                <a:solidFill>
                  <a:srgbClr val="00B050"/>
                </a:solidFill>
              </a:rPr>
              <a:t>читати</a:t>
            </a:r>
            <a:r>
              <a:rPr lang="ru-RU" sz="3200" b="1" dirty="0" smtClean="0">
                <a:solidFill>
                  <a:srgbClr val="00B050"/>
                </a:solidFill>
              </a:rPr>
              <a:t> журнал ?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4496" y="1484784"/>
            <a:ext cx="84895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Читайте журнал регулярно.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допоможе</a:t>
            </a:r>
            <a:r>
              <a:rPr lang="ru-RU" dirty="0" smtClean="0"/>
              <a:t> вам </a:t>
            </a:r>
            <a:r>
              <a:rPr lang="ru-RU" dirty="0" err="1" smtClean="0"/>
              <a:t>дізнатися</a:t>
            </a:r>
            <a:r>
              <a:rPr lang="ru-RU" dirty="0" smtClean="0"/>
              <a:t> про </a:t>
            </a:r>
            <a:r>
              <a:rPr lang="ru-RU" dirty="0" err="1" smtClean="0"/>
              <a:t>найважливіші</a:t>
            </a:r>
            <a:r>
              <a:rPr lang="ru-RU" dirty="0" smtClean="0"/>
              <a:t> </a:t>
            </a:r>
            <a:r>
              <a:rPr lang="ru-RU" dirty="0" err="1" smtClean="0"/>
              <a:t>події</a:t>
            </a:r>
            <a:r>
              <a:rPr lang="ru-RU" dirty="0" smtClean="0"/>
              <a:t> </a:t>
            </a:r>
          </a:p>
          <a:p>
            <a:pPr marL="342900" indent="-342900"/>
            <a:r>
              <a:rPr lang="ru-RU" dirty="0" smtClean="0"/>
              <a:t>у </a:t>
            </a:r>
            <a:r>
              <a:rPr lang="ru-RU" dirty="0" err="1" smtClean="0"/>
              <a:t>світі</a:t>
            </a:r>
            <a:r>
              <a:rPr lang="ru-RU" dirty="0" smtClean="0"/>
              <a:t> та </a:t>
            </a:r>
            <a:r>
              <a:rPr lang="ru-RU" dirty="0" err="1" smtClean="0"/>
              <a:t>нашій</a:t>
            </a:r>
            <a:r>
              <a:rPr lang="ru-RU" dirty="0" smtClean="0"/>
              <a:t> </a:t>
            </a:r>
            <a:r>
              <a:rPr lang="ru-RU" dirty="0" err="1" smtClean="0"/>
              <a:t>країні</a:t>
            </a:r>
            <a:r>
              <a:rPr lang="ru-RU" dirty="0" smtClean="0"/>
              <a:t>, про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справи</a:t>
            </a:r>
            <a:r>
              <a:rPr lang="ru-RU" dirty="0" smtClean="0"/>
              <a:t> ваших </a:t>
            </a:r>
            <a:r>
              <a:rPr lang="ru-RU" dirty="0" err="1" smtClean="0"/>
              <a:t>ровесників</a:t>
            </a:r>
            <a:r>
              <a:rPr lang="ru-RU" dirty="0" smtClean="0"/>
              <a:t>. </a:t>
            </a:r>
            <a:r>
              <a:rPr lang="ru-RU" dirty="0" err="1" smtClean="0"/>
              <a:t>Ви</a:t>
            </a:r>
            <a:r>
              <a:rPr lang="ru-RU" dirty="0" smtClean="0"/>
              <a:t> </a:t>
            </a:r>
            <a:r>
              <a:rPr lang="ru-RU" dirty="0" err="1" smtClean="0"/>
              <a:t>отримаєте</a:t>
            </a:r>
            <a:r>
              <a:rPr lang="ru-RU" dirty="0" smtClean="0"/>
              <a:t> </a:t>
            </a:r>
            <a:r>
              <a:rPr lang="ru-RU" dirty="0" err="1" smtClean="0"/>
              <a:t>велике</a:t>
            </a:r>
            <a:endParaRPr lang="ru-RU" dirty="0" smtClean="0"/>
          </a:p>
          <a:p>
            <a:pPr marL="342900" indent="-342900"/>
            <a:r>
              <a:rPr lang="ru-RU" dirty="0" smtClean="0"/>
              <a:t> </a:t>
            </a:r>
            <a:r>
              <a:rPr lang="ru-RU" dirty="0" err="1" smtClean="0"/>
              <a:t>задоволення</a:t>
            </a:r>
            <a:r>
              <a:rPr lang="ru-RU" dirty="0" smtClean="0"/>
              <a:t> </a:t>
            </a:r>
            <a:r>
              <a:rPr lang="ru-RU" dirty="0" err="1" smtClean="0"/>
              <a:t>розв’язуючи</a:t>
            </a:r>
            <a:r>
              <a:rPr lang="ru-RU" dirty="0" smtClean="0"/>
              <a:t> </a:t>
            </a:r>
            <a:r>
              <a:rPr lang="ru-RU" dirty="0" err="1" smtClean="0"/>
              <a:t>ребуси</a:t>
            </a:r>
            <a:r>
              <a:rPr lang="ru-RU" dirty="0" smtClean="0"/>
              <a:t>, </a:t>
            </a:r>
            <a:r>
              <a:rPr lang="ru-RU" dirty="0" err="1" smtClean="0"/>
              <a:t>кросворди</a:t>
            </a:r>
            <a:r>
              <a:rPr lang="ru-RU" dirty="0" smtClean="0"/>
              <a:t> та </a:t>
            </a:r>
            <a:r>
              <a:rPr lang="ru-RU" dirty="0" err="1" smtClean="0"/>
              <a:t>розгадуючи</a:t>
            </a:r>
            <a:r>
              <a:rPr lang="ru-RU" dirty="0" smtClean="0"/>
              <a:t> загадки.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83568" y="3573016"/>
            <a:ext cx="764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 Починайте </a:t>
            </a:r>
            <a:r>
              <a:rPr lang="ru-RU" dirty="0" err="1" smtClean="0"/>
              <a:t>читання</a:t>
            </a:r>
            <a:r>
              <a:rPr lang="ru-RU" dirty="0" smtClean="0"/>
              <a:t> журналу </a:t>
            </a:r>
            <a:r>
              <a:rPr lang="ru-RU" dirty="0" err="1" smtClean="0"/>
              <a:t>з</a:t>
            </a:r>
            <a:r>
              <a:rPr lang="ru-RU" dirty="0" smtClean="0"/>
              <a:t> перегляду </a:t>
            </a:r>
            <a:r>
              <a:rPr lang="ru-RU" dirty="0" err="1" smtClean="0"/>
              <a:t>заголовків</a:t>
            </a:r>
            <a:r>
              <a:rPr lang="ru-RU" dirty="0" smtClean="0"/>
              <a:t> </a:t>
            </a:r>
            <a:r>
              <a:rPr lang="ru-RU" dirty="0" err="1" smtClean="0"/>
              <a:t>усіх</a:t>
            </a:r>
            <a:r>
              <a:rPr lang="ru-RU" dirty="0" smtClean="0"/>
              <a:t> статей. </a:t>
            </a:r>
          </a:p>
          <a:p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допоможе</a:t>
            </a:r>
            <a:r>
              <a:rPr lang="ru-RU" dirty="0" smtClean="0"/>
              <a:t> вам </a:t>
            </a:r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err="1" smtClean="0"/>
              <a:t>потрібний</a:t>
            </a:r>
            <a:r>
              <a:rPr lang="ru-RU" dirty="0" smtClean="0"/>
              <a:t>, </a:t>
            </a:r>
            <a:r>
              <a:rPr lang="ru-RU" dirty="0" err="1" smtClean="0"/>
              <a:t>важливий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цікавий</a:t>
            </a:r>
            <a:r>
              <a:rPr lang="ru-RU" dirty="0" smtClean="0"/>
              <a:t> для вас </a:t>
            </a:r>
            <a:r>
              <a:rPr lang="ru-RU" dirty="0" err="1" smtClean="0"/>
              <a:t>матеріал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55576" y="4869160"/>
            <a:ext cx="74620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 Читайте </a:t>
            </a:r>
            <a:r>
              <a:rPr lang="ru-RU" dirty="0" err="1" smtClean="0"/>
              <a:t>кожну</a:t>
            </a:r>
            <a:r>
              <a:rPr lang="ru-RU" dirty="0" smtClean="0"/>
              <a:t> </a:t>
            </a:r>
            <a:r>
              <a:rPr lang="ru-RU" dirty="0" err="1" smtClean="0"/>
              <a:t>публікацію</a:t>
            </a:r>
            <a:r>
              <a:rPr lang="ru-RU" dirty="0" smtClean="0"/>
              <a:t> </a:t>
            </a:r>
            <a:r>
              <a:rPr lang="ru-RU" dirty="0" err="1" smtClean="0"/>
              <a:t>уважно</a:t>
            </a:r>
            <a:r>
              <a:rPr lang="ru-RU" dirty="0" smtClean="0"/>
              <a:t>, </a:t>
            </a:r>
            <a:r>
              <a:rPr lang="ru-RU" dirty="0" err="1" smtClean="0"/>
              <a:t>визначаючи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головне в </a:t>
            </a:r>
            <a:r>
              <a:rPr lang="ru-RU" dirty="0" err="1" smtClean="0"/>
              <a:t>ній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чого</a:t>
            </a:r>
            <a:r>
              <a:rPr lang="ru-RU" dirty="0" smtClean="0"/>
              <a:t> </a:t>
            </a:r>
          </a:p>
          <a:p>
            <a:r>
              <a:rPr lang="ru-RU" dirty="0" smtClean="0"/>
              <a:t>вона </a:t>
            </a:r>
            <a:r>
              <a:rPr lang="ru-RU" dirty="0" err="1" smtClean="0"/>
              <a:t>вчить</a:t>
            </a:r>
            <a:r>
              <a:rPr lang="ru-RU" dirty="0" smtClean="0"/>
              <a:t>. </a:t>
            </a:r>
            <a:r>
              <a:rPr lang="ru-RU" dirty="0" err="1" smtClean="0"/>
              <a:t>Звертайте</a:t>
            </a:r>
            <a:r>
              <a:rPr lang="ru-RU" dirty="0" smtClean="0"/>
              <a:t> </a:t>
            </a:r>
            <a:r>
              <a:rPr lang="ru-RU" dirty="0" err="1" smtClean="0"/>
              <a:t>увагу</a:t>
            </a:r>
            <a:r>
              <a:rPr lang="ru-RU" dirty="0" smtClean="0"/>
              <a:t> на </a:t>
            </a:r>
            <a:r>
              <a:rPr lang="ru-RU" dirty="0" err="1" smtClean="0"/>
              <a:t>незрозумілі</a:t>
            </a:r>
            <a:r>
              <a:rPr lang="ru-RU" dirty="0" smtClean="0"/>
              <a:t> слова,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пояснення</a:t>
            </a:r>
            <a:r>
              <a:rPr lang="ru-RU" dirty="0" smtClean="0"/>
              <a:t> можете </a:t>
            </a:r>
          </a:p>
          <a:p>
            <a:r>
              <a:rPr lang="ru-RU" dirty="0" err="1" smtClean="0"/>
              <a:t>знайти</a:t>
            </a:r>
            <a:r>
              <a:rPr lang="ru-RU" dirty="0" smtClean="0"/>
              <a:t> в словнику.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10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2510631" y="2878932"/>
            <a:ext cx="6122987" cy="742950"/>
          </a:xfrm>
          <a:prstGeom prst="rect">
            <a:avLst/>
          </a:prstGeom>
          <a:noFill/>
        </p:spPr>
      </p:pic>
      <p:sp>
        <p:nvSpPr>
          <p:cNvPr id="132099" name="WordArt 3"/>
          <p:cNvSpPr>
            <a:spLocks noChangeArrowheads="1" noChangeShapeType="1" noTextEdit="1"/>
          </p:cNvSpPr>
          <p:nvPr/>
        </p:nvSpPr>
        <p:spPr bwMode="auto">
          <a:xfrm>
            <a:off x="2627313" y="333375"/>
            <a:ext cx="410527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8B049"/>
                    </a:gs>
                    <a:gs pos="17999">
                      <a:srgbClr val="B43E85"/>
                    </a:gs>
                    <a:gs pos="31000">
                      <a:srgbClr val="C50849"/>
                    </a:gs>
                    <a:gs pos="33000">
                      <a:srgbClr val="F952A0"/>
                    </a:gs>
                    <a:gs pos="37000">
                      <a:srgbClr val="FEE7F2"/>
                    </a:gs>
                    <a:gs pos="78999">
                      <a:srgbClr val="F8B049"/>
                    </a:gs>
                    <a:gs pos="87000">
                      <a:srgbClr val="F8B049"/>
                    </a:gs>
                    <a:gs pos="100000">
                      <a:srgbClr val="FC9FCB"/>
                    </a:gs>
                  </a:gsLst>
                  <a:lin ang="5400000" scaled="1"/>
                </a:gradFill>
                <a:effectLst>
                  <a:outerShdw dist="107763" dir="13500000" algn="ctr" rotWithShape="0">
                    <a:srgbClr val="868686">
                      <a:alpha val="50000"/>
                    </a:srgbClr>
                  </a:outerShdw>
                </a:effectLst>
                <a:latin typeface="Bookman Old Style"/>
              </a:rPr>
              <a:t>Фізхвилинка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8B049"/>
                  </a:gs>
                  <a:gs pos="17999">
                    <a:srgbClr val="B43E85"/>
                  </a:gs>
                  <a:gs pos="31000">
                    <a:srgbClr val="C50849"/>
                  </a:gs>
                  <a:gs pos="33000">
                    <a:srgbClr val="F952A0"/>
                  </a:gs>
                  <a:gs pos="37000">
                    <a:srgbClr val="FEE7F2"/>
                  </a:gs>
                  <a:gs pos="78999">
                    <a:srgbClr val="F8B049"/>
                  </a:gs>
                  <a:gs pos="87000">
                    <a:srgbClr val="F8B049"/>
                  </a:gs>
                  <a:gs pos="100000">
                    <a:srgbClr val="FC9FCB"/>
                  </a:gs>
                </a:gsLst>
                <a:lin ang="5400000" scaled="1"/>
              </a:gradFill>
              <a:effectLst>
                <a:outerShdw dist="107763" dir="13500000" algn="ctr" rotWithShape="0">
                  <a:srgbClr val="868686">
                    <a:alpha val="50000"/>
                  </a:srgbClr>
                </a:outerShdw>
              </a:effectLst>
              <a:latin typeface="Bookman Old Style"/>
            </a:endParaRPr>
          </a:p>
        </p:txBody>
      </p:sp>
      <p:pic>
        <p:nvPicPr>
          <p:cNvPr id="132100" name="Picture 4" descr="14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547813" y="1554163"/>
            <a:ext cx="1187450" cy="2378075"/>
          </a:xfrm>
          <a:prstGeom prst="rect">
            <a:avLst/>
          </a:prstGeom>
          <a:noFill/>
        </p:spPr>
      </p:pic>
      <p:pic>
        <p:nvPicPr>
          <p:cNvPr id="132101" name="Picture 5" descr="14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25" y="1628775"/>
            <a:ext cx="1279525" cy="2376488"/>
          </a:xfrm>
          <a:prstGeom prst="rect">
            <a:avLst/>
          </a:prstGeom>
          <a:noFill/>
        </p:spPr>
      </p:pic>
      <p:pic>
        <p:nvPicPr>
          <p:cNvPr id="132102" name="Танец маленьких утят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20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6248" fill="hold"/>
                                        <p:tgtEl>
                                          <p:spTgt spid="132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1.38889E-6 0.00486 L 0.05208 0.00486 L 0.08906 -0.04441 L 0.125 0.00486 L 0.17708 0.00486 L 0.17708 0.07426 L 0.21302 0.12353 L 0.17708 0.17141 L 0.17708 0.24081 L 0.125 0.24081 L 0.08906 0.28869 L 0.05208 0.24081 L -1.38889E-6 0.24081 L -1.38889E-6 0.17141 L -0.03698 0.12353 L -1.38889E-6 0.07426 L -1.38889E-6 0.00486 Z " pathEditMode="relative" rAng="0" ptsTypes="FFFFFFFFFFFFFFFFF">
                                      <p:cBhvr>
                                        <p:cTn id="20" dur="3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" y="11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7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 0  L 0.052 0  L 0.089 -0.0493  L 0.125 0  L 0.177 0  L 0.177 0.06929  L 0.213 0.11858  L 0.177 0.16655  L 0.177 0.23584  L 0.125 0.23584  L 0.089 0.2838  L 0.052 0.23584  L 0 0.23584  L 0 0.16655  L -0.037 0.11858  L 0 0.06929  L 0 0  Z" pathEditMode="relative" ptsTypes="">
                                      <p:cBhvr>
                                        <p:cTn id="22" dur="3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6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 L 0.091 -0.0453  L 0.125 -0.16655  L 0.158 -0.0453  L 0.249 0  L 0.158 0.0453  L 0.125 0.16655  L 0.091 0.0453  L 0 0  Z" pathEditMode="relative" ptsTypes="">
                                      <p:cBhvr>
                                        <p:cTn id="24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6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 L 0.091 -0.0453  L 0.125 -0.16655  L 0.158 -0.0453  L 0.249 0  L 0.158 0.0453  L 0.125 0.16655  L 0.091 0.0453  L 0 0  Z" pathEditMode="relative" ptsTypes="">
                                      <p:cBhvr>
                                        <p:cTn id="26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1" presetClass="path" presetSubtype="0" accel="50000" decel="5000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0 0  C -0.008 0.01066  -0.017 0.02132  -0.021 0.03464  C -0.025 0.0493  -0.027 0.06662  -0.029 0.08394  C -0.031 0.10126  -0.029 0.11592  -0.027 0.13191  C -0.025 0.14656  -0.022 0.16255  -0.015 0.17588  C -0.009 0.1892  0.001 0.19986  0.012 0.20786  C 0.022 0.21585  0.034 0.22118  0.046 0.22384  C 0.058 0.22651  0.07 0.22651  0.081 0.22384  C 0.093 0.22118  0.104 0.21452  0.113 0.20386  C 0.122 0.19453  0.13 0.18254  0.134 0.16788  C 0.139 0.15456  0.141 0.13591  0.141 0.12125  C 0.142 0.10659  0.141 0.08927  0.136 0.07461  C 0.131 0.06129  0.122 0.05063  0.11 0.0453  C 0.098 0.0413  0.086 0.04663  0.078 0.05596  C 0.071 0.06529  0.066 0.07994  0.065 0.09727  C 0.065 0.11459  0.066 0.13058  0.071 0.1439  C 0.076 0.15722  0.075 0.15989  0.095 0.17721  C 0.113 0.19586  0.131 0.19053  0.142 0.19187  C 0.153 0.19187  0.162 0.18654  0.173 0.18121  C 0.185 0.17455  0.195 0.16255  0.202 0.15189  C 0.209 0.14124  0.212 0.12791  0.216 0.10659  C 0.219 0.08527  0.219 0.07461  0.219 0.05863  C 0.219 0.04264  0.219 0.02665  0.219 0.01066  E" pathEditMode="relative" ptsTypes="">
                                      <p:cBhvr>
                                        <p:cTn id="28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1" presetClass="path" presetSubtype="0" accel="50000" decel="5000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0 0  C -0.008 0.01066  -0.017 0.02132  -0.021 0.03464  C -0.025 0.0493  -0.027 0.06662  -0.029 0.08394  C -0.031 0.10126  -0.029 0.11592  -0.027 0.13191  C -0.025 0.14656  -0.022 0.16255  -0.015 0.17588  C -0.009 0.1892  0.001 0.19986  0.012 0.20786  C 0.022 0.21585  0.034 0.22118  0.046 0.22384  C 0.058 0.22651  0.07 0.22651  0.081 0.22384  C 0.093 0.22118  0.104 0.21452  0.113 0.20386  C 0.122 0.19453  0.13 0.18254  0.134 0.16788  C 0.139 0.15456  0.141 0.13591  0.141 0.12125  C 0.142 0.10659  0.141 0.08927  0.136 0.07461  C 0.131 0.06129  0.122 0.05063  0.11 0.0453  C 0.098 0.0413  0.086 0.04663  0.078 0.05596  C 0.071 0.06529  0.066 0.07994  0.065 0.09727  C 0.065 0.11459  0.066 0.13058  0.071 0.1439  C 0.076 0.15722  0.075 0.15989  0.095 0.17721  C 0.113 0.19586  0.131 0.19053  0.142 0.19187  C 0.153 0.19187  0.162 0.18654  0.173 0.18121  C 0.185 0.17455  0.195 0.16255  0.202 0.15189  C 0.209 0.14124  0.212 0.12791  0.216 0.10659  C 0.219 0.08527  0.219 0.07461  0.219 0.05863  C 0.219 0.04264  0.219 0.02665  0.219 0.01066  E" pathEditMode="relative" ptsTypes="">
                                      <p:cBhvr>
                                        <p:cTn id="30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9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 0  C 0 -0.04663  0.028 -0.08261  0.062 -0.08261  C 0.097 -0.08261  0.125 -0.04663  0.125 0  C 0.125 0.04663  0.153 0.08261  0.188 0.08261  C 0.222 0.08261  0.25 0.04663  0.25 0  E" pathEditMode="relative" ptsTypes="">
                                      <p:cBhvr>
                                        <p:cTn id="32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9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 0  C 0 -0.04663  0.028 -0.08261  0.062 -0.08261  C 0.097 -0.08261  0.125 -0.04663  0.125 0  C 0.125 0.04663  0.153 0.08261  0.188 0.08261  C 0.222 0.08261  0.25 0.04663  0.25 0  E" pathEditMode="relative" ptsTypes="">
                                      <p:cBhvr>
                                        <p:cTn id="34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4" presetClass="path" presetSubtype="0" accel="50000" decel="5000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Motion origin="layout" path="M 0 0  C 0.004 -0.00533  0.01 -0.00799  0.015 -0.00799  C 0.022 -0.00799  0.029 -0.004  0.033 0.00266  C 0.05 0.02931  0.063 0.08794  0.063 0.15722  C 0.063 0.15722  0.063 0.15856  0.063 0.15856  C 0.063 0.15856  0.063 0.15989  0.063 0.15989  C 0.063 0.22917  0.05 0.28913  0.033 0.31578  C 0.029 0.32111  0.022 0.32511  0.015 0.32511  C 0.01 0.32511  0.004 0.32244  0 0.31711  C -0.004 0.31178  -0.006 0.30512  -0.006 0.29713  C -0.006 0.2878  -0.003 0.27981  0.002 0.27448  C 0.022 0.25049  0.066 0.23317  0.118 0.23317  C 0.118 0.23317  0.119 0.23317  0.119 0.23317  C 0.119 0.23317  0.12 0.23317  0.12 0.23317  C 0.172 0.23317  0.217 0.25049  0.237 0.27448  C 0.241 0.27981  0.244 0.2878  0.244 0.29713  C 0.244 0.30512  0.242 0.31178  0.238 0.31711  C 0.234 0.32244  0.229 0.32511  0.223 0.32511  C 0.216 0.32511  0.21 0.32111  0.206 0.31578  C 0.188 0.28913  0.175 0.22917  0.175 0.15989  C 0.175 0.15989  0.175 0.15856  0.175 0.15856  C 0.175 0.15856  0.175 0.15722  0.175 0.15722  C 0.175 0.08794  0.188 0.02931  0.206 0.00133  C 0.21 -0.004  0.216 -0.00799  0.223 -0.00799  C 0.229 -0.00799  0.234 -0.00533  0.238 0  C 0.242 0.00533  0.244 0.01332  0.244 0.01999  C 0.244 0.02931  0.241 0.03731  0.237 0.04397  C 0.217 0.06662  0.172 0.08394  0.12 0.08394  C 0.12 0.08394  0.12 0.08394  0.119 0.08394  C 0.119 0.08394  0.118 0.08394  0.118 0.08394  C 0.066 0.08394  0.022 0.06662  0.002 0.04397  C -0.003 0.03731  -0.006 0.02931  -0.006 0.01999  C -0.006 0.01332  -0.004 0.00533  0 0  Z" pathEditMode="relative" ptsTypes="">
                                      <p:cBhvr>
                                        <p:cTn id="36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4" presetClass="path" presetSubtype="0" accel="50000" decel="5000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Motion origin="layout" path="M 0 0  C 0.004 -0.00533  0.01 -0.00799  0.015 -0.00799  C 0.022 -0.00799  0.029 -0.004  0.033 0.00266  C 0.05 0.02931  0.063 0.08794  0.063 0.15722  C 0.063 0.15722  0.063 0.15856  0.063 0.15856  C 0.063 0.15856  0.063 0.15989  0.063 0.15989  C 0.063 0.22917  0.05 0.28913  0.033 0.31578  C 0.029 0.32111  0.022 0.32511  0.015 0.32511  C 0.01 0.32511  0.004 0.32244  0 0.31711  C -0.004 0.31178  -0.006 0.30512  -0.006 0.29713  C -0.006 0.2878  -0.003 0.27981  0.002 0.27448  C 0.022 0.25049  0.066 0.23317  0.118 0.23317  C 0.118 0.23317  0.119 0.23317  0.119 0.23317  C 0.119 0.23317  0.12 0.23317  0.12 0.23317  C 0.172 0.23317  0.217 0.25049  0.237 0.27448  C 0.241 0.27981  0.244 0.2878  0.244 0.29713  C 0.244 0.30512  0.242 0.31178  0.238 0.31711  C 0.234 0.32244  0.229 0.32511  0.223 0.32511  C 0.216 0.32511  0.21 0.32111  0.206 0.31578  C 0.188 0.28913  0.175 0.22917  0.175 0.15989  C 0.175 0.15989  0.175 0.15856  0.175 0.15856  C 0.175 0.15856  0.175 0.15722  0.175 0.15722  C 0.175 0.08794  0.188 0.02931  0.206 0.00133  C 0.21 -0.004  0.216 -0.00799  0.223 -0.00799  C 0.229 -0.00799  0.234 -0.00533  0.238 0  C 0.242 0.00533  0.244 0.01332  0.244 0.01999  C 0.244 0.02931  0.241 0.03731  0.237 0.04397  C 0.217 0.06662  0.172 0.08394  0.12 0.08394  C 0.12 0.08394  0.12 0.08394  0.119 0.08394  C 0.119 0.08394  0.118 0.08394  0.118 0.08394  C 0.066 0.08394  0.022 0.06662  0.002 0.04397  C -0.003 0.03731  -0.006 0.02931  -0.006 0.01999  C -0.006 0.01332  -0.004 0.00533  0 0  Z" pathEditMode="relative" ptsTypes="">
                                      <p:cBhvr>
                                        <p:cTn id="38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5" presetClass="path" presetSubtype="0" accel="50000" decel="5000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Motion origin="layout" path="M 0 0  L 0.017 0  C 0.025 0  0.034 -0.01865  0.042 -0.02132  C 0.048 -0.02132  0.059 -0.004  0.064 -0.004  C 0.071 -0.004  0.078 -0.00933  0.091 -0.00933  L 0.1 -0.21585  L 0.11 0.03331  L 0.122 0  L 0.132 -0.00933  L 0.156 -0.00133  C 0.167 -0.00533  0.176 -0.02265  0.187 -0.02931  C 0.191 -0.03065  0.2 -0.03198  0.206 -0.02931  C 0.212 -0.02665  0.217 -0.00799  0.219 -0.00666  C 0.222 -0.00133  0.229 -0.00666  0.233 -0.004  L 0.239 0  L 0.25 0  E" pathEditMode="relative" ptsTypes="">
                                      <p:cBhvr>
                                        <p:cTn id="40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5" presetClass="path" presetSubtype="0" accel="50000" decel="5000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Motion origin="layout" path="M 0 0  L 0.017 0  C 0.025 0  0.034 -0.01865  0.042 -0.02132  C 0.048 -0.02132  0.059 -0.004  0.064 -0.004  C 0.071 -0.004  0.078 -0.00933  0.091 -0.00933  L 0.1 -0.21585  L 0.11 0.03331  L 0.122 0  L 0.132 -0.00933  L 0.156 -0.00133  C 0.167 -0.00533  0.176 -0.02265  0.187 -0.02931  C 0.191 -0.03065  0.2 -0.03198  0.206 -0.02931  C 0.212 -0.02665  0.217 -0.00799  0.219 -0.00666  C 0.222 -0.00133  0.229 -0.00666  0.233 -0.004  L 0.239 0  L 0.25 0  E" pathEditMode="relative" ptsTypes="">
                                      <p:cBhvr>
                                        <p:cTn id="42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8" presetClass="path" presetSubtype="0" accel="50000" decel="5000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Motion origin="layout" path="M 0 0  C 0.017 0  0.031 0.01865  0.031 0.0413  C 0.031 0.06529  0.017 0.08394  0 0.08394  C -0.017 0.08394  -0.031 0.1026  -0.031 0.12525  C -0.031 0.1479  -0.017 0.16655  0 0.16655  C 0.017 0.16655  0.031 0.1852  0.031 0.20786  C 0.031 0.23051  0.017 0.24916  0 0.24916  C -0.017 0.24916  -0.031 0.26781  -0.031 0.2918  C -0.031 0.31445  -0.017 0.3331  0 0.3331  C 0.017 0.3331  0.031 0.31445  0.031 0.2918  C 0.031 0.26781  0.017 0.24916  0 0.24916  C -0.017 0.24916  -0.031 0.23051  -0.031 0.20786  C -0.031 0.1852  -0.017 0.16655  0 0.16655  C 0.017 0.16655  0.031 0.1479  0.031 0.12525  C 0.031 0.1026  0.017 0.08394  0 0.08394  C -0.017 0.08394  -0.031 0.06529  -0.031 0.0413  C -0.031 0.01865  -0.017 0  0 0  Z" pathEditMode="relative" ptsTypes="">
                                      <p:cBhvr>
                                        <p:cTn id="44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8" presetClass="path" presetSubtype="0" accel="50000" decel="5000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Motion origin="layout" path="M 0 0  C 0.017 0  0.031 0.01865  0.031 0.0413  C 0.031 0.06529  0.017 0.08394  0 0.08394  C -0.017 0.08394  -0.031 0.1026  -0.031 0.12525  C -0.031 0.1479  -0.017 0.16655  0 0.16655  C 0.017 0.16655  0.031 0.1852  0.031 0.20786  C 0.031 0.23051  0.017 0.24916  0 0.24916  C -0.017 0.24916  -0.031 0.26781  -0.031 0.2918  C -0.031 0.31445  -0.017 0.3331  0 0.3331  C 0.017 0.3331  0.031 0.31445  0.031 0.2918  C 0.031 0.26781  0.017 0.24916  0 0.24916  C -0.017 0.24916  -0.031 0.23051  -0.031 0.20786  C -0.031 0.1852  -0.017 0.16655  0 0.16655  C 0.017 0.16655  0.031 0.1479  0.031 0.12525  C 0.031 0.1026  0.017 0.08394  0 0.08394  C -0.017 0.08394  -0.031 0.06529  -0.031 0.0413  C -0.031 0.01865  -0.017 0  0 0  Z" pathEditMode="relative" ptsTypes="">
                                      <p:cBhvr>
                                        <p:cTn id="46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1" presetClass="path" presetSubtype="0" accel="50000" decel="5000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Motion origin="layout" path="M 0 0  C 0.006 0.00799  0.011 0.01466  0.015 0.02265  C 0.02 0.01466  0.024 0.00799  0.03 0  C 0.065 -0.04663  0.107 -0.06662  0.124 -0.0453  C 0.14 -0.02265  0.125 0.03331  0.09 0.07994  C 0.084 0.08661  0.079 0.09327  0.073 0.09993  C 0.079 0.10526  0.084 0.11192  0.09 0.11992  C 0.125 0.16655  0.14 0.22251  0.124 0.24383  C 0.107 0.26648  0.065 0.2465  0.03 0.19986  C 0.024 0.19187  0.02 0.1852  0.015 0.17721  C 0.011 0.1852  0.006 0.19187  0 0.19986  C -0.035 0.2465  -0.077 0.26648  -0.094 0.24383  C -0.11 0.22251  -0.095 0.16655  -0.06 0.11992  C -0.054 0.11192  -0.049 0.10526  -0.043 0.09993  C -0.049 0.09327  -0.054 0.08661  -0.06 0.07994  C -0.095 0.03331  -0.11 -0.02265  -0.094 -0.0453  C -0.077 -0.06662  -0.035 -0.04663  0 0  Z" pathEditMode="relative" ptsTypes="">
                                      <p:cBhvr>
                                        <p:cTn id="48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1" presetClass="path" presetSubtype="0" accel="50000" decel="5000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Motion origin="layout" path="M 0 0  C 0.006 0.00799  0.011 0.01466  0.015 0.02265  C 0.02 0.01466  0.024 0.00799  0.03 0  C 0.065 -0.04663  0.107 -0.06662  0.124 -0.0453  C 0.14 -0.02265  0.125 0.03331  0.09 0.07994  C 0.084 0.08661  0.079 0.09327  0.073 0.09993  C 0.079 0.10526  0.084 0.11192  0.09 0.11992  C 0.125 0.16655  0.14 0.22251  0.124 0.24383  C 0.107 0.26648  0.065 0.2465  0.03 0.19986  C 0.024 0.19187  0.02 0.1852  0.015 0.17721  C 0.011 0.1852  0.006 0.19187  0 0.19986  C -0.035 0.2465  -0.077 0.26648  -0.094 0.24383  C -0.11 0.22251  -0.095 0.16655  -0.06 0.11992  C -0.054 0.11192  -0.049 0.10526  -0.043 0.09993  C -0.049 0.09327  -0.054 0.08661  -0.06 0.07994  C -0.095 0.03331  -0.11 -0.02265  -0.094 -0.0453  C -0.077 -0.06662  -0.035 -0.04663  0 0  Z" pathEditMode="relative" ptsTypes="">
                                      <p:cBhvr>
                                        <p:cTn id="50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3" presetClass="path" presetSubtype="0" accel="50000" decel="5000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Motion origin="layout" path="M 0 0  C 0.015 0.03198  0.037 0.06529  0.055 0.07861  C 0.082 0.09993  0.108 0.10793  0.113 0.09727  C 0.117 0.08661  0.099 0.05996  0.072 0.03864  C 0.054 0.02532  0.021 0.01599  -0.008 0.01466  C -0.036 0.01599  -0.07 0.02532  -0.088 0.03864  C -0.115 0.05996  -0.133 0.08661  -0.128 0.09727  C -0.123 0.10793  -0.097 0.09993  -0.071 0.07861  C -0.053 0.06529  -0.03 0.03198  -0.016 0  C -0.001 -0.03331  0.009 -0.07728  0.009 -0.10526  C 0.009 -0.1479  0.002 -0.18121  -0.008 -0.18121  C -0.017 -0.18121  -0.025 -0.1479  -0.025 -0.10526  C -0.025 -0.07728  -0.014 -0.03331  0 0  Z" pathEditMode="relative" ptsTypes="">
                                      <p:cBhvr>
                                        <p:cTn id="52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3" presetClass="path" presetSubtype="0" accel="50000" decel="5000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Motion origin="layout" path="M 0 0  C 0.015 0.03198  0.037 0.06529  0.055 0.07861  C 0.082 0.09993  0.108 0.10793  0.113 0.09727  C 0.117 0.08661  0.099 0.05996  0.072 0.03864  C 0.054 0.02532  0.021 0.01599  -0.008 0.01466  C -0.036 0.01599  -0.07 0.02532  -0.088 0.03864  C -0.115 0.05996  -0.133 0.08661  -0.128 0.09727  C -0.123 0.10793  -0.097 0.09993  -0.071 0.07861  C -0.053 0.06529  -0.03 0.03198  -0.016 0  C -0.001 -0.03331  0.009 -0.07728  0.009 -0.10526  C 0.009 -0.1479  0.002 -0.18121  -0.008 -0.18121  C -0.017 -0.18121  -0.025 -0.1479  -0.025 -0.10526  C -0.025 -0.07728  -0.014 -0.03331  0 0  Z" pathEditMode="relative" ptsTypes="">
                                      <p:cBhvr>
                                        <p:cTn id="54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9" presetClass="entr" presetSubtype="10" repeatCount="400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9" presetClass="entr" presetSubtype="10" repeatCount="400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2"/>
                </p:tgtEl>
              </p:cMediaNode>
            </p:audio>
          </p:childTnLst>
        </p:cTn>
      </p:par>
    </p:tnLst>
    <p:bldLst>
      <p:bldP spid="13209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1979712" y="338173"/>
            <a:ext cx="51845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ПОРАДИ</a:t>
            </a:r>
            <a:r>
              <a:rPr kumimoji="0" lang="uk-UA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ЖУРНАЛЬЧИКА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648" y="1124744"/>
            <a:ext cx="7643775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Починай мене  </a:t>
            </a:r>
            <a:r>
              <a:rPr lang="ru-RU" sz="2800" dirty="0" err="1" smtClean="0"/>
              <a:t>читати</a:t>
            </a:r>
            <a:r>
              <a:rPr lang="ru-RU" sz="2800" dirty="0" smtClean="0"/>
              <a:t>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обкладинки</a:t>
            </a:r>
            <a:r>
              <a:rPr lang="ru-RU" sz="2800" dirty="0" smtClean="0"/>
              <a:t>,</a:t>
            </a:r>
          </a:p>
          <a:p>
            <a:pPr marL="514350" indent="-514350"/>
            <a:r>
              <a:rPr lang="ru-RU" sz="2800" dirty="0" smtClean="0"/>
              <a:t>      на </a:t>
            </a:r>
            <a:r>
              <a:rPr lang="ru-RU" sz="2800" dirty="0" err="1" smtClean="0"/>
              <a:t>ній</a:t>
            </a:r>
            <a:r>
              <a:rPr lang="ru-RU" sz="2800" dirty="0" smtClean="0"/>
              <a:t> </a:t>
            </a:r>
            <a:r>
              <a:rPr lang="ru-RU" sz="2800" dirty="0" err="1" smtClean="0"/>
              <a:t>виділяють</a:t>
            </a:r>
            <a:r>
              <a:rPr lang="ru-RU" sz="2800" dirty="0" smtClean="0"/>
              <a:t> </a:t>
            </a:r>
            <a:r>
              <a:rPr lang="ru-RU" sz="2800" dirty="0" err="1" smtClean="0"/>
              <a:t>усі</a:t>
            </a:r>
            <a:r>
              <a:rPr lang="ru-RU" sz="2800" dirty="0" smtClean="0"/>
              <a:t> </a:t>
            </a:r>
            <a:r>
              <a:rPr lang="ru-RU" sz="2800" dirty="0" err="1" smtClean="0"/>
              <a:t>написи</a:t>
            </a:r>
            <a:r>
              <a:rPr lang="ru-RU" sz="2800" dirty="0" smtClean="0"/>
              <a:t>. </a:t>
            </a:r>
          </a:p>
          <a:p>
            <a:r>
              <a:rPr lang="ru-RU" sz="2800" dirty="0" smtClean="0"/>
              <a:t> 2. </a:t>
            </a:r>
            <a:r>
              <a:rPr lang="ru-RU" sz="2800" dirty="0" err="1" smtClean="0"/>
              <a:t>Уважно</a:t>
            </a:r>
            <a:r>
              <a:rPr lang="ru-RU" sz="2800" dirty="0" smtClean="0"/>
              <a:t> </a:t>
            </a:r>
            <a:r>
              <a:rPr lang="ru-RU" sz="2800" dirty="0" err="1" smtClean="0"/>
              <a:t>роздивись</a:t>
            </a:r>
            <a:r>
              <a:rPr lang="ru-RU" sz="2800" dirty="0" smtClean="0"/>
              <a:t>  мене:  </a:t>
            </a:r>
            <a:r>
              <a:rPr lang="ru-RU" sz="2800" dirty="0" err="1" smtClean="0"/>
              <a:t>який</a:t>
            </a:r>
            <a:r>
              <a:rPr lang="ru-RU" sz="2800" dirty="0" smtClean="0"/>
              <a:t> номер,</a:t>
            </a:r>
          </a:p>
          <a:p>
            <a:r>
              <a:rPr lang="ru-RU" sz="2800" dirty="0" smtClean="0"/>
              <a:t>      </a:t>
            </a:r>
            <a:r>
              <a:rPr lang="ru-RU" sz="2800" dirty="0" err="1" smtClean="0"/>
              <a:t>рік</a:t>
            </a:r>
            <a:r>
              <a:rPr lang="ru-RU" sz="2800" dirty="0" smtClean="0"/>
              <a:t> </a:t>
            </a:r>
            <a:r>
              <a:rPr lang="ru-RU" sz="2800" dirty="0" err="1" smtClean="0"/>
              <a:t>видання</a:t>
            </a:r>
            <a:r>
              <a:rPr lang="ru-RU" sz="2800" dirty="0" smtClean="0"/>
              <a:t>, </a:t>
            </a:r>
            <a:r>
              <a:rPr lang="ru-RU" sz="2800" dirty="0" err="1" smtClean="0"/>
              <a:t>хто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де </a:t>
            </a:r>
            <a:r>
              <a:rPr lang="ru-RU" sz="2800" smtClean="0"/>
              <a:t>видає.</a:t>
            </a:r>
            <a:endParaRPr lang="ru-RU" sz="2800" dirty="0" smtClean="0"/>
          </a:p>
          <a:p>
            <a:r>
              <a:rPr lang="ru-RU" sz="2800" dirty="0" smtClean="0"/>
              <a:t> 3. Прочитай, для кого </a:t>
            </a:r>
            <a:r>
              <a:rPr lang="ru-RU" sz="2800" dirty="0" err="1" smtClean="0"/>
              <a:t>призначений</a:t>
            </a:r>
            <a:r>
              <a:rPr lang="ru-RU" sz="2800" dirty="0" smtClean="0"/>
              <a:t> журнал.</a:t>
            </a:r>
          </a:p>
          <a:p>
            <a:r>
              <a:rPr lang="ru-RU" sz="2800" dirty="0" smtClean="0"/>
              <a:t> 4. </a:t>
            </a:r>
            <a:r>
              <a:rPr lang="ru-RU" sz="2800" dirty="0" err="1" smtClean="0"/>
              <a:t>Потім</a:t>
            </a:r>
            <a:r>
              <a:rPr lang="ru-RU" sz="2800" dirty="0" smtClean="0"/>
              <a:t> </a:t>
            </a:r>
            <a:r>
              <a:rPr lang="ru-RU" sz="2800" dirty="0" err="1" smtClean="0"/>
              <a:t>розглядай</a:t>
            </a:r>
            <a:r>
              <a:rPr lang="ru-RU" sz="2800" dirty="0" smtClean="0"/>
              <a:t> </a:t>
            </a:r>
            <a:r>
              <a:rPr lang="ru-RU" sz="2800" dirty="0" err="1" smtClean="0"/>
              <a:t>кожну</a:t>
            </a:r>
            <a:r>
              <a:rPr lang="ru-RU" sz="2800" dirty="0" smtClean="0"/>
              <a:t> </a:t>
            </a:r>
            <a:r>
              <a:rPr lang="ru-RU" sz="2800" dirty="0" err="1" smtClean="0"/>
              <a:t>сторінку</a:t>
            </a:r>
            <a:r>
              <a:rPr lang="ru-RU" sz="2800" dirty="0" smtClean="0"/>
              <a:t>, </a:t>
            </a:r>
          </a:p>
          <a:p>
            <a:r>
              <a:rPr lang="ru-RU" sz="2800" dirty="0" smtClean="0"/>
              <a:t>     </a:t>
            </a:r>
            <a:r>
              <a:rPr lang="ru-RU" sz="2800" dirty="0" err="1" smtClean="0"/>
              <a:t>прочитуй</a:t>
            </a:r>
            <a:r>
              <a:rPr lang="ru-RU" sz="2800" dirty="0" smtClean="0"/>
              <a:t> </a:t>
            </a:r>
            <a:r>
              <a:rPr lang="ru-RU" sz="2800" dirty="0" err="1" smtClean="0"/>
              <a:t>її</a:t>
            </a:r>
            <a:r>
              <a:rPr lang="ru-RU" sz="2800" dirty="0" smtClean="0"/>
              <a:t> до </a:t>
            </a:r>
            <a:r>
              <a:rPr lang="ru-RU" sz="2800" dirty="0" err="1" smtClean="0"/>
              <a:t>кінця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5. </a:t>
            </a:r>
            <a:r>
              <a:rPr lang="ru-RU" sz="2800" dirty="0" err="1" smtClean="0"/>
              <a:t>Якщо</a:t>
            </a:r>
            <a:r>
              <a:rPr lang="ru-RU" sz="2800" dirty="0" smtClean="0"/>
              <a:t> </a:t>
            </a:r>
            <a:r>
              <a:rPr lang="ru-RU" sz="2800" dirty="0" err="1" smtClean="0"/>
              <a:t>зустрів</a:t>
            </a:r>
            <a:r>
              <a:rPr lang="ru-RU" sz="2800" dirty="0" smtClean="0"/>
              <a:t> </a:t>
            </a:r>
            <a:r>
              <a:rPr lang="ru-RU" sz="2800" dirty="0" err="1" smtClean="0"/>
              <a:t>незнайомі</a:t>
            </a:r>
            <a:r>
              <a:rPr lang="ru-RU" sz="2800" dirty="0" smtClean="0"/>
              <a:t> слова, </a:t>
            </a:r>
            <a:r>
              <a:rPr lang="ru-RU" sz="2800" dirty="0" err="1" smtClean="0"/>
              <a:t>звернись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    до </a:t>
            </a:r>
            <a:r>
              <a:rPr lang="ru-RU" sz="2800" dirty="0" err="1" smtClean="0"/>
              <a:t>словників</a:t>
            </a:r>
            <a:r>
              <a:rPr lang="ru-RU" sz="2800" dirty="0" smtClean="0"/>
              <a:t>, </a:t>
            </a:r>
            <a:r>
              <a:rPr lang="ru-RU" sz="2800" dirty="0" err="1" smtClean="0"/>
              <a:t>енциклопедій</a:t>
            </a:r>
            <a:r>
              <a:rPr lang="ru-RU" sz="2800" dirty="0" smtClean="0"/>
              <a:t>, </a:t>
            </a:r>
            <a:r>
              <a:rPr lang="ru-RU" sz="2800" dirty="0" err="1" smtClean="0"/>
              <a:t>довідників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 6. Про </a:t>
            </a:r>
            <a:r>
              <a:rPr lang="ru-RU" sz="2800" dirty="0" err="1" smtClean="0"/>
              <a:t>прочитане</a:t>
            </a:r>
            <a:r>
              <a:rPr lang="ru-RU" sz="2800" dirty="0" smtClean="0"/>
              <a:t> </a:t>
            </a:r>
            <a:r>
              <a:rPr lang="ru-RU" sz="2800" dirty="0" err="1" smtClean="0"/>
              <a:t>розповідай</a:t>
            </a:r>
            <a:r>
              <a:rPr lang="ru-RU" sz="2800" dirty="0" smtClean="0"/>
              <a:t> </a:t>
            </a:r>
            <a:r>
              <a:rPr lang="ru-RU" sz="2800" dirty="0" err="1" smtClean="0"/>
              <a:t>своїм</a:t>
            </a:r>
            <a:r>
              <a:rPr lang="ru-RU" sz="2800" dirty="0" smtClean="0"/>
              <a:t> </a:t>
            </a:r>
            <a:r>
              <a:rPr lang="ru-RU" sz="2800" dirty="0" err="1" smtClean="0"/>
              <a:t>друзям</a:t>
            </a:r>
            <a:r>
              <a:rPr lang="ru-RU" sz="2800" dirty="0" smtClean="0"/>
              <a:t>, </a:t>
            </a:r>
          </a:p>
          <a:p>
            <a:r>
              <a:rPr lang="ru-RU" sz="2800" dirty="0" smtClean="0"/>
              <a:t>     </a:t>
            </a:r>
            <a:r>
              <a:rPr lang="ru-RU" sz="2800" dirty="0" err="1" smtClean="0"/>
              <a:t>обмінюйся</a:t>
            </a:r>
            <a:r>
              <a:rPr lang="ru-RU" sz="2800" dirty="0" smtClean="0"/>
              <a:t> думками </a:t>
            </a:r>
            <a:r>
              <a:rPr lang="ru-RU" sz="2800" dirty="0" err="1" smtClean="0"/>
              <a:t>з</a:t>
            </a:r>
            <a:r>
              <a:rPr lang="ru-RU" sz="2800" dirty="0" smtClean="0"/>
              <a:t> ними.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67744" y="548680"/>
            <a:ext cx="52400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Журналу «</a:t>
            </a:r>
            <a:r>
              <a:rPr lang="uk-UA" sz="4400" b="1" dirty="0" smtClean="0">
                <a:solidFill>
                  <a:srgbClr val="C00000"/>
                </a:solidFill>
              </a:rPr>
              <a:t>Малятко</a:t>
            </a:r>
            <a:r>
              <a:rPr lang="ru-RU" sz="4400" b="1" dirty="0" smtClean="0">
                <a:solidFill>
                  <a:srgbClr val="C00000"/>
                </a:solidFill>
              </a:rPr>
              <a:t>»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771800" y="1196752"/>
            <a:ext cx="3960440" cy="5409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95536" y="548680"/>
            <a:ext cx="8229600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Хвилинка поезії</a:t>
            </a:r>
            <a:endParaRPr kumimoji="0" lang="uk-UA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 r="49615" b="48572"/>
          <a:stretch>
            <a:fillRect/>
          </a:stretch>
        </p:blipFill>
        <p:spPr>
          <a:xfrm>
            <a:off x="539552" y="908720"/>
            <a:ext cx="8028384" cy="5616624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Admin\Рабочий стол\Журнали\img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052736"/>
            <a:ext cx="3846306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39552" y="980728"/>
            <a:ext cx="3795713" cy="5329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Admin\Рабочий стол\Журнали\e19a55bac14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052736"/>
            <a:ext cx="3531475" cy="50789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Объект 1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788024" y="1137645"/>
            <a:ext cx="3620963" cy="504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9893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13" descr="9857923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124744"/>
            <a:ext cx="4276172" cy="3773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9857923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519362">
            <a:off x="1130877" y="456958"/>
            <a:ext cx="2665500" cy="2353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" y="3213100"/>
            <a:ext cx="1970087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3213100"/>
            <a:ext cx="16811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Віктор\Рабочий стол\Школа_анимации\Школа_анимации\67646699_nasekomoe6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888" y="4437063"/>
            <a:ext cx="2735262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131840" y="548680"/>
            <a:ext cx="344517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err="1" smtClean="0">
                <a:solidFill>
                  <a:srgbClr val="00B050"/>
                </a:solidFill>
              </a:rPr>
              <a:t>Анаграм</a:t>
            </a:r>
            <a:r>
              <a:rPr lang="uk-UA" sz="6000" b="1" dirty="0" smtClean="0">
                <a:solidFill>
                  <a:srgbClr val="00B050"/>
                </a:solidFill>
              </a:rPr>
              <a:t>а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340768"/>
            <a:ext cx="849463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0" dirty="0" smtClean="0">
                <a:solidFill>
                  <a:srgbClr val="7030A0"/>
                </a:solidFill>
              </a:rPr>
              <a:t>л ж </a:t>
            </a:r>
            <a:r>
              <a:rPr lang="ru-RU" sz="15000" dirty="0" err="1" smtClean="0">
                <a:solidFill>
                  <a:srgbClr val="7030A0"/>
                </a:solidFill>
              </a:rPr>
              <a:t>р</a:t>
            </a:r>
            <a:r>
              <a:rPr lang="ru-RU" sz="15000" dirty="0" smtClean="0">
                <a:solidFill>
                  <a:srgbClr val="7030A0"/>
                </a:solidFill>
              </a:rPr>
              <a:t> у </a:t>
            </a:r>
            <a:r>
              <a:rPr lang="ru-RU" sz="15000" dirty="0" err="1" smtClean="0">
                <a:solidFill>
                  <a:srgbClr val="7030A0"/>
                </a:solidFill>
              </a:rPr>
              <a:t>н</a:t>
            </a:r>
            <a:r>
              <a:rPr lang="ru-RU" sz="15000" dirty="0" smtClean="0">
                <a:solidFill>
                  <a:srgbClr val="7030A0"/>
                </a:solidFill>
              </a:rPr>
              <a:t> а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1844824"/>
            <a:ext cx="7220246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5000" dirty="0" smtClean="0">
                <a:solidFill>
                  <a:srgbClr val="FF0000"/>
                </a:solidFill>
              </a:rPr>
              <a:t>ЖУРНАЛ</a:t>
            </a:r>
            <a:endParaRPr lang="ru-RU" sz="15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119049" y="404664"/>
            <a:ext cx="926304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8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80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Дешифрувальник</a:t>
            </a:r>
            <a:r>
              <a:rPr kumimoji="0" lang="uk-UA" sz="8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8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2492896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А -  5 ,  Ж – 1,  Р - 3 ,  Л – 6, У – 2 , Н – 4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4" y="40770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2204864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C00000"/>
                </a:solidFill>
              </a:rPr>
              <a:t>  Ж У Р Н А Л</a:t>
            </a:r>
            <a:endParaRPr lang="ru-RU" sz="9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76846" y="231031"/>
            <a:ext cx="847366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ПОДОРОЖ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КРАЇН</a:t>
            </a: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ДИТЯЧИХ ЖУРНАЛІВ</a:t>
            </a: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6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843808" y="3068960"/>
            <a:ext cx="4209348" cy="3498073"/>
          </a:xfrm>
          <a:prstGeom prst="ellipse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840103" y="5388605"/>
            <a:ext cx="34033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  …  ЯТКО</a:t>
            </a: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404664"/>
            <a:ext cx="76281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>
                <a:solidFill>
                  <a:srgbClr val="C00000"/>
                </a:solidFill>
              </a:rPr>
              <a:t>ВПІЗНАЙ   НАЗВУ  ЖУРНАЛУ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5976" y="15567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91550" y="1268760"/>
            <a:ext cx="28937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4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Д  … МІЛЬ</a:t>
            </a:r>
            <a:endParaRPr lang="ru-RU" sz="4000" dirty="0" smtClean="0"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7944" y="1268760"/>
            <a:ext cx="5629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ж</a:t>
            </a:r>
            <a:endParaRPr lang="ru-RU" sz="4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02396" y="2204864"/>
            <a:ext cx="35830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4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ЯБЛ  …  НЬКА</a:t>
            </a:r>
            <a:endParaRPr lang="ru-RU" sz="4000" dirty="0" smtClean="0"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2204864"/>
            <a:ext cx="4651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У</a:t>
            </a:r>
            <a:endParaRPr lang="ru-RU" sz="4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49221" y="3244334"/>
            <a:ext cx="3445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4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БА  …  ВІНОК</a:t>
            </a:r>
            <a:endParaRPr lang="ru-RU" sz="4000" dirty="0" smtClean="0"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952" y="3212976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Р</a:t>
            </a:r>
            <a:endParaRPr lang="ru-RU" sz="4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834780" y="4149080"/>
            <a:ext cx="35636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40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ПІЗ</a:t>
            </a:r>
            <a:r>
              <a:rPr lang="uk-UA" sz="4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…  АЙКО</a:t>
            </a:r>
            <a:endParaRPr lang="ru-RU" sz="4000" dirty="0" smtClean="0">
              <a:latin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3968" y="4149080"/>
            <a:ext cx="5036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Н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283968" y="5373216"/>
            <a:ext cx="5068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Л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5429250"/>
            <a:ext cx="9144000" cy="142875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 descr="1c047cb41c5d51f522eb7207c90c12d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00250" y="-285750"/>
            <a:ext cx="18526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Рисунок 6" descr="FISH27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14" t="4478"/>
          <a:stretch>
            <a:fillRect/>
          </a:stretch>
        </p:blipFill>
        <p:spPr bwMode="auto">
          <a:xfrm>
            <a:off x="357188" y="2928938"/>
            <a:ext cx="31178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2f85ee7f950121a49c809aa73d887f4d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0" y="1428750"/>
            <a:ext cx="22606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1c047cb41c5d51f522eb7207c90c12d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125" y="-142875"/>
            <a:ext cx="18526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2f85ee7f950121a49c809aa73d887f4d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0" y="1428750"/>
            <a:ext cx="22606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07e77d4afe178b117f4061721bf5c9ca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214563" y="5235575"/>
            <a:ext cx="1571625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5c6b09225c5d1f8ff0cb48f84ca72b7c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5500" y="-1500188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46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2071688" y="2071688"/>
            <a:ext cx="20716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55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6188" y="-357188"/>
            <a:ext cx="178593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8" name="Рисунок 17" descr="FISH27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780"/>
          <a:stretch>
            <a:fillRect/>
          </a:stretch>
        </p:blipFill>
        <p:spPr bwMode="auto">
          <a:xfrm>
            <a:off x="7215188" y="2714625"/>
            <a:ext cx="1776412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7908925" y="6284913"/>
            <a:ext cx="3016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dirty="0" smtClean="0"/>
              <a:t>7</a:t>
            </a:r>
            <a:endParaRPr lang="ru-RU" dirty="0"/>
          </a:p>
        </p:txBody>
      </p:sp>
    </p:spTree>
  </p:cSld>
  <p:clrMapOvr>
    <a:masterClrMapping/>
  </p:clrMapOvr>
  <p:transition>
    <p:sndAc>
      <p:stSnd>
        <p:snd r:embed="rId2" name="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111E-6 -2.59259E-6 L 1.29462 0.00209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33333E-6 L -1.3717 -0.00139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24 0.01805 L 1.38073 -1.0213 " pathEditMode="relative" ptsTypes="AA">
                                      <p:cBhvr>
                                        <p:cTn id="1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111E-6 -2.59259E-6 L 1.29462 0.00209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33333E-6 L -1.3717 -0.00139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11 0.08333 L -1.30677 1.00718 " pathEditMode="relative" ptsTypes="AA">
                                      <p:cBhvr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64 -0.12407 L 0.16441 -0.1314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0"/>
                            </p:stCondLst>
                            <p:childTnLst>
                              <p:par>
                                <p:cTn id="26" presetID="12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441 -0.13148 C 0.27014 -0.29283 0.42882 -0.39398 0.60538 -0.39398 C 0.78142 -0.39398 0.9401 -0.29283 1.04635 -0.13148 C 0.9401 0.02939 0.78142 0.13102 0.60538 0.13102 C 0.42882 0.13102 0.27014 0.02939 0.16441 -0.13148 Z " pathEditMode="relative" rAng="0" ptsTypes="fffff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0"/>
                            </p:stCondLst>
                            <p:childTnLst>
                              <p:par>
                                <p:cTn id="39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 -0.0294 C 0.19167 -0.0294 0.35834 0.16088 0.35834 0.39537 C 0.35834 0.62986 0.19167 0.82106 -0.0118 0.82106 C -0.21597 0.82106 -0.38177 0.62986 -0.38177 0.39537 C -0.38177 0.16088 -0.21597 -0.0294 -0.0118 -0.0294 Z " pathEditMode="relative" rAng="0" ptsTypes="fffff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79512" y="260648"/>
            <a:ext cx="916263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Робота з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«Тематичним словником школяра»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556792"/>
            <a:ext cx="44328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Журнал - </a:t>
            </a:r>
            <a:endParaRPr lang="ru-RU" sz="8000" b="1" dirty="0">
              <a:solidFill>
                <a:srgbClr val="7030A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47438" y="2636912"/>
            <a:ext cx="7633115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це періодичне,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друковане видання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 вигляді книжки.</a:t>
            </a:r>
            <a:endParaRPr kumimoji="0" lang="uk-UA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45057" grpId="1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Documents and Settings\Admin\Рабочий стол\Журнали\img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052736"/>
            <a:ext cx="3932833" cy="5301208"/>
          </a:xfrm>
          <a:prstGeom prst="round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475656" y="260648"/>
            <a:ext cx="69140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C00000"/>
                </a:solidFill>
              </a:rPr>
              <a:t>ОБКЛАДИНКА  ЖУРНАЛУ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306</Words>
  <Application>Microsoft Office PowerPoint</Application>
  <PresentationFormat>Экран (4:3)</PresentationFormat>
  <Paragraphs>61</Paragraphs>
  <Slides>17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19</cp:revision>
  <dcterms:modified xsi:type="dcterms:W3CDTF">2016-12-05T20:32:16Z</dcterms:modified>
</cp:coreProperties>
</file>