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73" r:id="rId3"/>
    <p:sldId id="274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B7B8F-6EC8-4541-9D91-811B43105CC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03934-9847-408D-8D89-30688B8B1D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03934-9847-408D-8D89-30688B8B1D3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4273" y="0"/>
            <a:ext cx="920827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 а р д б у</a:t>
            </a:r>
            <a:b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4 6 2 1 5 3   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5719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спочатку подбай про друга;</a:t>
            </a:r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uk-UA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lvl="0"/>
            <a:r>
              <a:rPr lang="uk-UA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завжди допомагай в біді;</a:t>
            </a:r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endParaRPr lang="uk-U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85184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умій прощати;</a:t>
            </a:r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endParaRPr lang="uk-UA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uk-UA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- будь чесним;</a:t>
            </a:r>
            <a: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endParaRPr lang="uk-UA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941168"/>
            <a:ext cx="7772400" cy="1470025"/>
          </a:xfrm>
        </p:spPr>
        <p:txBody>
          <a:bodyPr>
            <a:noAutofit/>
          </a:bodyPr>
          <a:lstStyle/>
          <a:p>
            <a:pPr lvl="0"/>
            <a:r>
              <a:rPr lang="uk-UA" sz="6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 бути безкорисливим у дружбі;</a:t>
            </a:r>
            <a:r>
              <a:rPr lang="uk-UA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uk-UA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uk-UA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- не насміхайся над другом.</a:t>
            </a:r>
            <a: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</a:br>
            <a:endParaRPr lang="uk-UA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581128"/>
            <a:ext cx="7772400" cy="1470025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«Потрудись сам для того, хто поруч»</a:t>
            </a:r>
            <a:endParaRPr lang="uk-UA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525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5500702"/>
            <a:ext cx="8858280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Є  таке  чарівне слово - дружба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06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1490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8000" b="1" dirty="0" smtClean="0">
                <a:ln>
                  <a:solidFill>
                    <a:schemeClr val="bg2"/>
                  </a:solidFill>
                </a:ln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Сила птаха у крилах, а людини — у дружбі. </a:t>
            </a:r>
            <a:endParaRPr lang="uk-UA" sz="8000" b="1" dirty="0">
              <a:ln>
                <a:solidFill>
                  <a:schemeClr val="bg2"/>
                </a:solidFill>
              </a:ln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7200" b="1" dirty="0" smtClean="0"/>
              <a:t> </a:t>
            </a:r>
            <a:r>
              <a:rPr lang="uk-UA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Дружні сороки орла заклюють. </a:t>
            </a:r>
            <a:endParaRPr lang="uk-UA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25144"/>
            <a:ext cx="8229600" cy="1143000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Всі сили віддай, а друга з біди виручай. </a:t>
            </a:r>
            <a:endParaRPr lang="uk-UA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581128"/>
            <a:ext cx="7772400" cy="1470025"/>
          </a:xfrm>
        </p:spPr>
        <p:txBody>
          <a:bodyPr>
            <a:noAutofit/>
          </a:bodyPr>
          <a:lstStyle/>
          <a:p>
            <a:r>
              <a:rPr lang="uk-UA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Вправа  </a:t>
            </a:r>
            <a:r>
              <a:rPr lang="ru-RU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«</a:t>
            </a:r>
            <a:r>
              <a:rPr lang="ru-RU" sz="8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Австралійський</a:t>
            </a:r>
            <a:r>
              <a:rPr lang="ru-RU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8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дощ</a:t>
            </a:r>
            <a:r>
              <a:rPr lang="ru-RU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»</a:t>
            </a:r>
            <a:r>
              <a:rPr lang="uk-UA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uk-UA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uk-UA" sz="8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Закони дружби</a:t>
            </a:r>
            <a:br>
              <a:rPr lang="uk-U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</a:br>
            <a:endParaRPr lang="uk-U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87727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uk-UA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uk-UA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ділити все навпіл;</a:t>
            </a:r>
            <a: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uk-UA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88</Words>
  <Application>Microsoft Office PowerPoint</Application>
  <PresentationFormat>Экран (4:3)</PresentationFormat>
  <Paragraphs>16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ж а р д б у  4 6 2 1 5 3   </vt:lpstr>
      <vt:lpstr>Слайд 2</vt:lpstr>
      <vt:lpstr>Слайд 3</vt:lpstr>
      <vt:lpstr> Сила птаха у крилах, а людини — у дружбі. </vt:lpstr>
      <vt:lpstr> Дружні сороки орла заклюють. </vt:lpstr>
      <vt:lpstr>Всі сили віддай, а друга з біди виручай. </vt:lpstr>
      <vt:lpstr>Вправа  «Австралійський дощ» </vt:lpstr>
      <vt:lpstr>Закони дружби </vt:lpstr>
      <vt:lpstr>- ділити все навпіл; </vt:lpstr>
      <vt:lpstr>- спочатку подбай про друга; </vt:lpstr>
      <vt:lpstr>- завжди допомагай в біді; </vt:lpstr>
      <vt:lpstr>- умій прощати; </vt:lpstr>
      <vt:lpstr>- будь чесним; </vt:lpstr>
      <vt:lpstr>- бути безкорисливим у дружбі; </vt:lpstr>
      <vt:lpstr>- не насміхайся над другом. </vt:lpstr>
      <vt:lpstr>«Потрудись сам для того, хто поруч»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Сила птаха у крилах, а людини — у дружбі. </dc:title>
  <dc:creator>user03</dc:creator>
  <cp:lastModifiedBy>Админ</cp:lastModifiedBy>
  <cp:revision>9</cp:revision>
  <dcterms:created xsi:type="dcterms:W3CDTF">2013-10-22T19:33:10Z</dcterms:created>
  <dcterms:modified xsi:type="dcterms:W3CDTF">2017-12-27T15:05:49Z</dcterms:modified>
</cp:coreProperties>
</file>