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73" r:id="rId3"/>
    <p:sldId id="257" r:id="rId4"/>
    <p:sldId id="256" r:id="rId5"/>
    <p:sldId id="258" r:id="rId6"/>
    <p:sldId id="259" r:id="rId7"/>
    <p:sldId id="264" r:id="rId8"/>
    <p:sldId id="260" r:id="rId9"/>
    <p:sldId id="262" r:id="rId10"/>
    <p:sldId id="261" r:id="rId11"/>
    <p:sldId id="263" r:id="rId12"/>
    <p:sldId id="265" r:id="rId13"/>
    <p:sldId id="274" r:id="rId14"/>
    <p:sldId id="275" r:id="rId15"/>
    <p:sldId id="266" r:id="rId17"/>
    <p:sldId id="26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D652B2-8C6E-419B-8E93-813F678ADC08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C6DC3D-C717-495C-B489-C044A339A551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73DCD-2704-49D8-8FC1-3810D347C3F5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4F013-E0A2-4A1A-883F-2A77275DA5F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40" y="11430"/>
            <a:ext cx="12189460" cy="6807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" y="988695"/>
            <a:ext cx="11360150" cy="3532505"/>
          </a:xfrm>
        </p:spPr>
        <p:txBody>
          <a:bodyPr/>
          <a:p>
            <a:pPr algn="ctr"/>
            <a:r>
              <a:rPr lang="uk-UA" altLang="ru-RU" sz="9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ПРИРОДОЗНАВСТВО</a:t>
            </a:r>
            <a:endParaRPr lang="uk-UA" altLang="ru-RU" sz="96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>
                <a:sym typeface="+mn-ea"/>
              </a:rPr>
              <a:t>Тема дослідження: 	</a:t>
            </a:r>
            <a:r>
              <a:rPr lang="uk-UA" altLang="ru-RU" sz="6000" b="1">
                <a:solidFill>
                  <a:srgbClr val="FF0000"/>
                </a:solidFill>
              </a:rPr>
              <a:t>Вода</a:t>
            </a:r>
            <a:endParaRPr lang="uk-UA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uk-UA" altLang="ru-RU" sz="5400">
                <a:sym typeface="+mn-ea"/>
              </a:rPr>
              <a:t> записати тему дослідження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вибрати краплі з властивостями 		води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наклеїти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розказати іншим </a:t>
            </a:r>
            <a:endParaRPr lang="uk-UA" altLang="ru-RU" sz="5400"/>
          </a:p>
          <a:p>
            <a:endParaRPr lang="ru-RU" altLang="en-US" sz="5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660" y="365125"/>
            <a:ext cx="11628755" cy="1623060"/>
          </a:xfrm>
        </p:spPr>
        <p:txBody>
          <a:bodyPr>
            <a:normAutofit fontScale="90000"/>
          </a:bodyPr>
          <a:p>
            <a:r>
              <a:rPr lang="uk-UA" altLang="ru-RU">
                <a:sym typeface="+mn-ea"/>
              </a:rPr>
              <a:t>Тема дослідження: </a:t>
            </a:r>
            <a:r>
              <a:rPr lang="uk-UA" altLang="ru-RU" sz="6000" b="1">
                <a:solidFill>
                  <a:srgbClr val="FF0000"/>
                </a:solidFill>
              </a:rPr>
              <a:t>Потрібна - непотрібна</a:t>
            </a:r>
            <a:endParaRPr lang="uk-UA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uk-UA" altLang="ru-RU" sz="5400"/>
              <a:t> розфарбувати</a:t>
            </a:r>
            <a:endParaRPr lang="uk-UA" altLang="ru-RU" sz="5400"/>
          </a:p>
          <a:p>
            <a:r>
              <a:rPr lang="uk-UA" altLang="ru-RU" sz="5400"/>
              <a:t> наклеїти</a:t>
            </a:r>
            <a:endParaRPr lang="uk-UA" altLang="ru-RU" sz="5400"/>
          </a:p>
          <a:p>
            <a:r>
              <a:rPr lang="uk-UA" altLang="ru-RU" sz="5400"/>
              <a:t> позначити чи потрібна рослинам, 	тваринам і людям нежива 	природа</a:t>
            </a:r>
            <a:endParaRPr lang="uk-UA" altLang="ru-RU" sz="54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2720"/>
            <a:ext cx="10515600" cy="1518285"/>
          </a:xfrm>
        </p:spPr>
        <p:txBody>
          <a:bodyPr/>
          <a:p>
            <a:r>
              <a:rPr lang="uk-UA" altLang="ru-RU" sz="7200" b="1">
                <a:solidFill>
                  <a:srgbClr val="7030A0"/>
                </a:solidFill>
              </a:rPr>
              <a:t>Презентація досліджень</a:t>
            </a:r>
            <a:endParaRPr lang="uk-UA" altLang="ru-RU" sz="7200" b="1">
              <a:solidFill>
                <a:srgbClr val="7030A0"/>
              </a:solidFill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656965" y="2863850"/>
            <a:ext cx="50768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uk-UA" altLang="ru-RU" sz="6000" b="1">
                <a:solidFill>
                  <a:srgbClr val="C00000"/>
                </a:solidFill>
              </a:rPr>
              <a:t>Нежива</a:t>
            </a:r>
            <a:endParaRPr lang="uk-UA" altLang="ru-RU" sz="6000" b="1">
              <a:solidFill>
                <a:srgbClr val="C00000"/>
              </a:solidFill>
            </a:endParaRPr>
          </a:p>
          <a:p>
            <a:pPr algn="ctr"/>
            <a:r>
              <a:rPr lang="uk-UA" altLang="ru-RU" sz="6000" b="1">
                <a:solidFill>
                  <a:srgbClr val="C00000"/>
                </a:solidFill>
              </a:rPr>
              <a:t> природа</a:t>
            </a:r>
            <a:endParaRPr lang="uk-UA" altLang="ru-RU" sz="6000" b="1">
              <a:solidFill>
                <a:srgbClr val="C00000"/>
              </a:solidFill>
            </a:endParaRPr>
          </a:p>
        </p:txBody>
      </p:sp>
      <p:pic>
        <p:nvPicPr>
          <p:cNvPr id="6" name="Замещающее содержимое 5"/>
          <p:cNvPicPr>
            <a:picLocks noChangeAspect="1"/>
          </p:cNvPicPr>
          <p:nvPr>
            <p:ph sz="half" idx="1"/>
          </p:nvPr>
        </p:nvPicPr>
        <p:blipFill>
          <a:blip r:embed="rId1"/>
          <a:srcRect r="23966"/>
          <a:stretch>
            <a:fillRect/>
          </a:stretch>
        </p:blipFill>
        <p:spPr>
          <a:xfrm>
            <a:off x="300355" y="1380490"/>
            <a:ext cx="3645535" cy="264731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pic>
        <p:nvPicPr>
          <p:cNvPr id="7" name="Замещающее содержимое 6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481060" y="1303020"/>
            <a:ext cx="3202305" cy="2402205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8" name="Изображение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0580" y="3928745"/>
            <a:ext cx="3232785" cy="2870200"/>
          </a:xfrm>
          <a:prstGeom prst="rect">
            <a:avLst/>
          </a:prstGeom>
          <a:ln w="38100">
            <a:solidFill>
              <a:srgbClr val="002060"/>
            </a:solidFill>
          </a:ln>
        </p:spPr>
      </p:pic>
      <p:pic>
        <p:nvPicPr>
          <p:cNvPr id="9" name="Изображение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355" y="4161155"/>
            <a:ext cx="3644900" cy="2430780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4" name="Замещающее содержимое 3"/>
          <p:cNvSpPr>
            <a:spLocks noGrp="1"/>
          </p:cNvSpPr>
          <p:nvPr>
            <p:ph sz="half" idx="2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567690" y="10795"/>
            <a:ext cx="10786110" cy="68376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uk-UA" altLang="ru-RU" sz="7200" b="1">
                <a:solidFill>
                  <a:srgbClr val="7030A0"/>
                </a:solidFill>
              </a:rPr>
              <a:t>Якщо зникне</a:t>
            </a:r>
            <a:endParaRPr lang="uk-UA" altLang="ru-RU" sz="7200" b="1">
              <a:solidFill>
                <a:srgbClr val="7030A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uk-UA" altLang="ru-RU" sz="6000"/>
              <a:t> </a:t>
            </a:r>
            <a:r>
              <a:rPr lang="uk-UA" altLang="ru-RU" sz="7200"/>
              <a:t>вода, то...</a:t>
            </a:r>
            <a:endParaRPr lang="uk-UA" altLang="ru-RU" sz="7200"/>
          </a:p>
          <a:p>
            <a:r>
              <a:rPr lang="uk-UA" altLang="ru-RU" sz="7200"/>
              <a:t> повітря, то...</a:t>
            </a:r>
            <a:endParaRPr lang="uk-UA" altLang="ru-RU" sz="7200"/>
          </a:p>
          <a:p>
            <a:r>
              <a:rPr lang="uk-UA" altLang="ru-RU" sz="7200"/>
              <a:t> Сонце, то...</a:t>
            </a:r>
            <a:endParaRPr lang="uk-UA" altLang="ru-RU" sz="7200"/>
          </a:p>
          <a:p>
            <a:r>
              <a:rPr lang="uk-UA" altLang="ru-RU" sz="7200"/>
              <a:t> грунт, то...</a:t>
            </a:r>
            <a:endParaRPr lang="uk-UA" altLang="ru-RU" sz="72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l="6258" t="11022" r="50124" b="15687"/>
          <a:stretch>
            <a:fillRect/>
          </a:stretch>
        </p:blipFill>
        <p:spPr>
          <a:xfrm>
            <a:off x="168275" y="62230"/>
            <a:ext cx="5665470" cy="67144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2465" y="365125"/>
            <a:ext cx="6234430" cy="5479415"/>
          </a:xfrm>
        </p:spPr>
        <p:txBody>
          <a:bodyPr>
            <a:normAutofit fontScale="90000"/>
          </a:bodyPr>
          <a:p>
            <a:r>
              <a:rPr lang="uk-UA" altLang="ru-RU" sz="7200" b="1">
                <a:solidFill>
                  <a:srgbClr val="7030A0"/>
                </a:solidFill>
              </a:rPr>
              <a:t>	Висновок</a:t>
            </a:r>
            <a:br>
              <a:rPr lang="uk-UA" altLang="ru-RU" sz="7200" b="1">
                <a:solidFill>
                  <a:srgbClr val="7030A0"/>
                </a:solidFill>
              </a:rPr>
            </a:br>
            <a:br>
              <a:rPr lang="uk-UA" altLang="ru-RU" sz="7200" b="1">
                <a:solidFill>
                  <a:srgbClr val="7030A0"/>
                </a:solidFill>
              </a:rPr>
            </a:br>
            <a:r>
              <a:rPr lang="uk-UA" altLang="ru-RU" sz="7200" b="1">
                <a:solidFill>
                  <a:srgbClr val="7030A0"/>
                </a:solidFill>
              </a:rPr>
              <a:t>Б</a:t>
            </a:r>
            <a:r>
              <a:rPr lang="uk-UA" altLang="ru-RU" sz="7200" b="1">
                <a:solidFill>
                  <a:srgbClr val="7030A0"/>
                </a:solidFill>
                <a:sym typeface="+mn-ea"/>
              </a:rPr>
              <a:t>ез неживої природи </a:t>
            </a:r>
            <a:r>
              <a:rPr lang="uk-UA" altLang="ru-RU" sz="7200" b="1">
                <a:solidFill>
                  <a:srgbClr val="7030A0"/>
                </a:solidFill>
              </a:rPr>
              <a:t>не існуватиме жива природа </a:t>
            </a:r>
            <a:endParaRPr lang="uk-UA" altLang="ru-RU" sz="7200" b="1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b="114"/>
          <a:stretch>
            <a:fillRect/>
          </a:stretch>
        </p:blipFill>
        <p:spPr>
          <a:xfrm>
            <a:off x="-914400" y="-1044575"/>
            <a:ext cx="13421360" cy="89376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78660" y="-1136227"/>
            <a:ext cx="16162020" cy="91059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uk-UA" altLang="ru-RU" sz="128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Нежива природа</a:t>
            </a:r>
            <a:endParaRPr lang="uk-UA" altLang="ru-RU" sz="12800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08530" y="113665"/>
            <a:ext cx="8002270" cy="66567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rcRect l="10835"/>
          <a:stretch>
            <a:fillRect/>
          </a:stretch>
        </p:blipFill>
        <p:spPr>
          <a:xfrm>
            <a:off x="2194560" y="50800"/>
            <a:ext cx="8039100" cy="67633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810" y="365125"/>
            <a:ext cx="11225530" cy="1325880"/>
          </a:xfrm>
        </p:spPr>
        <p:txBody>
          <a:bodyPr>
            <a:normAutofit/>
          </a:bodyPr>
          <a:p>
            <a:pPr algn="l"/>
            <a:r>
              <a:rPr lang="uk-UA" altLang="ru-RU"/>
              <a:t>Тема дослідження:		</a:t>
            </a:r>
            <a:r>
              <a:rPr lang="uk-UA" altLang="ru-RU" sz="6000" b="1">
                <a:solidFill>
                  <a:srgbClr val="FF0000"/>
                </a:solidFill>
              </a:rPr>
              <a:t>Нежива прирда</a:t>
            </a:r>
            <a:endParaRPr lang="uk-UA" altLang="ru-RU" sz="6000" b="1">
              <a:solidFill>
                <a:srgbClr val="FF000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54025" y="1691005"/>
            <a:ext cx="10928350" cy="4351655"/>
          </a:xfrm>
        </p:spPr>
        <p:txBody>
          <a:bodyPr>
            <a:noAutofit/>
          </a:bodyPr>
          <a:p>
            <a:r>
              <a:rPr lang="uk-UA" altLang="ru-RU" sz="5400"/>
              <a:t> </a:t>
            </a:r>
            <a:r>
              <a:rPr lang="uk-UA" altLang="ru-RU" sz="5400">
                <a:sym typeface="+mn-ea"/>
              </a:rPr>
              <a:t>записати тему дослідження</a:t>
            </a:r>
            <a:endParaRPr lang="uk-UA" altLang="ru-RU" sz="5400"/>
          </a:p>
          <a:p>
            <a:r>
              <a:rPr lang="uk-UA" altLang="ru-RU" sz="5400"/>
              <a:t> вибрати об'єкти неживої природи</a:t>
            </a:r>
            <a:endParaRPr lang="uk-UA" altLang="ru-RU" sz="5400"/>
          </a:p>
          <a:p>
            <a:r>
              <a:rPr lang="uk-UA" altLang="ru-RU" sz="5400"/>
              <a:t> розфарбувати</a:t>
            </a:r>
            <a:endParaRPr lang="uk-UA" altLang="ru-RU" sz="5400"/>
          </a:p>
          <a:p>
            <a:r>
              <a:rPr lang="uk-UA" altLang="ru-RU" sz="5400"/>
              <a:t> наклеїти</a:t>
            </a:r>
            <a:endParaRPr lang="uk-UA" altLang="ru-RU" sz="5400"/>
          </a:p>
          <a:p>
            <a:r>
              <a:rPr lang="uk-UA" altLang="ru-RU" sz="5400"/>
              <a:t> підписати</a:t>
            </a:r>
            <a:endParaRPr lang="uk-UA" altLang="ru-RU" sz="5400"/>
          </a:p>
          <a:p>
            <a:r>
              <a:rPr lang="uk-UA" altLang="ru-RU" sz="5400"/>
              <a:t> розказати іншим</a:t>
            </a:r>
            <a:r>
              <a:rPr lang="uk-UA" altLang="ru-RU" sz="6000"/>
              <a:t> </a:t>
            </a:r>
            <a:endParaRPr lang="uk-UA" altLang="ru-RU" sz="6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>
                <a:sym typeface="+mn-ea"/>
              </a:rPr>
              <a:t>Тема дослідження: 	</a:t>
            </a:r>
            <a:r>
              <a:rPr lang="uk-UA" altLang="ru-RU" sz="6000" b="1">
                <a:solidFill>
                  <a:srgbClr val="FF0000"/>
                </a:solidFill>
              </a:rPr>
              <a:t>Сонце</a:t>
            </a:r>
            <a:endParaRPr lang="uk-UA" altLang="ru-RU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uk-UA" altLang="ru-RU" sz="5400">
                <a:sym typeface="+mn-ea"/>
              </a:rPr>
              <a:t> записати тему дослідження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розфарбувати Сонце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наклеїти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записати, що дає Сонце природі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розказати іншим </a:t>
            </a:r>
            <a:endParaRPr lang="ru-RU" altLang="en-US" sz="54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>
                <a:sym typeface="+mn-ea"/>
              </a:rPr>
              <a:t>Тема дослідження: 	</a:t>
            </a:r>
            <a:r>
              <a:rPr lang="uk-UA" altLang="ru-RU" sz="6000" b="1">
                <a:solidFill>
                  <a:srgbClr val="FF0000"/>
                </a:solidFill>
              </a:rPr>
              <a:t>Повітря</a:t>
            </a:r>
            <a:endParaRPr lang="uk-UA" altLang="ru-RU" sz="6000" b="1">
              <a:solidFill>
                <a:srgbClr val="FF000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uk-UA" altLang="ru-RU" sz="5400">
                <a:sym typeface="+mn-ea"/>
              </a:rPr>
              <a:t> записати тему дослідження</a:t>
            </a:r>
            <a:endParaRPr lang="uk-UA" altLang="ru-RU" sz="5400">
              <a:sym typeface="+mn-ea"/>
            </a:endParaRPr>
          </a:p>
          <a:p>
            <a:r>
              <a:rPr lang="uk-UA" altLang="ru-RU" sz="5400">
                <a:sym typeface="+mn-ea"/>
              </a:rPr>
              <a:t> вибрати кульки з властивостями 	повітря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наклеїти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розказати іншим </a:t>
            </a:r>
            <a:endParaRPr lang="uk-UA" altLang="ru-RU" sz="5400"/>
          </a:p>
          <a:p>
            <a:endParaRPr lang="ru-RU" altLang="en-US" sz="5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uk-UA" altLang="ru-RU">
                <a:sym typeface="+mn-ea"/>
              </a:rPr>
              <a:t>Тема дослідження: 	</a:t>
            </a:r>
            <a:r>
              <a:rPr lang="uk-UA" altLang="ru-RU" sz="6000" b="1">
                <a:solidFill>
                  <a:srgbClr val="FF0000"/>
                </a:solidFill>
              </a:rPr>
              <a:t>Земля</a:t>
            </a:r>
            <a:endParaRPr lang="uk-UA" altLang="ru-RU" sz="6000" b="1">
              <a:solidFill>
                <a:srgbClr val="FF0000"/>
              </a:soli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p>
            <a:r>
              <a:rPr lang="uk-UA" altLang="ru-RU" sz="5400">
                <a:sym typeface="+mn-ea"/>
              </a:rPr>
              <a:t> записати тему дослідження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розфарбувати склад землі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підписати</a:t>
            </a:r>
            <a:endParaRPr lang="uk-UA" altLang="ru-RU" sz="5400"/>
          </a:p>
          <a:p>
            <a:r>
              <a:rPr lang="uk-UA" altLang="ru-RU" sz="5400">
                <a:sym typeface="+mn-ea"/>
              </a:rPr>
              <a:t> розказати іншим</a:t>
            </a:r>
            <a:endParaRPr lang="ru-RU" altLang="en-US" sz="5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911</Words>
  <Application>WPS Presentation</Application>
  <PresentationFormat>Широкоэкранный</PresentationFormat>
  <Paragraphs>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SimSun</vt:lpstr>
      <vt:lpstr>Wingdings</vt:lpstr>
      <vt:lpstr>Calibri Light</vt:lpstr>
      <vt:lpstr>Microsoft YaHei</vt:lpstr>
      <vt:lpstr/>
      <vt:lpstr>Arial Unicode MS</vt:lpstr>
      <vt:lpstr>Calibri</vt:lpstr>
      <vt:lpstr>Тема Office</vt:lpstr>
      <vt:lpstr>ПРИРОДОЗНАВСТВО</vt:lpstr>
      <vt:lpstr>PowerPoint 演示文稿</vt:lpstr>
      <vt:lpstr>Нежива природа</vt:lpstr>
      <vt:lpstr>PowerPoint 演示文稿</vt:lpstr>
      <vt:lpstr>PowerPoint 演示文稿</vt:lpstr>
      <vt:lpstr>Тема дослідження:		Нежива прирда</vt:lpstr>
      <vt:lpstr>Тема дослідження: 	Сонце</vt:lpstr>
      <vt:lpstr>Тема дослідження: 	Повітря</vt:lpstr>
      <vt:lpstr>Тема дослідження: 	Земля</vt:lpstr>
      <vt:lpstr>Тема дослідження: 	Вода</vt:lpstr>
      <vt:lpstr>Тема дослідження: Потрібна - непотрібна</vt:lpstr>
      <vt:lpstr>Презентація досліджень</vt:lpstr>
      <vt:lpstr>PowerPoint 演示文稿</vt:lpstr>
      <vt:lpstr>Якщо зникне</vt:lpstr>
      <vt:lpstr>	Висновок  Без неживої природи не існуватиме жива природа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Природа</dc:title>
  <dc:creator/>
  <cp:lastModifiedBy>Владимир</cp:lastModifiedBy>
  <cp:revision>9</cp:revision>
  <dcterms:created xsi:type="dcterms:W3CDTF">2017-11-25T10:27:00Z</dcterms:created>
  <dcterms:modified xsi:type="dcterms:W3CDTF">2017-12-15T12:44:43Z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1049-10.2.0.5965</vt:lpwstr>
  </property>
</Properties>
</file>