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notesMasterIdLst>
    <p:notesMasterId r:id="rId22"/>
  </p:notesMasterIdLst>
  <p:sldIdLst>
    <p:sldId id="277" r:id="rId2"/>
    <p:sldId id="276" r:id="rId3"/>
    <p:sldId id="258" r:id="rId4"/>
    <p:sldId id="274" r:id="rId5"/>
    <p:sldId id="275" r:id="rId6"/>
    <p:sldId id="260" r:id="rId7"/>
    <p:sldId id="265" r:id="rId8"/>
    <p:sldId id="261" r:id="rId9"/>
    <p:sldId id="262" r:id="rId10"/>
    <p:sldId id="270" r:id="rId11"/>
    <p:sldId id="264" r:id="rId12"/>
    <p:sldId id="266" r:id="rId13"/>
    <p:sldId id="267" r:id="rId14"/>
    <p:sldId id="280" r:id="rId15"/>
    <p:sldId id="268" r:id="rId16"/>
    <p:sldId id="269" r:id="rId17"/>
    <p:sldId id="279" r:id="rId18"/>
    <p:sldId id="281" r:id="rId19"/>
    <p:sldId id="273" r:id="rId20"/>
    <p:sldId id="282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CC00"/>
    <a:srgbClr val="CC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85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946DC9B-6CE8-46A2-ADC9-3E4FAD30C658}" type="datetimeFigureOut">
              <a:rPr lang="ru-RU"/>
              <a:pPr>
                <a:defRPr/>
              </a:pPr>
              <a:t>08.12.2013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BCDBE1D-6441-4D7A-A06D-E0D7BE2A02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/>
          <a:lstStyle>
            <a:lvl1pPr marL="0" algn="r">
              <a:defRPr sz="480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3DF657C4-14FF-465E-8581-94CB6708078C}" type="datetimeFigureOut">
              <a:rPr lang="ru-RU"/>
              <a:pPr>
                <a:defRPr/>
              </a:pPr>
              <a:t>08.12.2013</a:t>
            </a:fld>
            <a:endParaRPr lang="ru-RU"/>
          </a:p>
        </p:txBody>
      </p:sp>
      <p:sp>
        <p:nvSpPr>
          <p:cNvPr id="6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473376C0-BDB8-4B44-8D73-45F7F4615E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ACAF4-621C-4A6E-B3DC-C9BAE5B9467F}" type="datetimeFigureOut">
              <a:rPr lang="ru-RU"/>
              <a:pPr>
                <a:defRPr/>
              </a:pPr>
              <a:t>08.12.2013</a:t>
            </a:fld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7602F-917F-4AC5-B638-9BC9D0D6B6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6654E-91B0-4E6A-8DA9-51970F33FF74}" type="datetimeFigureOut">
              <a:rPr lang="ru-RU"/>
              <a:pPr>
                <a:defRPr/>
              </a:pPr>
              <a:t>08.12.2013</a:t>
            </a:fld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DDC7B-112A-4146-B5AE-20756F7780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C7418D0-BC0E-402D-93DF-57403214A445}" type="datetimeFigureOut">
              <a:rPr lang="ru-RU"/>
              <a:pPr>
                <a:defRPr/>
              </a:pPr>
              <a:t>08.12.2013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A40E969-5E57-44F0-BE9E-36214EC5B0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1000125" y="3267075"/>
            <a:ext cx="74072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C29426A1-00E3-4BAA-BA0D-FC0D103D6F5C}" type="datetimeFigureOut">
              <a:rPr lang="ru-RU"/>
              <a:pPr>
                <a:defRPr/>
              </a:pPr>
              <a:t>08.12.2013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3F08A368-D65F-4A9A-91DC-572D82842A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9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01A6E32-8BE5-4669-9EB1-AD2C2CD22D6A}" type="datetimeFigureOut">
              <a:rPr lang="ru-RU"/>
              <a:pPr>
                <a:defRPr/>
              </a:pPr>
              <a:t>08.12.2013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212DE6C-EB92-4C1D-9492-E7C8500214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9"/>
          <p:cNvSpPr/>
          <p:nvPr/>
        </p:nvSpPr>
        <p:spPr>
          <a:xfrm>
            <a:off x="617538" y="2165350"/>
            <a:ext cx="3748087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10"/>
          <p:cNvSpPr/>
          <p:nvPr/>
        </p:nvSpPr>
        <p:spPr>
          <a:xfrm>
            <a:off x="4800600" y="2165350"/>
            <a:ext cx="37496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0A92283-3529-4BFC-AFC6-F65537E3D9FC}" type="datetimeFigureOut">
              <a:rPr lang="ru-RU"/>
              <a:pPr>
                <a:defRPr/>
              </a:pPr>
              <a:t>08.12.2013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0152CA8-2005-4541-A693-5C5F5CA5DC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6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A409D9B-2E52-403D-95CE-E3F9BE0825C4}" type="datetimeFigureOut">
              <a:rPr lang="ru-RU"/>
              <a:pPr>
                <a:defRPr/>
              </a:pPr>
              <a:t>08.12.2013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0858DFB-00B2-4A41-A040-1D59520142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1CB1C-1D83-4A11-A508-B16D46C902C8}" type="datetimeFigureOut">
              <a:rPr lang="ru-RU"/>
              <a:pPr>
                <a:defRPr/>
              </a:pPr>
              <a:t>08.12.2013</a:t>
            </a:fld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ADD30-619B-44FB-AD08-C68E9DD2E1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5057775" y="1057275"/>
            <a:ext cx="3748088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6E3D813F-2261-4FE4-8528-63C090DA8681}" type="datetimeFigureOut">
              <a:rPr lang="ru-RU"/>
              <a:pPr>
                <a:defRPr/>
              </a:pPr>
              <a:t>08.12.2013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6898200E-A9A6-4E58-AAA4-FB755F179C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80AFF412-621D-451D-867C-16FEBB57CF31}" type="datetimeFigureOut">
              <a:rPr lang="ru-RU"/>
              <a:pPr>
                <a:defRPr/>
              </a:pPr>
              <a:t>08.12.2013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9697115B-16A5-4C14-AD35-C1DFF992C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1638" cy="274638"/>
          </a:xfrm>
          <a:prstGeom prst="rect">
            <a:avLst/>
          </a:prstGeom>
        </p:spPr>
        <p:txBody>
          <a:bodyPr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1963" cy="274638"/>
          </a:xfrm>
          <a:prstGeom prst="rect">
            <a:avLst/>
          </a:prstGeom>
        </p:spPr>
        <p:txBody>
          <a:bodyPr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 smtClean="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A46FB26C-DC5C-46E0-91AB-8FBEC17C56D3}" type="datetimeFigureOut">
              <a:rPr lang="ru-RU"/>
              <a:pPr>
                <a:defRPr/>
              </a:pPr>
              <a:t>08.12.2013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9175" y="6515100"/>
            <a:ext cx="463550" cy="273050"/>
          </a:xfrm>
          <a:prstGeom prst="rect">
            <a:avLst/>
          </a:prstGeom>
        </p:spPr>
        <p:txBody>
          <a:bodyPr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smtClean="0">
                <a:solidFill>
                  <a:schemeClr val="tx2">
                    <a:shade val="9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8C947581-5208-4F5B-86A0-4B7C120354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462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4" r:id="rId1"/>
    <p:sldLayoutId id="2147483985" r:id="rId2"/>
    <p:sldLayoutId id="2147483986" r:id="rId3"/>
    <p:sldLayoutId id="2147483987" r:id="rId4"/>
    <p:sldLayoutId id="2147483988" r:id="rId5"/>
    <p:sldLayoutId id="2147483989" r:id="rId6"/>
    <p:sldLayoutId id="2147483981" r:id="rId7"/>
    <p:sldLayoutId id="2147483990" r:id="rId8"/>
    <p:sldLayoutId id="2147483991" r:id="rId9"/>
    <p:sldLayoutId id="2147483982" r:id="rId10"/>
    <p:sldLayoutId id="2147483983" r:id="rId11"/>
  </p:sldLayoutIdLst>
  <p:txStyles>
    <p:titleStyle>
      <a:lvl1pPr marL="53975" indent="-53975" algn="r" rtl="0" fontAlgn="base">
        <a:spcBef>
          <a:spcPct val="0"/>
        </a:spcBef>
        <a:spcAft>
          <a:spcPct val="0"/>
        </a:spcAft>
        <a:defRPr sz="4600" kern="1200">
          <a:solidFill>
            <a:srgbClr val="701000"/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lvl2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701000"/>
          </a:solidFill>
          <a:latin typeface="Cambria" pitchFamily="18" charset="0"/>
        </a:defRPr>
      </a:lvl2pPr>
      <a:lvl3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701000"/>
          </a:solidFill>
          <a:latin typeface="Cambria" pitchFamily="18" charset="0"/>
        </a:defRPr>
      </a:lvl3pPr>
      <a:lvl4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701000"/>
          </a:solidFill>
          <a:latin typeface="Cambria" pitchFamily="18" charset="0"/>
        </a:defRPr>
      </a:lvl4pPr>
      <a:lvl5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701000"/>
          </a:solidFill>
          <a:latin typeface="Cambria" pitchFamily="18" charset="0"/>
        </a:defRPr>
      </a:lvl5pPr>
      <a:lvl6pPr marL="511175" indent="-53975" algn="r" rtl="0" fontAlgn="base">
        <a:spcBef>
          <a:spcPct val="0"/>
        </a:spcBef>
        <a:spcAft>
          <a:spcPct val="0"/>
        </a:spcAft>
        <a:defRPr sz="4600">
          <a:solidFill>
            <a:srgbClr val="701000"/>
          </a:solidFill>
          <a:latin typeface="Cambria" pitchFamily="18" charset="0"/>
        </a:defRPr>
      </a:lvl6pPr>
      <a:lvl7pPr marL="968375" indent="-53975" algn="r" rtl="0" fontAlgn="base">
        <a:spcBef>
          <a:spcPct val="0"/>
        </a:spcBef>
        <a:spcAft>
          <a:spcPct val="0"/>
        </a:spcAft>
        <a:defRPr sz="4600">
          <a:solidFill>
            <a:srgbClr val="701000"/>
          </a:solidFill>
          <a:latin typeface="Cambria" pitchFamily="18" charset="0"/>
        </a:defRPr>
      </a:lvl7pPr>
      <a:lvl8pPr marL="1425575" indent="-53975" algn="r" rtl="0" fontAlgn="base">
        <a:spcBef>
          <a:spcPct val="0"/>
        </a:spcBef>
        <a:spcAft>
          <a:spcPct val="0"/>
        </a:spcAft>
        <a:defRPr sz="4600">
          <a:solidFill>
            <a:srgbClr val="701000"/>
          </a:solidFill>
          <a:latin typeface="Cambria" pitchFamily="18" charset="0"/>
        </a:defRPr>
      </a:lvl8pPr>
      <a:lvl9pPr marL="1882775" indent="-53975" algn="r" rtl="0" fontAlgn="base">
        <a:spcBef>
          <a:spcPct val="0"/>
        </a:spcBef>
        <a:spcAft>
          <a:spcPct val="0"/>
        </a:spcAft>
        <a:defRPr sz="4600">
          <a:solidFill>
            <a:srgbClr val="701000"/>
          </a:solidFill>
          <a:latin typeface="Cambria" pitchFamily="18" charset="0"/>
        </a:defRPr>
      </a:lvl9pPr>
      <a:extLst/>
    </p:titleStyle>
    <p:bodyStyle>
      <a:lvl1pPr marL="292100" indent="-292100" algn="l" rtl="0" fontAlgn="base">
        <a:spcBef>
          <a:spcPct val="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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fontAlgn="base">
        <a:spcBef>
          <a:spcPts val="400"/>
        </a:spcBef>
        <a:spcAft>
          <a:spcPct val="0"/>
        </a:spcAft>
        <a:buClr>
          <a:schemeClr val="accent2"/>
        </a:buClr>
        <a:buSzPct val="9000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190500" algn="l" rtl="0" fontAlgn="base">
        <a:spcBef>
          <a:spcPts val="400"/>
        </a:spcBef>
        <a:spcAft>
          <a:spcPct val="0"/>
        </a:spcAft>
        <a:buClr>
          <a:srgbClr val="C32D2E"/>
        </a:buClr>
        <a:buSzPct val="100000"/>
        <a:buFont typeface="Wingdings 2" pitchFamily="18" charset="2"/>
        <a:buChar char="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fontAlgn="base">
        <a:spcBef>
          <a:spcPts val="400"/>
        </a:spcBef>
        <a:spcAft>
          <a:spcPct val="0"/>
        </a:spcAft>
        <a:buClr>
          <a:srgbClr val="C32D2E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82563" algn="l" rtl="0" fontAlgn="base">
        <a:spcBef>
          <a:spcPts val="400"/>
        </a:spcBef>
        <a:spcAft>
          <a:spcPct val="0"/>
        </a:spcAft>
        <a:buClr>
          <a:srgbClr val="C32D2E"/>
        </a:buClr>
        <a:buSzPct val="100000"/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Прямоугольник 86"/>
          <p:cNvSpPr/>
          <p:nvPr/>
        </p:nvSpPr>
        <p:spPr>
          <a:xfrm>
            <a:off x="6072188" y="-1500188"/>
            <a:ext cx="428625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3850" y="2941638"/>
            <a:ext cx="655638" cy="33337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bg1"/>
                </a:solidFill>
                <a:latin typeface="Arial Black" pitchFamily="34" charset="0"/>
              </a:rPr>
              <a:t>т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9488" y="2941638"/>
            <a:ext cx="657225" cy="33337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bg1"/>
                </a:solidFill>
                <a:latin typeface="Arial Black" pitchFamily="34" charset="0"/>
              </a:rPr>
              <a:t>о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36713" y="2941638"/>
            <a:ext cx="655637" cy="33337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bg1"/>
                </a:solidFill>
                <a:latin typeface="Arial Black" pitchFamily="34" charset="0"/>
              </a:rPr>
              <a:t>л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92350" y="2941638"/>
            <a:ext cx="657225" cy="33337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bg1"/>
                </a:solidFill>
                <a:latin typeface="Arial Black" pitchFamily="34" charset="0"/>
              </a:rPr>
              <a:t>е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49575" y="2941638"/>
            <a:ext cx="655638" cy="33337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bg1"/>
                </a:solidFill>
                <a:latin typeface="Arial Black" pitchFamily="34" charset="0"/>
              </a:rPr>
              <a:t>р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05213" y="2941638"/>
            <a:ext cx="657225" cy="33337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bg1"/>
                </a:solidFill>
                <a:latin typeface="Arial Black" pitchFamily="34" charset="0"/>
              </a:rPr>
              <a:t>а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62438" y="2941638"/>
            <a:ext cx="655637" cy="33337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bg1"/>
                </a:solidFill>
                <a:latin typeface="Arial Black" pitchFamily="34" charset="0"/>
              </a:rPr>
              <a:t>н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918075" y="2941638"/>
            <a:ext cx="657225" cy="33337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bg1"/>
                </a:solidFill>
                <a:latin typeface="Arial Black" pitchFamily="34" charset="0"/>
              </a:rPr>
              <a:t>т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75300" y="2941638"/>
            <a:ext cx="655638" cy="33337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bg1"/>
                </a:solidFill>
                <a:latin typeface="Arial Black" pitchFamily="34" charset="0"/>
              </a:rPr>
              <a:t>н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230938" y="2941638"/>
            <a:ext cx="657225" cy="33337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bg1"/>
                </a:solidFill>
                <a:latin typeface="Arial Black" pitchFamily="34" charset="0"/>
              </a:rPr>
              <a:t>і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888163" y="2941638"/>
            <a:ext cx="655637" cy="33337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bg1"/>
                </a:solidFill>
                <a:latin typeface="Arial Black" pitchFamily="34" charset="0"/>
              </a:rPr>
              <a:t>с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543800" y="2941638"/>
            <a:ext cx="657225" cy="33337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bg1"/>
                </a:solidFill>
                <a:latin typeface="Arial Black" pitchFamily="34" charset="0"/>
              </a:rPr>
              <a:t>т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201025" y="2606675"/>
            <a:ext cx="655638" cy="334963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/>
                </a:solidFill>
              </a:rPr>
              <a:t>с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3850" y="3275013"/>
            <a:ext cx="655638" cy="334962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575300" y="4278313"/>
            <a:ext cx="655638" cy="3333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ь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18075" y="3275013"/>
            <a:ext cx="657225" cy="334962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918075" y="3609975"/>
            <a:ext cx="657225" cy="33337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918075" y="3943350"/>
            <a:ext cx="657225" cy="334963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б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918075" y="4278313"/>
            <a:ext cx="657225" cy="33337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918075" y="4946650"/>
            <a:ext cx="657225" cy="334963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а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918075" y="4611688"/>
            <a:ext cx="657225" cy="334962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62438" y="4278313"/>
            <a:ext cx="655637" cy="3333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ь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262438" y="3609975"/>
            <a:ext cx="655637" cy="3333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262438" y="3943350"/>
            <a:ext cx="655637" cy="33496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62438" y="3275013"/>
            <a:ext cx="655637" cy="33496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і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605213" y="3275013"/>
            <a:ext cx="657225" cy="33496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я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605213" y="3609975"/>
            <a:ext cx="657225" cy="33337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605213" y="4278313"/>
            <a:ext cx="657225" cy="33337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я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605213" y="3943350"/>
            <a:ext cx="657225" cy="334963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949575" y="3275013"/>
            <a:ext cx="655638" cy="334962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949575" y="3609975"/>
            <a:ext cx="655638" cy="333375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й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949575" y="3943350"/>
            <a:ext cx="655638" cy="334963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949575" y="4278313"/>
            <a:ext cx="655638" cy="333375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я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949575" y="4611688"/>
            <a:ext cx="655638" cy="334962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949575" y="4946650"/>
            <a:ext cx="655638" cy="334963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949575" y="5281613"/>
            <a:ext cx="655638" cy="333375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я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292350" y="5949950"/>
            <a:ext cx="657225" cy="33337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ь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292350" y="5614988"/>
            <a:ext cx="657225" cy="33496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292350" y="5281613"/>
            <a:ext cx="657225" cy="33337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292350" y="4946650"/>
            <a:ext cx="657225" cy="33496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і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292350" y="4611688"/>
            <a:ext cx="657225" cy="33496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292350" y="4278313"/>
            <a:ext cx="657225" cy="33337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292350" y="3609975"/>
            <a:ext cx="657225" cy="33337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2292350" y="3275013"/>
            <a:ext cx="657225" cy="33496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292350" y="2606675"/>
            <a:ext cx="657225" cy="33496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ж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636713" y="4946650"/>
            <a:ext cx="655637" cy="33496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я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1636713" y="4611688"/>
            <a:ext cx="655637" cy="33496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1636713" y="4278313"/>
            <a:ext cx="655637" cy="3333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1636713" y="3943350"/>
            <a:ext cx="655637" cy="33496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1636713" y="3609975"/>
            <a:ext cx="655637" cy="3333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323850" y="3609975"/>
            <a:ext cx="655638" cy="333375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23850" y="3943350"/>
            <a:ext cx="655638" cy="334963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323850" y="4278313"/>
            <a:ext cx="655638" cy="333375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323850" y="4611688"/>
            <a:ext cx="655638" cy="334962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323850" y="4946650"/>
            <a:ext cx="655638" cy="334963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і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323850" y="5281613"/>
            <a:ext cx="655638" cy="333375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323850" y="5614988"/>
            <a:ext cx="655638" cy="334962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323850" y="5949950"/>
            <a:ext cx="655638" cy="333375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ь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979488" y="3275013"/>
            <a:ext cx="657225" cy="33496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979488" y="2606675"/>
            <a:ext cx="657225" cy="3349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б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1636713" y="3275013"/>
            <a:ext cx="655637" cy="33496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1636713" y="2606675"/>
            <a:ext cx="655637" cy="33496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1636713" y="2271713"/>
            <a:ext cx="655637" cy="33496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979488" y="1938338"/>
            <a:ext cx="657225" cy="3333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л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979488" y="2271713"/>
            <a:ext cx="657225" cy="33496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ю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6888163" y="3275013"/>
            <a:ext cx="655637" cy="334962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6888163" y="3609975"/>
            <a:ext cx="655637" cy="333375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і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6230938" y="4611688"/>
            <a:ext cx="657225" cy="334962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а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6888163" y="3943350"/>
            <a:ext cx="655637" cy="334963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6888163" y="4278313"/>
            <a:ext cx="655637" cy="333375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ч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6888163" y="4611688"/>
            <a:ext cx="655637" cy="334962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6888163" y="4946650"/>
            <a:ext cx="655637" cy="334963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6888163" y="5281613"/>
            <a:ext cx="655637" cy="333375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6888163" y="5614988"/>
            <a:ext cx="655637" cy="334962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я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7543800" y="5949950"/>
            <a:ext cx="657225" cy="3333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5575300" y="1938338"/>
            <a:ext cx="655638" cy="3333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ю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5575300" y="2271713"/>
            <a:ext cx="655638" cy="33496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5575300" y="2606675"/>
            <a:ext cx="655638" cy="3349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я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6230938" y="2606675"/>
            <a:ext cx="657225" cy="334963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8201025" y="4611688"/>
            <a:ext cx="655638" cy="334962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/>
                </a:solidFill>
              </a:rPr>
              <a:t>ь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8201025" y="935038"/>
            <a:ext cx="655638" cy="334962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/>
                </a:solidFill>
              </a:rPr>
              <a:t>о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8201025" y="1270000"/>
            <a:ext cx="655638" cy="333375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/>
                </a:solidFill>
              </a:rPr>
              <a:t>в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8201025" y="1603375"/>
            <a:ext cx="655638" cy="334963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/>
                </a:solidFill>
              </a:rPr>
              <a:t>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8201025" y="1938338"/>
            <a:ext cx="655638" cy="333375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/>
                </a:solidFill>
              </a:rPr>
              <a:t>р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8201025" y="2271713"/>
            <a:ext cx="655638" cy="334962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/>
                </a:solidFill>
              </a:rPr>
              <a:t>и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8201025" y="3275013"/>
            <a:ext cx="655638" cy="334962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/>
                </a:solidFill>
              </a:rPr>
              <a:t>к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8201025" y="3609975"/>
            <a:ext cx="655638" cy="333375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/>
                </a:solidFill>
              </a:rPr>
              <a:t>і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8201025" y="3943350"/>
            <a:ext cx="655638" cy="334963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/>
                </a:solidFill>
              </a:rPr>
              <a:t>с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8201025" y="4278313"/>
            <a:ext cx="655638" cy="333375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/>
                </a:solidFill>
              </a:rPr>
              <a:t>т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8201025" y="2941638"/>
            <a:ext cx="655638" cy="33337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bg1"/>
                </a:solidFill>
                <a:latin typeface="Arial Black" pitchFamily="34" charset="0"/>
              </a:rPr>
              <a:t>ь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7543800" y="3275013"/>
            <a:ext cx="657225" cy="33496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а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7543800" y="3609975"/>
            <a:ext cx="657225" cy="3333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7543800" y="3943350"/>
            <a:ext cx="657225" cy="3349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7543800" y="4278313"/>
            <a:ext cx="657225" cy="3333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7543800" y="4611688"/>
            <a:ext cx="657225" cy="33496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6230938" y="5281613"/>
            <a:ext cx="657225" cy="333375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7543800" y="6283325"/>
            <a:ext cx="657225" cy="3349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ь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7543800" y="5281613"/>
            <a:ext cx="657225" cy="3333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і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7543800" y="4946650"/>
            <a:ext cx="657225" cy="3349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6230938" y="5614988"/>
            <a:ext cx="657225" cy="334962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я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8" name="Прямоугольник 107"/>
          <p:cNvSpPr/>
          <p:nvPr/>
        </p:nvSpPr>
        <p:spPr>
          <a:xfrm>
            <a:off x="7543800" y="5614988"/>
            <a:ext cx="657225" cy="33496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6230938" y="4278313"/>
            <a:ext cx="657225" cy="333375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5575300" y="3609975"/>
            <a:ext cx="655638" cy="3333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1" name="Прямоугольник 110"/>
          <p:cNvSpPr/>
          <p:nvPr/>
        </p:nvSpPr>
        <p:spPr>
          <a:xfrm>
            <a:off x="6230938" y="4946650"/>
            <a:ext cx="657225" cy="334963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6230938" y="3943350"/>
            <a:ext cx="657225" cy="334963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3" name="Прямоугольник 112"/>
          <p:cNvSpPr/>
          <p:nvPr/>
        </p:nvSpPr>
        <p:spPr>
          <a:xfrm>
            <a:off x="6230938" y="3275013"/>
            <a:ext cx="657225" cy="334962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5575300" y="3275013"/>
            <a:ext cx="655638" cy="33496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і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5" name="Прямоугольник 114"/>
          <p:cNvSpPr/>
          <p:nvPr/>
        </p:nvSpPr>
        <p:spPr>
          <a:xfrm>
            <a:off x="6230938" y="3609975"/>
            <a:ext cx="657225" cy="333375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л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6" name="Прямоугольник 115"/>
          <p:cNvSpPr/>
          <p:nvPr/>
        </p:nvSpPr>
        <p:spPr>
          <a:xfrm>
            <a:off x="5575300" y="3943350"/>
            <a:ext cx="655638" cy="3349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5" name="Прямоугольник 124"/>
          <p:cNvSpPr/>
          <p:nvPr/>
        </p:nvSpPr>
        <p:spPr>
          <a:xfrm>
            <a:off x="2292350" y="3943350"/>
            <a:ext cx="657225" cy="33496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6" name="Прямоугольник 125"/>
          <p:cNvSpPr/>
          <p:nvPr/>
        </p:nvSpPr>
        <p:spPr>
          <a:xfrm>
            <a:off x="2949575" y="2606675"/>
            <a:ext cx="655638" cy="334963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3605213" y="2606675"/>
            <a:ext cx="657225" cy="334963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4262438" y="1938338"/>
            <a:ext cx="655637" cy="3333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ч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9" name="Прямоугольник 128"/>
          <p:cNvSpPr/>
          <p:nvPr/>
        </p:nvSpPr>
        <p:spPr>
          <a:xfrm>
            <a:off x="4262438" y="2271713"/>
            <a:ext cx="655637" cy="33496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4262438" y="2606675"/>
            <a:ext cx="655637" cy="33496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й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1" name="Прямоугольник 130"/>
          <p:cNvSpPr/>
          <p:nvPr/>
        </p:nvSpPr>
        <p:spPr>
          <a:xfrm>
            <a:off x="5575300" y="1603375"/>
            <a:ext cx="655638" cy="3349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л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2" name="Прямоугольник 251"/>
          <p:cNvSpPr/>
          <p:nvPr/>
        </p:nvSpPr>
        <p:spPr>
          <a:xfrm>
            <a:off x="8181975" y="561975"/>
            <a:ext cx="674688" cy="373063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/>
                </a:solidFill>
              </a:rPr>
              <a:t>т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58" name="Прямоугольник 257"/>
          <p:cNvSpPr/>
          <p:nvPr/>
        </p:nvSpPr>
        <p:spPr>
          <a:xfrm>
            <a:off x="323850" y="2581275"/>
            <a:ext cx="655638" cy="334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</a:rPr>
              <a:t>1.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9" name="Прямоугольник 258"/>
          <p:cNvSpPr/>
          <p:nvPr/>
        </p:nvSpPr>
        <p:spPr>
          <a:xfrm>
            <a:off x="941388" y="1609725"/>
            <a:ext cx="655637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</a:rPr>
              <a:t>2.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0" name="Прямоугольник 259"/>
          <p:cNvSpPr/>
          <p:nvPr/>
        </p:nvSpPr>
        <p:spPr>
          <a:xfrm>
            <a:off x="1660525" y="1908175"/>
            <a:ext cx="655638" cy="334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</a:rPr>
              <a:t>3.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1" name="Прямоугольник 260"/>
          <p:cNvSpPr/>
          <p:nvPr/>
        </p:nvSpPr>
        <p:spPr>
          <a:xfrm>
            <a:off x="2276475" y="2282825"/>
            <a:ext cx="706438" cy="33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</a:rPr>
              <a:t>4.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5" name="Прямоугольник 264"/>
          <p:cNvSpPr/>
          <p:nvPr/>
        </p:nvSpPr>
        <p:spPr>
          <a:xfrm>
            <a:off x="8240713" y="188913"/>
            <a:ext cx="655637" cy="334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13.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6" name="Прямоугольник 265"/>
          <p:cNvSpPr/>
          <p:nvPr/>
        </p:nvSpPr>
        <p:spPr>
          <a:xfrm>
            <a:off x="6904038" y="2581275"/>
            <a:ext cx="655637" cy="334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11.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7" name="Прямоугольник 266"/>
          <p:cNvSpPr/>
          <p:nvPr/>
        </p:nvSpPr>
        <p:spPr>
          <a:xfrm>
            <a:off x="7623175" y="2581275"/>
            <a:ext cx="655638" cy="334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12.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8" name="Прямоугольник 267"/>
          <p:cNvSpPr/>
          <p:nvPr/>
        </p:nvSpPr>
        <p:spPr>
          <a:xfrm>
            <a:off x="6183313" y="2282825"/>
            <a:ext cx="657225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10.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9" name="Прямоугольник 268"/>
          <p:cNvSpPr/>
          <p:nvPr/>
        </p:nvSpPr>
        <p:spPr>
          <a:xfrm>
            <a:off x="5567363" y="1235075"/>
            <a:ext cx="655637" cy="334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</a:rPr>
              <a:t>9.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0" name="Прямоугольник 269"/>
          <p:cNvSpPr/>
          <p:nvPr/>
        </p:nvSpPr>
        <p:spPr>
          <a:xfrm>
            <a:off x="4230688" y="1535113"/>
            <a:ext cx="655637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</a:rPr>
              <a:t>7.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1" name="Прямоугольник 270"/>
          <p:cNvSpPr/>
          <p:nvPr/>
        </p:nvSpPr>
        <p:spPr>
          <a:xfrm>
            <a:off x="4949825" y="2581275"/>
            <a:ext cx="657225" cy="334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</a:rPr>
              <a:t>8.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2" name="Прямоугольник 271"/>
          <p:cNvSpPr/>
          <p:nvPr/>
        </p:nvSpPr>
        <p:spPr>
          <a:xfrm>
            <a:off x="3613150" y="2282825"/>
            <a:ext cx="657225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</a:rPr>
              <a:t>6.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3" name="Прямоугольник 272"/>
          <p:cNvSpPr/>
          <p:nvPr/>
        </p:nvSpPr>
        <p:spPr>
          <a:xfrm>
            <a:off x="2997200" y="2282825"/>
            <a:ext cx="655638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</a:rPr>
              <a:t>5.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6" name="Прямоугольник 275"/>
          <p:cNvSpPr/>
          <p:nvPr/>
        </p:nvSpPr>
        <p:spPr>
          <a:xfrm>
            <a:off x="1038225" y="260350"/>
            <a:ext cx="4572000" cy="642938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Кросворд</a:t>
            </a:r>
            <a:endParaRPr lang="ru-RU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1" dur="500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4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7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0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6" dur="5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9" dur="5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2" dur="50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0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6" dur="50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9" dur="500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2" dur="500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5" dur="500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8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1" dur="50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4" dur="500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7" dur="500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8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1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4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7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0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3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6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5" dur="500" fill="hold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6" dur="500" fill="hold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9" dur="500" fill="hold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0" dur="500" fill="hold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3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4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7" dur="500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500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1" dur="500" fill="hold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2" dur="500" fill="hold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5" dur="5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6" dur="5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9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0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3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4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7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8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1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2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1000"/>
                                        <p:tgtEl>
                                          <p:spTgt spid="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10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10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10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10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10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10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1000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10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10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10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10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4" fill="hold">
                      <p:stCondLst>
                        <p:cond delay="indefinite"/>
                      </p:stCondLst>
                      <p:childTnLst>
                        <p:par>
                          <p:cTn id="405" fill="hold">
                            <p:stCondLst>
                              <p:cond delay="0"/>
                            </p:stCondLst>
                            <p:childTnLst>
                              <p:par>
                                <p:cTn id="406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7" dur="250" autoRev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08" dur="250" autoRev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9" dur="250" autoRev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0" dur="250" autoRev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412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13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14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5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17" dur="250" autoRev="1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18" dur="250" autoRev="1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19" dur="250" autoRev="1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0" dur="250" autoRev="1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2" dur="2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23" dur="2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24" dur="2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5" dur="2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7" dur="250" autoRev="1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28" dur="250" autoRev="1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29" dur="250" autoRev="1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0" dur="250" autoRev="1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32" dur="25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33" dur="25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34" dur="25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5" dur="25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37" dur="250" autoRev="1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38" dur="250" autoRev="1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39" dur="250" autoRev="1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0" dur="250" autoRev="1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2" dur="250" autoRev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43" dur="250" autoRev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4" dur="250" autoRev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5" dur="250" autoRev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7" dur="250" autoRev="1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48" dur="250" autoRev="1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9" dur="250" autoRev="1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0" dur="250" autoRev="1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52" dur="25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53" dur="25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54" dur="25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5" dur="25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57" dur="250" autoRev="1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58" dur="250" autoRev="1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59" dur="250" autoRev="1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0" dur="250" autoRev="1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2" dur="250" autoRev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63" dur="250" autoRev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64" dur="250" autoRev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5" dur="250" autoRev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7" dur="250" autoRev="1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68" dur="250" autoRev="1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69" dur="250" autoRev="1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250" autoRev="1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72" dur="250" autoRev="1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73" dur="250" autoRev="1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74" dur="250" autoRev="1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5" dur="250" autoRev="1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6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77" dur="250" autoRev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78" dur="250" autoRev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79" dur="250" autoRev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250" autoRev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82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83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84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5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87" dur="250" autoRev="1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88" dur="250" autoRev="1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89" dur="250" autoRev="1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0" dur="250" autoRev="1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92" dur="250" autoRev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93" dur="250" autoRev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94" dur="250" autoRev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5" dur="250" autoRev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97" dur="250" autoRev="1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98" dur="250" autoRev="1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99" dur="250" autoRev="1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0" dur="250" autoRev="1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02" dur="250" autoRev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03" dur="250" autoRev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4" dur="250" autoRev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5" dur="250" autoRev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6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07" dur="250" autoRev="1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08" dur="250" autoRev="1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9" dur="250" autoRev="1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0" dur="250" autoRev="1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2" dur="250" autoRev="1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13" dur="250" autoRev="1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14" dur="250" autoRev="1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5" dur="250" autoRev="1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7" dur="250" autoRev="1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18" dur="250" autoRev="1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19" dur="250" autoRev="1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0" dur="250" autoRev="1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2" dur="250" autoRev="1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23" dur="250" autoRev="1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24" dur="250" autoRev="1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5" dur="250" autoRev="1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7" dur="250" autoRev="1" fill="hold"/>
                                        <p:tgtEl>
                                          <p:spTgt spid="97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28" dur="250" autoRev="1" fill="hold"/>
                                        <p:tgtEl>
                                          <p:spTgt spid="97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29" dur="250" autoRev="1" fill="hold"/>
                                        <p:tgtEl>
                                          <p:spTgt spid="97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0" dur="250" autoRev="1" fill="hold"/>
                                        <p:tgtEl>
                                          <p:spTgt spid="97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1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32" dur="250" autoRev="1" fill="hold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33" dur="250" autoRev="1" fill="hold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4" dur="250" autoRev="1" fill="hold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250" autoRev="1" fill="hold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 animBg="1"/>
      <p:bldP spid="4" grpId="0" uiExpand="1" build="allAtOnce" animBg="1"/>
      <p:bldP spid="6" grpId="0" uiExpand="1" build="allAtOnce" animBg="1"/>
      <p:bldP spid="7" grpId="0" build="allAtOnce" animBg="1"/>
      <p:bldP spid="8" grpId="0" build="allAtOnce" animBg="1"/>
      <p:bldP spid="9" grpId="0" build="allAtOnce" animBg="1"/>
      <p:bldP spid="10" grpId="0" build="allAtOnce" animBg="1"/>
      <p:bldP spid="11" grpId="0" build="allAtOnce" animBg="1"/>
      <p:bldP spid="12" grpId="0" build="allAtOnce" animBg="1"/>
      <p:bldP spid="13" grpId="0" build="allAtOnce" animBg="1"/>
      <p:bldP spid="14" grpId="0" build="allAtOnce" animBg="1"/>
      <p:bldP spid="15" grpId="0" build="allAtOnce" animBg="1"/>
      <p:bldP spid="97" grpId="0" build="allAtOnce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0" y="785813"/>
            <a:ext cx="8493125" cy="5857875"/>
          </a:xfrm>
        </p:spPr>
      </p:pic>
      <p:sp>
        <p:nvSpPr>
          <p:cNvPr id="23555" name="Прямоугольник 8"/>
          <p:cNvSpPr>
            <a:spLocks noChangeArrowheads="1"/>
          </p:cNvSpPr>
          <p:nvPr/>
        </p:nvSpPr>
        <p:spPr bwMode="auto">
          <a:xfrm>
            <a:off x="2714612" y="3000372"/>
            <a:ext cx="301935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atin typeface="Cambria" pitchFamily="18" charset="0"/>
              </a:rPr>
              <a:t>«</a:t>
            </a:r>
            <a:r>
              <a:rPr lang="ru-RU" sz="2400" b="1" dirty="0" smtClean="0">
                <a:latin typeface="Cambria" pitchFamily="18" charset="0"/>
              </a:rPr>
              <a:t>Бути</a:t>
            </a:r>
          </a:p>
          <a:p>
            <a:pPr algn="ctr"/>
            <a:r>
              <a:rPr lang="ru-RU" sz="2400" b="1" dirty="0" smtClean="0">
                <a:latin typeface="Cambria" pitchFamily="18" charset="0"/>
              </a:rPr>
              <a:t>       </a:t>
            </a:r>
            <a:r>
              <a:rPr lang="ru-RU" sz="2400" b="1" dirty="0" err="1" smtClean="0">
                <a:latin typeface="Cambria" pitchFamily="18" charset="0"/>
              </a:rPr>
              <a:t>толерантним</a:t>
            </a:r>
            <a:r>
              <a:rPr lang="ru-RU" sz="2400" b="1" dirty="0" smtClean="0">
                <a:latin typeface="Cambria" pitchFamily="18" charset="0"/>
              </a:rPr>
              <a:t>» –</a:t>
            </a:r>
          </a:p>
          <a:p>
            <a:pPr algn="ctr"/>
            <a:r>
              <a:rPr lang="ru-RU" sz="2400" b="1" dirty="0" smtClean="0">
                <a:latin typeface="Cambria" pitchFamily="18" charset="0"/>
              </a:rPr>
              <a:t>           </a:t>
            </a:r>
            <a:r>
              <a:rPr lang="ru-RU" sz="4000" b="1" dirty="0" err="1" smtClean="0">
                <a:latin typeface="Cambria" pitchFamily="18" charset="0"/>
              </a:rPr>
              <a:t>це</a:t>
            </a:r>
            <a:r>
              <a:rPr lang="ru-RU" sz="4000" b="1" dirty="0" smtClean="0">
                <a:latin typeface="Cambria" pitchFamily="18" charset="0"/>
              </a:rPr>
              <a:t> …</a:t>
            </a:r>
            <a:endParaRPr lang="ru-RU" sz="4000" b="1" dirty="0">
              <a:latin typeface="Cambria" pitchFamily="18" charset="0"/>
            </a:endParaRPr>
          </a:p>
        </p:txBody>
      </p:sp>
      <p:sp>
        <p:nvSpPr>
          <p:cNvPr id="23556" name="Прямоугольник 10"/>
          <p:cNvSpPr>
            <a:spLocks noChangeArrowheads="1"/>
          </p:cNvSpPr>
          <p:nvPr/>
        </p:nvSpPr>
        <p:spPr bwMode="auto">
          <a:xfrm>
            <a:off x="3357554" y="1357298"/>
            <a:ext cx="20002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 dirty="0" smtClean="0">
                <a:latin typeface="Cambria" pitchFamily="18" charset="0"/>
              </a:rPr>
              <a:t>Виявляти милосердя</a:t>
            </a:r>
            <a:endParaRPr lang="ru-RU" sz="2000" b="1" dirty="0">
              <a:latin typeface="Cambria" pitchFamily="18" charset="0"/>
            </a:endParaRPr>
          </a:p>
        </p:txBody>
      </p:sp>
      <p:sp>
        <p:nvSpPr>
          <p:cNvPr id="23557" name="Прямоугольник 11"/>
          <p:cNvSpPr>
            <a:spLocks noChangeArrowheads="1"/>
          </p:cNvSpPr>
          <p:nvPr/>
        </p:nvSpPr>
        <p:spPr bwMode="auto">
          <a:xfrm>
            <a:off x="5286380" y="2357430"/>
            <a:ext cx="149835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dirty="0">
                <a:latin typeface="Cambria" pitchFamily="18" charset="0"/>
              </a:rPr>
              <a:t>   </a:t>
            </a:r>
            <a:r>
              <a:rPr lang="ru-RU" sz="2000" b="1" dirty="0" err="1" smtClean="0">
                <a:latin typeface="Cambria" pitchFamily="18" charset="0"/>
              </a:rPr>
              <a:t>Вміти</a:t>
            </a:r>
            <a:r>
              <a:rPr lang="ru-RU" dirty="0" smtClean="0">
                <a:latin typeface="Cambria" pitchFamily="18" charset="0"/>
              </a:rPr>
              <a:t> </a:t>
            </a:r>
          </a:p>
          <a:p>
            <a:pPr algn="ctr"/>
            <a:r>
              <a:rPr lang="ru-RU" sz="2000" b="1" dirty="0" err="1" smtClean="0">
                <a:latin typeface="Cambria" pitchFamily="18" charset="0"/>
              </a:rPr>
              <a:t>пробачати</a:t>
            </a:r>
            <a:endParaRPr lang="ru-RU" sz="2000" b="1" dirty="0">
              <a:latin typeface="Cambria" pitchFamily="18" charset="0"/>
            </a:endParaRPr>
          </a:p>
        </p:txBody>
      </p:sp>
      <p:sp>
        <p:nvSpPr>
          <p:cNvPr id="23558" name="Прямоугольник 12"/>
          <p:cNvSpPr>
            <a:spLocks noChangeArrowheads="1"/>
          </p:cNvSpPr>
          <p:nvPr/>
        </p:nvSpPr>
        <p:spPr bwMode="auto">
          <a:xfrm>
            <a:off x="5000628" y="4572008"/>
            <a:ext cx="2089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err="1">
                <a:latin typeface="Cambria" pitchFamily="18" charset="0"/>
              </a:rPr>
              <a:t>Співпрацювати</a:t>
            </a:r>
            <a:endParaRPr lang="ru-RU" sz="2000" b="1" dirty="0">
              <a:latin typeface="Cambr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71868" y="5429264"/>
            <a:ext cx="1571625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Любити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23560" name="Прямоугольник 14"/>
          <p:cNvSpPr>
            <a:spLocks noChangeArrowheads="1"/>
          </p:cNvSpPr>
          <p:nvPr/>
        </p:nvSpPr>
        <p:spPr bwMode="auto">
          <a:xfrm>
            <a:off x="1714480" y="4143380"/>
            <a:ext cx="20589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 dirty="0" err="1">
                <a:latin typeface="Cambria" pitchFamily="18" charset="0"/>
              </a:rPr>
              <a:t>Сприймати</a:t>
            </a:r>
            <a:endParaRPr lang="ru-RU" sz="2000" b="1" dirty="0">
              <a:latin typeface="Cambria" pitchFamily="18" charset="0"/>
            </a:endParaRPr>
          </a:p>
          <a:p>
            <a:pPr algn="ctr"/>
            <a:r>
              <a:rPr lang="ru-RU" sz="2000" b="1" dirty="0">
                <a:latin typeface="Cambria" pitchFamily="18" charset="0"/>
              </a:rPr>
              <a:t> </a:t>
            </a:r>
            <a:r>
              <a:rPr lang="ru-RU" sz="2000" b="1" dirty="0" err="1">
                <a:latin typeface="Cambria" pitchFamily="18" charset="0"/>
              </a:rPr>
              <a:t>інших</a:t>
            </a:r>
            <a:r>
              <a:rPr lang="en-US" sz="2000" b="1" dirty="0">
                <a:latin typeface="Rockwell" pitchFamily="18" charset="0"/>
              </a:rPr>
              <a:t> </a:t>
            </a:r>
            <a:r>
              <a:rPr lang="uk-UA" sz="2000" b="1" dirty="0">
                <a:latin typeface="Cambria" pitchFamily="18" charset="0"/>
              </a:rPr>
              <a:t>такими</a:t>
            </a:r>
            <a:r>
              <a:rPr lang="ru-RU" sz="2000" b="1" dirty="0">
                <a:latin typeface="Cambria" pitchFamily="18" charset="0"/>
              </a:rPr>
              <a:t>,</a:t>
            </a:r>
          </a:p>
          <a:p>
            <a:pPr algn="ctr"/>
            <a:r>
              <a:rPr lang="ru-RU" sz="2000" b="1" dirty="0">
                <a:latin typeface="Cambria" pitchFamily="18" charset="0"/>
              </a:rPr>
              <a:t> </a:t>
            </a:r>
            <a:r>
              <a:rPr lang="ru-RU" sz="2000" b="1" dirty="0" err="1">
                <a:latin typeface="Cambria" pitchFamily="18" charset="0"/>
              </a:rPr>
              <a:t>які</a:t>
            </a:r>
            <a:r>
              <a:rPr lang="ru-RU" sz="2000" b="1" dirty="0">
                <a:latin typeface="Cambria" pitchFamily="18" charset="0"/>
              </a:rPr>
              <a:t> вони </a:t>
            </a:r>
            <a:r>
              <a:rPr lang="ru-RU" sz="2000" b="1" dirty="0" err="1">
                <a:latin typeface="Cambria" pitchFamily="18" charset="0"/>
              </a:rPr>
              <a:t>є</a:t>
            </a:r>
            <a:endParaRPr lang="ru-RU" sz="2000" b="1" dirty="0">
              <a:latin typeface="Cambria" pitchFamily="18" charset="0"/>
            </a:endParaRPr>
          </a:p>
        </p:txBody>
      </p:sp>
      <p:sp>
        <p:nvSpPr>
          <p:cNvPr id="23561" name="Прямоугольник 15"/>
          <p:cNvSpPr>
            <a:spLocks noChangeArrowheads="1"/>
          </p:cNvSpPr>
          <p:nvPr/>
        </p:nvSpPr>
        <p:spPr bwMode="auto">
          <a:xfrm>
            <a:off x="1928794" y="2500306"/>
            <a:ext cx="1568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" b="1" dirty="0">
                <a:latin typeface="Cambria" pitchFamily="18" charset="0"/>
              </a:rPr>
              <a:t>Співчувати</a:t>
            </a:r>
            <a:endParaRPr lang="ru-RU" sz="2000" b="1" dirty="0">
              <a:latin typeface="Cambria" pitchFamily="18" charset="0"/>
            </a:endParaRPr>
          </a:p>
        </p:txBody>
      </p:sp>
      <p:sp>
        <p:nvSpPr>
          <p:cNvPr id="23562" name="Прямоугольник 28"/>
          <p:cNvSpPr>
            <a:spLocks noChangeArrowheads="1"/>
          </p:cNvSpPr>
          <p:nvPr/>
        </p:nvSpPr>
        <p:spPr bwMode="auto">
          <a:xfrm>
            <a:off x="357188" y="214313"/>
            <a:ext cx="8358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Cambria" pitchFamily="18" charset="0"/>
              </a:rPr>
              <a:t> </a:t>
            </a:r>
            <a:r>
              <a:rPr lang="ru-RU" sz="3600" b="1" dirty="0" err="1">
                <a:latin typeface="Cambria" pitchFamily="18" charset="0"/>
              </a:rPr>
              <a:t>Що</a:t>
            </a:r>
            <a:r>
              <a:rPr lang="ru-RU" sz="3600" b="1" dirty="0">
                <a:latin typeface="Cambria" pitchFamily="18" charset="0"/>
              </a:rPr>
              <a:t> </a:t>
            </a:r>
            <a:r>
              <a:rPr lang="ru-RU" sz="3600" b="1" dirty="0" err="1">
                <a:latin typeface="Cambria" pitchFamily="18" charset="0"/>
              </a:rPr>
              <a:t>означає</a:t>
            </a:r>
            <a:r>
              <a:rPr lang="ru-RU" sz="3600" b="1" dirty="0">
                <a:latin typeface="Cambria" pitchFamily="18" charset="0"/>
              </a:rPr>
              <a:t> «бути </a:t>
            </a:r>
            <a:r>
              <a:rPr lang="ru-RU" sz="3600" b="1" dirty="0" err="1">
                <a:latin typeface="Cambria" pitchFamily="18" charset="0"/>
              </a:rPr>
              <a:t>толерантним</a:t>
            </a:r>
            <a:r>
              <a:rPr lang="ru-RU" sz="3600" b="1" dirty="0">
                <a:latin typeface="Cambria" pitchFamily="18" charset="0"/>
              </a:rPr>
              <a:t>»?</a:t>
            </a:r>
            <a:endParaRPr lang="ru-RU" sz="3600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  <p:bldP spid="23558" grpId="0"/>
      <p:bldP spid="14" grpId="0"/>
      <p:bldP spid="23560" grpId="0"/>
      <p:bldP spid="23561" grpId="0"/>
      <p:bldP spid="235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714752"/>
            <a:ext cx="34290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8596" y="357166"/>
            <a:ext cx="8258175" cy="1674813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54864" indent="0" algn="ctr" fontAlgn="auto">
              <a:spcAft>
                <a:spcPts val="0"/>
              </a:spcAft>
              <a:defRPr/>
            </a:pPr>
            <a:r>
              <a:rPr lang="ru-RU" sz="4000" i="1" dirty="0" err="1" smtClean="0"/>
              <a:t>Існує</a:t>
            </a:r>
            <a:r>
              <a:rPr lang="ru-RU" sz="4000" i="1" dirty="0" smtClean="0"/>
              <a:t> </a:t>
            </a:r>
            <a:r>
              <a:rPr lang="ru-RU" sz="4000" i="1" dirty="0" err="1" smtClean="0"/>
              <a:t>типологізація</a:t>
            </a:r>
            <a:r>
              <a:rPr lang="ru-RU" sz="4000" i="1" dirty="0" smtClean="0"/>
              <a:t> </a:t>
            </a:r>
            <a:r>
              <a:rPr lang="ru-RU" sz="4000" i="1" dirty="0" err="1" smtClean="0"/>
              <a:t>толерантності</a:t>
            </a:r>
            <a:r>
              <a:rPr lang="ru-RU" sz="4000" i="1" dirty="0" smtClean="0"/>
              <a:t> за </a:t>
            </a:r>
            <a:r>
              <a:rPr lang="ru-RU" sz="4000" i="1" dirty="0" err="1" smtClean="0"/>
              <a:t>соціальними</a:t>
            </a:r>
            <a:r>
              <a:rPr lang="ru-RU" sz="4000" i="1" dirty="0" smtClean="0"/>
              <a:t> сферами </a:t>
            </a:r>
            <a:r>
              <a:rPr lang="ru-RU" sz="4000" i="1" dirty="0" err="1" smtClean="0"/>
              <a:t>життя</a:t>
            </a:r>
            <a:r>
              <a:rPr lang="ru-RU" sz="4000" i="1" dirty="0" smtClean="0"/>
              <a:t>:</a:t>
            </a:r>
            <a:endParaRPr lang="ru-RU" sz="4000" dirty="0"/>
          </a:p>
        </p:txBody>
      </p:sp>
      <p:sp>
        <p:nvSpPr>
          <p:cNvPr id="24578" name="Содержимое 2"/>
          <p:cNvSpPr>
            <a:spLocks noGrp="1"/>
          </p:cNvSpPr>
          <p:nvPr>
            <p:ph idx="4294967295"/>
          </p:nvPr>
        </p:nvSpPr>
        <p:spPr>
          <a:xfrm>
            <a:off x="0" y="1928813"/>
            <a:ext cx="8258175" cy="4643437"/>
          </a:xfrm>
        </p:spPr>
        <p:txBody>
          <a:bodyPr/>
          <a:lstStyle/>
          <a:p>
            <a:pPr>
              <a:buClr>
                <a:srgbClr val="FF0000"/>
              </a:buClr>
              <a:buFont typeface="Wingdings" pitchFamily="2" charset="2"/>
              <a:buChar char="q"/>
            </a:pPr>
            <a:r>
              <a:rPr lang="ru-RU" sz="4000" i="1" u="sng" dirty="0" smtClean="0"/>
              <a:t> </a:t>
            </a:r>
            <a:r>
              <a:rPr lang="ru-RU" sz="3600" b="1" i="1" u="sng" dirty="0" err="1" smtClean="0"/>
              <a:t>Вікова</a:t>
            </a:r>
            <a:r>
              <a:rPr lang="ru-RU" sz="3600" b="1" i="1" u="sng" dirty="0" smtClean="0"/>
              <a:t> </a:t>
            </a:r>
            <a:r>
              <a:rPr lang="ru-RU" sz="3600" b="1" i="1" u="sng" dirty="0" err="1" smtClean="0"/>
              <a:t>толерантність</a:t>
            </a:r>
            <a:r>
              <a:rPr lang="ru-RU" sz="3600" b="1" i="1" u="sng" dirty="0" smtClean="0"/>
              <a:t> </a:t>
            </a:r>
            <a:r>
              <a:rPr lang="ru-RU" sz="3600" i="1" dirty="0" smtClean="0"/>
              <a:t>— </a:t>
            </a:r>
            <a:r>
              <a:rPr lang="ru-RU" sz="3600" i="1" dirty="0" err="1" smtClean="0"/>
              <a:t>неупередженість</a:t>
            </a:r>
            <a:r>
              <a:rPr lang="ru-RU" sz="3600" i="1" dirty="0" smtClean="0"/>
              <a:t> до “</a:t>
            </a:r>
            <a:r>
              <a:rPr lang="ru-RU" sz="3600" i="1" dirty="0" err="1" smtClean="0"/>
              <a:t>недоліків</a:t>
            </a:r>
            <a:r>
              <a:rPr lang="ru-RU" sz="3600" i="1" dirty="0" smtClean="0"/>
              <a:t>” </a:t>
            </a:r>
            <a:r>
              <a:rPr lang="ru-RU" sz="3600" i="1" dirty="0" err="1" smtClean="0"/>
              <a:t>людини</a:t>
            </a:r>
            <a:r>
              <a:rPr lang="ru-RU" sz="3600" i="1" dirty="0" smtClean="0"/>
              <a:t>, </a:t>
            </a:r>
            <a:r>
              <a:rPr lang="ru-RU" sz="3600" i="1" dirty="0" err="1" smtClean="0"/>
              <a:t>пов'язаних</a:t>
            </a:r>
            <a:r>
              <a:rPr lang="ru-RU" sz="3600" i="1" dirty="0" smtClean="0"/>
              <a:t> </a:t>
            </a:r>
            <a:r>
              <a:rPr lang="ru-RU" sz="3600" i="1" dirty="0" err="1" smtClean="0"/>
              <a:t>з</a:t>
            </a:r>
            <a:r>
              <a:rPr lang="ru-RU" sz="3600" i="1" dirty="0" smtClean="0"/>
              <a:t> </a:t>
            </a:r>
            <a:r>
              <a:rPr lang="ru-RU" sz="3600" i="1" dirty="0" err="1" smtClean="0"/>
              <a:t>її</a:t>
            </a:r>
            <a:r>
              <a:rPr lang="ru-RU" sz="3600" i="1" dirty="0" smtClean="0"/>
              <a:t> </a:t>
            </a:r>
            <a:r>
              <a:rPr lang="ru-RU" sz="3600" i="1" dirty="0" err="1" smtClean="0"/>
              <a:t>віком</a:t>
            </a:r>
            <a:r>
              <a:rPr lang="ru-RU" sz="3600" i="1" dirty="0" smtClean="0"/>
              <a:t>. </a:t>
            </a:r>
            <a:endParaRPr lang="ru-RU" sz="3600" dirty="0" smtClean="0"/>
          </a:p>
        </p:txBody>
      </p:sp>
      <p:pic>
        <p:nvPicPr>
          <p:cNvPr id="2457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714752"/>
            <a:ext cx="3753905" cy="2489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4214818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245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57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85720" y="571480"/>
            <a:ext cx="8501122" cy="5786478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ru-RU" i="1" u="sng" dirty="0" smtClean="0"/>
              <a:t> </a:t>
            </a:r>
            <a:r>
              <a:rPr lang="ru-RU" b="1" i="1" u="sng" dirty="0" err="1" smtClean="0"/>
              <a:t>Міжнаціональна</a:t>
            </a:r>
            <a:r>
              <a:rPr lang="ru-RU" b="1" i="1" u="sng" dirty="0" smtClean="0"/>
              <a:t> </a:t>
            </a:r>
            <a:r>
              <a:rPr lang="ru-RU" b="1" i="1" u="sng" dirty="0" err="1" smtClean="0"/>
              <a:t>толерантність</a:t>
            </a:r>
            <a:r>
              <a:rPr lang="ru-RU" b="1" i="1" u="sng" dirty="0" smtClean="0"/>
              <a:t> </a:t>
            </a:r>
            <a:r>
              <a:rPr lang="ru-RU" i="1" dirty="0" smtClean="0"/>
              <a:t>— </a:t>
            </a:r>
            <a:r>
              <a:rPr lang="ru-RU" i="1" dirty="0" err="1" smtClean="0"/>
              <a:t>ставлення</a:t>
            </a:r>
            <a:r>
              <a:rPr lang="ru-RU" i="1" dirty="0" smtClean="0"/>
              <a:t> до </a:t>
            </a:r>
            <a:r>
              <a:rPr lang="ru-RU" i="1" dirty="0" err="1" smtClean="0"/>
              <a:t>представників</a:t>
            </a:r>
            <a:r>
              <a:rPr lang="ru-RU" i="1" dirty="0" smtClean="0"/>
              <a:t> </a:t>
            </a:r>
            <a:r>
              <a:rPr lang="ru-RU" i="1" dirty="0" err="1" smtClean="0"/>
              <a:t>різних</a:t>
            </a:r>
            <a:r>
              <a:rPr lang="ru-RU" i="1" dirty="0" smtClean="0"/>
              <a:t> </a:t>
            </a:r>
            <a:r>
              <a:rPr lang="ru-RU" i="1" dirty="0" err="1" smtClean="0"/>
              <a:t>націй</a:t>
            </a:r>
            <a:r>
              <a:rPr lang="ru-RU" i="1" dirty="0" smtClean="0"/>
              <a:t>, </a:t>
            </a:r>
            <a:r>
              <a:rPr lang="ru-RU" i="1" dirty="0" err="1" smtClean="0"/>
              <a:t>здатність</a:t>
            </a:r>
            <a:r>
              <a:rPr lang="ru-RU" i="1" dirty="0" smtClean="0"/>
              <a:t> </a:t>
            </a:r>
            <a:r>
              <a:rPr lang="ru-RU" i="1" dirty="0" err="1" smtClean="0"/>
              <a:t>приймати</a:t>
            </a:r>
            <a:r>
              <a:rPr lang="ru-RU" i="1" dirty="0" smtClean="0"/>
              <a:t> </a:t>
            </a:r>
            <a:r>
              <a:rPr lang="ru-RU" i="1" dirty="0" err="1" smtClean="0"/>
              <a:t>недоліки</a:t>
            </a:r>
            <a:r>
              <a:rPr lang="ru-RU" i="1" dirty="0" smtClean="0"/>
              <a:t> </a:t>
            </a:r>
            <a:r>
              <a:rPr lang="ru-RU" i="1" dirty="0" err="1" smtClean="0"/>
              <a:t>представників</a:t>
            </a:r>
            <a:r>
              <a:rPr lang="ru-RU" i="1" dirty="0" smtClean="0"/>
              <a:t> </a:t>
            </a:r>
            <a:r>
              <a:rPr lang="ru-RU" i="1" dirty="0" err="1" smtClean="0"/>
              <a:t>іншої</a:t>
            </a:r>
            <a:r>
              <a:rPr lang="ru-RU" i="1" dirty="0" smtClean="0"/>
              <a:t> </a:t>
            </a:r>
            <a:r>
              <a:rPr lang="ru-RU" i="1" dirty="0" err="1" smtClean="0"/>
              <a:t>національності</a:t>
            </a:r>
            <a:r>
              <a:rPr lang="en-US" i="1" dirty="0" smtClean="0"/>
              <a:t>.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496"/>
            <a:ext cx="4000528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2857496"/>
            <a:ext cx="4548198" cy="3034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285720" y="5857892"/>
            <a:ext cx="85011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грудня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Міжнародний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день прав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людини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17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28596" y="357166"/>
            <a:ext cx="8329612" cy="6072187"/>
          </a:xfr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ru-RU" b="1" i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Фізіологічна</a:t>
            </a:r>
            <a:r>
              <a:rPr lang="ru-RU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b="1" i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толерантність</a:t>
            </a:r>
            <a:r>
              <a:rPr lang="ru-RU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— </a:t>
            </a:r>
            <a:r>
              <a:rPr lang="ru-RU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ставлення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до </a:t>
            </a:r>
            <a:r>
              <a:rPr lang="ru-RU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хворих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інвалідів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фізично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неповноцінних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осіб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із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зовнішніми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недоліками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і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т.д.;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 2"/>
              <a:buNone/>
              <a:defRPr/>
            </a:pPr>
            <a:r>
              <a:rPr lang="uk-UA" i="1" dirty="0" smtClean="0">
                <a:solidFill>
                  <a:schemeClr val="accent3">
                    <a:lumMod val="75000"/>
                  </a:schemeClr>
                </a:solidFill>
              </a:rPr>
              <a:t>3 грудня – Міжнародний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 2"/>
              <a:buNone/>
              <a:defRPr/>
            </a:pPr>
            <a:r>
              <a:rPr lang="uk-UA" i="1" dirty="0" smtClean="0">
                <a:solidFill>
                  <a:schemeClr val="accent3">
                    <a:lumMod val="75000"/>
                  </a:schemeClr>
                </a:solidFill>
              </a:rPr>
              <a:t>     день інвалідів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357562"/>
            <a:ext cx="3108282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571744"/>
            <a:ext cx="3476643" cy="3659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3929066"/>
            <a:ext cx="2258938" cy="2074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857488" y="5929330"/>
            <a:ext cx="62865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8 грудня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день благодійності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00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85720" y="500042"/>
            <a:ext cx="864399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Char char="q"/>
              <a:tabLst/>
            </a:pPr>
            <a:r>
              <a:rPr kumimoji="0" lang="uk-UA" sz="32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</a:t>
            </a:r>
            <a:r>
              <a:rPr kumimoji="0" lang="ru-RU" sz="3200" b="1" i="1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аргінальна</a:t>
            </a: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1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толерантність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толерантність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стосовно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маргіналів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ставлення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бомжів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жебракі</a:t>
            </a:r>
            <a:r>
              <a:rPr kumimoji="0" lang="uk-UA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в,  невиліковно хворих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наркоманів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алкоголіків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ув'язнених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т.д</a:t>
            </a:r>
            <a:r>
              <a:rPr kumimoji="0" lang="en-US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6800" y="2500306"/>
            <a:ext cx="4267200" cy="29337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500306"/>
            <a:ext cx="4214810" cy="33394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3819525"/>
            <a:ext cx="4000500" cy="30384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3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33" presetClass="emph" presetSubtype="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30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" dur="3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3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33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57158" y="500042"/>
            <a:ext cx="8429684" cy="5857916"/>
          </a:xfr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ru-RU" b="1" i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Релігійна</a:t>
            </a:r>
            <a:r>
              <a:rPr lang="ru-RU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b="1" i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толерантність</a:t>
            </a:r>
            <a:r>
              <a:rPr lang="ru-RU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— </a:t>
            </a:r>
            <a:r>
              <a:rPr lang="ru-RU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ставлення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до </a:t>
            </a:r>
            <a:r>
              <a:rPr lang="ru-RU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конфесій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релігій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боку </a:t>
            </a:r>
            <a:r>
              <a:rPr lang="ru-RU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віруючих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і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невіруючих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;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2143116"/>
            <a:ext cx="2857520" cy="3851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3500438"/>
            <a:ext cx="2786082" cy="2089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2500306"/>
            <a:ext cx="2500330" cy="36016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00034" y="642918"/>
            <a:ext cx="8258175" cy="5529262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q"/>
              <a:defRPr/>
            </a:pPr>
            <a:r>
              <a:rPr lang="ru-RU" b="1" i="1" u="sng" dirty="0" err="1" smtClean="0"/>
              <a:t>Міжкласова</a:t>
            </a:r>
            <a:r>
              <a:rPr lang="ru-RU" b="1" i="1" u="sng" dirty="0" smtClean="0"/>
              <a:t> </a:t>
            </a:r>
            <a:r>
              <a:rPr lang="ru-RU" b="1" i="1" u="sng" dirty="0" err="1" smtClean="0"/>
              <a:t>толерантність</a:t>
            </a:r>
            <a:r>
              <a:rPr lang="ru-RU" b="1" i="1" u="sng" dirty="0" smtClean="0"/>
              <a:t> </a:t>
            </a:r>
            <a:r>
              <a:rPr lang="ru-RU" i="1" dirty="0" smtClean="0"/>
              <a:t>— </a:t>
            </a:r>
            <a:r>
              <a:rPr lang="ru-RU" i="1" dirty="0" err="1" smtClean="0"/>
              <a:t>терпиме</a:t>
            </a:r>
            <a:r>
              <a:rPr lang="ru-RU" i="1" dirty="0" smtClean="0"/>
              <a:t> </a:t>
            </a:r>
            <a:r>
              <a:rPr lang="ru-RU" i="1" dirty="0" err="1" smtClean="0"/>
              <a:t>ставлення</a:t>
            </a:r>
            <a:r>
              <a:rPr lang="ru-RU" i="1" dirty="0" smtClean="0"/>
              <a:t> до </a:t>
            </a:r>
            <a:r>
              <a:rPr lang="ru-RU" i="1" dirty="0" err="1" smtClean="0"/>
              <a:t>представників</a:t>
            </a:r>
            <a:r>
              <a:rPr lang="ru-RU" i="1" dirty="0" smtClean="0"/>
              <a:t> </a:t>
            </a:r>
            <a:r>
              <a:rPr lang="ru-RU" i="1" dirty="0" err="1" smtClean="0"/>
              <a:t>різних</a:t>
            </a:r>
            <a:r>
              <a:rPr lang="ru-RU" i="1" dirty="0" smtClean="0"/>
              <a:t> </a:t>
            </a:r>
            <a:r>
              <a:rPr lang="ru-RU" i="1" dirty="0" err="1" smtClean="0"/>
              <a:t>майнових</a:t>
            </a:r>
            <a:r>
              <a:rPr lang="ru-RU" i="1" dirty="0" smtClean="0"/>
              <a:t> </a:t>
            </a:r>
            <a:r>
              <a:rPr lang="ru-RU" i="1" dirty="0" err="1" smtClean="0"/>
              <a:t>шарів</a:t>
            </a:r>
            <a:r>
              <a:rPr lang="ru-RU" i="1" dirty="0" smtClean="0"/>
              <a:t> — </a:t>
            </a:r>
            <a:r>
              <a:rPr lang="ru-RU" i="1" dirty="0" err="1" smtClean="0"/>
              <a:t>багатих</a:t>
            </a:r>
            <a:r>
              <a:rPr lang="ru-RU" i="1" dirty="0" smtClean="0"/>
              <a:t> </a:t>
            </a:r>
            <a:r>
              <a:rPr lang="ru-RU" i="1" dirty="0" err="1" smtClean="0"/>
              <a:t>до</a:t>
            </a:r>
            <a:r>
              <a:rPr lang="ru-RU" i="1" dirty="0" smtClean="0"/>
              <a:t> </a:t>
            </a:r>
            <a:r>
              <a:rPr lang="ru-RU" i="1" dirty="0" err="1" smtClean="0"/>
              <a:t>бідних</a:t>
            </a:r>
            <a:r>
              <a:rPr lang="ru-RU" i="1" dirty="0" smtClean="0"/>
              <a:t>, </a:t>
            </a:r>
            <a:r>
              <a:rPr lang="ru-RU" i="1" dirty="0" err="1" smtClean="0"/>
              <a:t>бідних</a:t>
            </a:r>
            <a:r>
              <a:rPr lang="ru-RU" i="1" dirty="0" smtClean="0"/>
              <a:t> </a:t>
            </a:r>
            <a:r>
              <a:rPr lang="ru-RU" i="1" dirty="0" err="1" smtClean="0"/>
              <a:t>до</a:t>
            </a:r>
            <a:r>
              <a:rPr lang="ru-RU" i="1" dirty="0" smtClean="0"/>
              <a:t> </a:t>
            </a:r>
            <a:r>
              <a:rPr lang="ru-RU" i="1" dirty="0" err="1" smtClean="0"/>
              <a:t>багатих</a:t>
            </a:r>
            <a:r>
              <a:rPr lang="ru-RU" i="1" dirty="0" smtClean="0"/>
              <a:t>;</a:t>
            </a:r>
            <a:endParaRPr lang="ru-RU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2357430"/>
            <a:ext cx="3228649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4000504"/>
            <a:ext cx="3810000" cy="2381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2643182"/>
            <a:ext cx="3150240" cy="3587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0" y="785813"/>
            <a:ext cx="8493125" cy="5857875"/>
          </a:xfrm>
        </p:spPr>
      </p:pic>
      <p:sp>
        <p:nvSpPr>
          <p:cNvPr id="23555" name="Прямоугольник 8"/>
          <p:cNvSpPr>
            <a:spLocks noChangeArrowheads="1"/>
          </p:cNvSpPr>
          <p:nvPr/>
        </p:nvSpPr>
        <p:spPr bwMode="auto">
          <a:xfrm>
            <a:off x="2786050" y="2928934"/>
            <a:ext cx="301935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atin typeface="Cambria" pitchFamily="18" charset="0"/>
              </a:rPr>
              <a:t>«</a:t>
            </a:r>
            <a:r>
              <a:rPr lang="ru-RU" sz="2400" b="1" dirty="0" smtClean="0">
                <a:latin typeface="Cambria" pitchFamily="18" charset="0"/>
              </a:rPr>
              <a:t>Бути</a:t>
            </a:r>
          </a:p>
          <a:p>
            <a:pPr algn="ctr"/>
            <a:r>
              <a:rPr lang="ru-RU" sz="2400" b="1" dirty="0" smtClean="0">
                <a:latin typeface="Cambria" pitchFamily="18" charset="0"/>
              </a:rPr>
              <a:t>       </a:t>
            </a:r>
            <a:r>
              <a:rPr lang="ru-RU" sz="2400" b="1" dirty="0" err="1" smtClean="0">
                <a:latin typeface="Cambria" pitchFamily="18" charset="0"/>
              </a:rPr>
              <a:t>толерантним</a:t>
            </a:r>
            <a:r>
              <a:rPr lang="ru-RU" sz="2400" b="1" dirty="0" smtClean="0">
                <a:latin typeface="Cambria" pitchFamily="18" charset="0"/>
              </a:rPr>
              <a:t>» –</a:t>
            </a:r>
          </a:p>
          <a:p>
            <a:pPr algn="ctr"/>
            <a:r>
              <a:rPr lang="ru-RU" sz="2400" b="1" dirty="0" smtClean="0">
                <a:latin typeface="Cambria" pitchFamily="18" charset="0"/>
              </a:rPr>
              <a:t>           </a:t>
            </a:r>
            <a:r>
              <a:rPr lang="ru-RU" sz="4000" b="1" dirty="0" err="1" smtClean="0">
                <a:latin typeface="Cambria" pitchFamily="18" charset="0"/>
              </a:rPr>
              <a:t>це</a:t>
            </a:r>
            <a:r>
              <a:rPr lang="ru-RU" sz="4000" b="1" dirty="0" smtClean="0">
                <a:latin typeface="Cambria" pitchFamily="18" charset="0"/>
              </a:rPr>
              <a:t> …</a:t>
            </a:r>
            <a:endParaRPr lang="ru-RU" sz="4000" b="1" dirty="0">
              <a:latin typeface="Cambria" pitchFamily="18" charset="0"/>
            </a:endParaRPr>
          </a:p>
        </p:txBody>
      </p:sp>
      <p:sp>
        <p:nvSpPr>
          <p:cNvPr id="23556" name="Прямоугольник 10"/>
          <p:cNvSpPr>
            <a:spLocks noChangeArrowheads="1"/>
          </p:cNvSpPr>
          <p:nvPr/>
        </p:nvSpPr>
        <p:spPr bwMode="auto">
          <a:xfrm>
            <a:off x="3357554" y="1428736"/>
            <a:ext cx="20002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 dirty="0" smtClean="0">
                <a:latin typeface="Cambria" pitchFamily="18" charset="0"/>
              </a:rPr>
              <a:t>Виявляти </a:t>
            </a:r>
            <a:r>
              <a:rPr lang="uk-UA" sz="2000" b="1" dirty="0" err="1" smtClean="0">
                <a:latin typeface="Cambria" pitchFamily="18" charset="0"/>
              </a:rPr>
              <a:t>милосердність</a:t>
            </a:r>
            <a:endParaRPr lang="ru-RU" sz="2000" b="1" dirty="0">
              <a:latin typeface="Cambria" pitchFamily="18" charset="0"/>
            </a:endParaRPr>
          </a:p>
        </p:txBody>
      </p:sp>
      <p:sp>
        <p:nvSpPr>
          <p:cNvPr id="23557" name="Прямоугольник 11"/>
          <p:cNvSpPr>
            <a:spLocks noChangeArrowheads="1"/>
          </p:cNvSpPr>
          <p:nvPr/>
        </p:nvSpPr>
        <p:spPr bwMode="auto">
          <a:xfrm>
            <a:off x="5286380" y="2285992"/>
            <a:ext cx="149835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dirty="0">
                <a:latin typeface="Cambria" pitchFamily="18" charset="0"/>
              </a:rPr>
              <a:t>   </a:t>
            </a:r>
            <a:r>
              <a:rPr lang="ru-RU" sz="2000" b="1" dirty="0" err="1" smtClean="0">
                <a:latin typeface="Cambria" pitchFamily="18" charset="0"/>
              </a:rPr>
              <a:t>Вміти</a:t>
            </a:r>
            <a:r>
              <a:rPr lang="ru-RU" dirty="0" smtClean="0">
                <a:latin typeface="Cambria" pitchFamily="18" charset="0"/>
              </a:rPr>
              <a:t> </a:t>
            </a:r>
          </a:p>
          <a:p>
            <a:pPr algn="ctr"/>
            <a:r>
              <a:rPr lang="ru-RU" sz="2000" b="1" dirty="0" err="1" smtClean="0">
                <a:latin typeface="Cambria" pitchFamily="18" charset="0"/>
              </a:rPr>
              <a:t>пробачати</a:t>
            </a:r>
            <a:endParaRPr lang="ru-RU" sz="2000" b="1" dirty="0">
              <a:latin typeface="Cambria" pitchFamily="18" charset="0"/>
            </a:endParaRPr>
          </a:p>
        </p:txBody>
      </p:sp>
      <p:sp>
        <p:nvSpPr>
          <p:cNvPr id="23558" name="Прямоугольник 12"/>
          <p:cNvSpPr>
            <a:spLocks noChangeArrowheads="1"/>
          </p:cNvSpPr>
          <p:nvPr/>
        </p:nvSpPr>
        <p:spPr bwMode="auto">
          <a:xfrm>
            <a:off x="5000628" y="4572008"/>
            <a:ext cx="2089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err="1">
                <a:latin typeface="Cambria" pitchFamily="18" charset="0"/>
              </a:rPr>
              <a:t>Співпрацювати</a:t>
            </a:r>
            <a:endParaRPr lang="ru-RU" sz="2000" b="1" dirty="0">
              <a:latin typeface="Cambr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71868" y="5429264"/>
            <a:ext cx="1571625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Любити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23560" name="Прямоугольник 14"/>
          <p:cNvSpPr>
            <a:spLocks noChangeArrowheads="1"/>
          </p:cNvSpPr>
          <p:nvPr/>
        </p:nvSpPr>
        <p:spPr bwMode="auto">
          <a:xfrm>
            <a:off x="1714480" y="4071942"/>
            <a:ext cx="20589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 dirty="0" err="1">
                <a:latin typeface="Cambria" pitchFamily="18" charset="0"/>
              </a:rPr>
              <a:t>Сприймати</a:t>
            </a:r>
            <a:endParaRPr lang="ru-RU" sz="2000" b="1" dirty="0">
              <a:latin typeface="Cambria" pitchFamily="18" charset="0"/>
            </a:endParaRPr>
          </a:p>
          <a:p>
            <a:pPr algn="ctr"/>
            <a:r>
              <a:rPr lang="ru-RU" sz="2000" b="1" dirty="0">
                <a:latin typeface="Cambria" pitchFamily="18" charset="0"/>
              </a:rPr>
              <a:t> </a:t>
            </a:r>
            <a:r>
              <a:rPr lang="ru-RU" sz="2000" b="1" dirty="0" err="1">
                <a:latin typeface="Cambria" pitchFamily="18" charset="0"/>
              </a:rPr>
              <a:t>інших</a:t>
            </a:r>
            <a:r>
              <a:rPr lang="en-US" sz="2000" b="1" dirty="0">
                <a:latin typeface="Rockwell" pitchFamily="18" charset="0"/>
              </a:rPr>
              <a:t> </a:t>
            </a:r>
            <a:r>
              <a:rPr lang="uk-UA" sz="2000" b="1" dirty="0">
                <a:latin typeface="Cambria" pitchFamily="18" charset="0"/>
              </a:rPr>
              <a:t>такими</a:t>
            </a:r>
            <a:r>
              <a:rPr lang="ru-RU" sz="2000" b="1" dirty="0">
                <a:latin typeface="Cambria" pitchFamily="18" charset="0"/>
              </a:rPr>
              <a:t>,</a:t>
            </a:r>
          </a:p>
          <a:p>
            <a:pPr algn="ctr"/>
            <a:r>
              <a:rPr lang="ru-RU" sz="2000" b="1" dirty="0">
                <a:latin typeface="Cambria" pitchFamily="18" charset="0"/>
              </a:rPr>
              <a:t> </a:t>
            </a:r>
            <a:r>
              <a:rPr lang="ru-RU" sz="2000" b="1" dirty="0" err="1">
                <a:latin typeface="Cambria" pitchFamily="18" charset="0"/>
              </a:rPr>
              <a:t>які</a:t>
            </a:r>
            <a:r>
              <a:rPr lang="ru-RU" sz="2000" b="1" dirty="0">
                <a:latin typeface="Cambria" pitchFamily="18" charset="0"/>
              </a:rPr>
              <a:t> вони </a:t>
            </a:r>
            <a:r>
              <a:rPr lang="ru-RU" sz="2000" b="1" dirty="0" err="1">
                <a:latin typeface="Cambria" pitchFamily="18" charset="0"/>
              </a:rPr>
              <a:t>є</a:t>
            </a:r>
            <a:endParaRPr lang="ru-RU" sz="2000" b="1" dirty="0">
              <a:latin typeface="Cambria" pitchFamily="18" charset="0"/>
            </a:endParaRPr>
          </a:p>
        </p:txBody>
      </p:sp>
      <p:sp>
        <p:nvSpPr>
          <p:cNvPr id="23561" name="Прямоугольник 15"/>
          <p:cNvSpPr>
            <a:spLocks noChangeArrowheads="1"/>
          </p:cNvSpPr>
          <p:nvPr/>
        </p:nvSpPr>
        <p:spPr bwMode="auto">
          <a:xfrm>
            <a:off x="1928794" y="2571744"/>
            <a:ext cx="1568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" b="1" dirty="0">
                <a:latin typeface="Cambria" pitchFamily="18" charset="0"/>
              </a:rPr>
              <a:t>Співчувати</a:t>
            </a:r>
            <a:endParaRPr lang="ru-RU" sz="2000" b="1" dirty="0">
              <a:latin typeface="Cambria" pitchFamily="18" charset="0"/>
            </a:endParaRPr>
          </a:p>
        </p:txBody>
      </p:sp>
      <p:sp>
        <p:nvSpPr>
          <p:cNvPr id="23562" name="Прямоугольник 28"/>
          <p:cNvSpPr>
            <a:spLocks noChangeArrowheads="1"/>
          </p:cNvSpPr>
          <p:nvPr/>
        </p:nvSpPr>
        <p:spPr bwMode="auto">
          <a:xfrm>
            <a:off x="357188" y="214313"/>
            <a:ext cx="8358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Cambria" pitchFamily="18" charset="0"/>
              </a:rPr>
              <a:t> </a:t>
            </a:r>
            <a:r>
              <a:rPr lang="ru-RU" sz="3600" b="1" dirty="0" err="1">
                <a:latin typeface="Cambria" pitchFamily="18" charset="0"/>
              </a:rPr>
              <a:t>Що</a:t>
            </a:r>
            <a:r>
              <a:rPr lang="ru-RU" sz="3600" b="1" dirty="0">
                <a:latin typeface="Cambria" pitchFamily="18" charset="0"/>
              </a:rPr>
              <a:t> </a:t>
            </a:r>
            <a:r>
              <a:rPr lang="ru-RU" sz="3600" b="1" dirty="0" err="1">
                <a:latin typeface="Cambria" pitchFamily="18" charset="0"/>
              </a:rPr>
              <a:t>означає</a:t>
            </a:r>
            <a:r>
              <a:rPr lang="ru-RU" sz="3600" b="1" dirty="0">
                <a:latin typeface="Cambria" pitchFamily="18" charset="0"/>
              </a:rPr>
              <a:t> «бути </a:t>
            </a:r>
            <a:r>
              <a:rPr lang="ru-RU" sz="3600" b="1" dirty="0" err="1">
                <a:latin typeface="Cambria" pitchFamily="18" charset="0"/>
              </a:rPr>
              <a:t>толерантним</a:t>
            </a:r>
            <a:r>
              <a:rPr lang="ru-RU" sz="3600" b="1" dirty="0">
                <a:latin typeface="Cambria" pitchFamily="18" charset="0"/>
              </a:rPr>
              <a:t>»?</a:t>
            </a:r>
            <a:endParaRPr lang="ru-RU" sz="3600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04"/>
            <a:ext cx="8215370" cy="6143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142976" y="2857496"/>
          <a:ext cx="7051323" cy="875086"/>
        </p:xfrm>
        <a:graphic>
          <a:graphicData uri="http://schemas.openxmlformats.org/presentationml/2006/ole">
            <p:oleObj spid="_x0000_s1026" name="Объект упаковщика для оболочки" showAsIcon="1" r:id="rId3" imgW="5525640" imgH="68580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 descr="E:\ТОЛЕРАНТНІСТЬ\Фон\Retaining-Top-Talent1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786063"/>
            <a:ext cx="6770688" cy="425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71472" y="285728"/>
            <a:ext cx="8229600" cy="1746250"/>
          </a:xfrm>
        </p:spPr>
        <p:txBody>
          <a:bodyPr>
            <a:noAutofit/>
          </a:bodyPr>
          <a:lstStyle/>
          <a:p>
            <a:pPr marL="54864" indent="0" algn="ctr" fontAlgn="auto">
              <a:spcAft>
                <a:spcPts val="0"/>
              </a:spcAft>
              <a:defRPr/>
            </a:pPr>
            <a:r>
              <a:rPr lang="ru-RU" sz="5400" dirty="0" smtClean="0">
                <a:solidFill>
                  <a:srgbClr val="FF0000"/>
                </a:solidFill>
              </a:rPr>
              <a:t>Шлях до </a:t>
            </a:r>
            <a:r>
              <a:rPr lang="ru-RU" sz="5400" dirty="0" err="1" smtClean="0">
                <a:solidFill>
                  <a:srgbClr val="FF0000"/>
                </a:solidFill>
              </a:rPr>
              <a:t>толерантност</a:t>
            </a:r>
            <a:r>
              <a:rPr lang="uk-UA" sz="5400" dirty="0" smtClean="0">
                <a:solidFill>
                  <a:srgbClr val="FF0000"/>
                </a:solidFill>
              </a:rPr>
              <a:t>і та милосердя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15363" name="Прямоугольник 5"/>
          <p:cNvSpPr>
            <a:spLocks noChangeArrowheads="1"/>
          </p:cNvSpPr>
          <p:nvPr/>
        </p:nvSpPr>
        <p:spPr bwMode="auto">
          <a:xfrm>
            <a:off x="6572250" y="4500563"/>
            <a:ext cx="2571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endParaRPr lang="ru-RU" sz="2400">
              <a:latin typeface="Cambria" pitchFamily="18" charset="0"/>
            </a:endParaRPr>
          </a:p>
        </p:txBody>
      </p:sp>
      <p:sp>
        <p:nvSpPr>
          <p:cNvPr id="15365" name="Содержимое 11"/>
          <p:cNvSpPr txBox="1">
            <a:spLocks/>
          </p:cNvSpPr>
          <p:nvPr/>
        </p:nvSpPr>
        <p:spPr bwMode="auto">
          <a:xfrm>
            <a:off x="0" y="1643063"/>
            <a:ext cx="178593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92100" indent="-292100">
              <a:buClr>
                <a:schemeClr val="accent1"/>
              </a:buClr>
              <a:buSzPct val="70000"/>
              <a:buFont typeface="Wingdings 2" pitchFamily="18" charset="2"/>
              <a:buNone/>
            </a:pPr>
            <a:endParaRPr lang="ru-RU" sz="3200">
              <a:latin typeface="Cambria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786188" y="2071688"/>
            <a:ext cx="5072062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92100" indent="-292100" algn="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uk-UA" sz="32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Виховна година </a:t>
            </a:r>
          </a:p>
          <a:p>
            <a:pPr marL="292100" indent="-292100" algn="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uk-UA" sz="32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з елементами </a:t>
            </a:r>
            <a:r>
              <a:rPr lang="uk-UA" sz="32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тренінгу</a:t>
            </a:r>
            <a:endParaRPr lang="ru-RU" sz="3200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8" name="Рисунок 17" descr="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4000504"/>
            <a:ext cx="2571768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500042"/>
            <a:ext cx="85725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Дякую за увагу!</a:t>
            </a:r>
            <a:endParaRPr kumimoji="0" lang="uk-UA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429625" cy="1643063"/>
          </a:xfrm>
        </p:spPr>
        <p:txBody>
          <a:bodyPr/>
          <a:lstStyle/>
          <a:p>
            <a:pPr marL="54864" indent="0" algn="ctr" fontAlgn="auto"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/>
            </a:r>
            <a:br>
              <a:rPr lang="ru-RU" sz="44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</a:br>
            <a:endParaRPr lang="ru-RU" sz="4400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pic>
        <p:nvPicPr>
          <p:cNvPr id="17411" name="Picture 1" descr="E:\ТОЛЕРАНТНІСТЬ\Фон\clear_scroll_join_u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Прямоугольник 5"/>
          <p:cNvSpPr>
            <a:spLocks noChangeArrowheads="1"/>
          </p:cNvSpPr>
          <p:nvPr/>
        </p:nvSpPr>
        <p:spPr bwMode="auto">
          <a:xfrm>
            <a:off x="1042988" y="1341438"/>
            <a:ext cx="70294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6000" b="1" i="1" dirty="0">
                <a:latin typeface="Cambria" pitchFamily="18" charset="0"/>
              </a:rPr>
              <a:t>Привчи свій розум до сумніву, а серце до терпимості!</a:t>
            </a:r>
            <a:r>
              <a:rPr lang="uk-UA" sz="6000" dirty="0">
                <a:latin typeface="Cambria" pitchFamily="18" charset="0"/>
              </a:rPr>
              <a:t> </a:t>
            </a:r>
            <a:r>
              <a:rPr lang="uk-UA" sz="4000" dirty="0">
                <a:latin typeface="Cambria" pitchFamily="18" charset="0"/>
              </a:rPr>
              <a:t/>
            </a:r>
            <a:br>
              <a:rPr lang="uk-UA" sz="4000" dirty="0">
                <a:latin typeface="Cambria" pitchFamily="18" charset="0"/>
              </a:rPr>
            </a:br>
            <a:r>
              <a:rPr lang="uk-UA" sz="3200" dirty="0">
                <a:latin typeface="Cambria" pitchFamily="18" charset="0"/>
              </a:rPr>
              <a:t>(Георг </a:t>
            </a:r>
            <a:r>
              <a:rPr lang="uk-UA" sz="3200" dirty="0" err="1">
                <a:latin typeface="Cambria" pitchFamily="18" charset="0"/>
              </a:rPr>
              <a:t>Ліхтенберг</a:t>
            </a:r>
            <a:r>
              <a:rPr lang="uk-UA" sz="3200" dirty="0">
                <a:latin typeface="Cambria" pitchFamily="18" charset="0"/>
              </a:rPr>
              <a:t>, німецький учений і публіцист)</a:t>
            </a:r>
            <a:endParaRPr lang="ru-RU" sz="3200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E:\ТОЛЕРАНТНІСТЬ\Фон\post-76674-12220882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572000" y="301625"/>
            <a:ext cx="4572000" cy="6175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900" b="1" i="1" dirty="0" err="1">
                <a:latin typeface="Cambria" pitchFamily="18" charset="0"/>
              </a:rPr>
              <a:t>Ти</a:t>
            </a:r>
            <a:r>
              <a:rPr lang="ru-RU" sz="1900" b="1" i="1" dirty="0">
                <a:latin typeface="Cambria" pitchFamily="18" charset="0"/>
              </a:rPr>
              <a:t> </a:t>
            </a:r>
            <a:r>
              <a:rPr lang="ru-RU" sz="1900" b="1" i="1" dirty="0" err="1">
                <a:latin typeface="Cambria" pitchFamily="18" charset="0"/>
              </a:rPr>
              <a:t>знаєш</a:t>
            </a:r>
            <a:r>
              <a:rPr lang="ru-RU" sz="1900" b="1" i="1" dirty="0">
                <a:latin typeface="Cambria" pitchFamily="18" charset="0"/>
              </a:rPr>
              <a:t>, </a:t>
            </a:r>
            <a:r>
              <a:rPr lang="ru-RU" sz="1900" b="1" i="1" dirty="0" err="1">
                <a:latin typeface="Cambria" pitchFamily="18" charset="0"/>
              </a:rPr>
              <a:t>що</a:t>
            </a:r>
            <a:r>
              <a:rPr lang="ru-RU" sz="1900" b="1" i="1" dirty="0">
                <a:latin typeface="Cambria" pitchFamily="18" charset="0"/>
              </a:rPr>
              <a:t> </a:t>
            </a:r>
            <a:r>
              <a:rPr lang="ru-RU" sz="1900" b="1" i="1" dirty="0" err="1">
                <a:latin typeface="Cambria" pitchFamily="18" charset="0"/>
              </a:rPr>
              <a:t>ти</a:t>
            </a:r>
            <a:r>
              <a:rPr lang="ru-RU" sz="1900" b="1" i="1" dirty="0">
                <a:latin typeface="Cambria" pitchFamily="18" charset="0"/>
              </a:rPr>
              <a:t> </a:t>
            </a:r>
            <a:r>
              <a:rPr lang="ru-RU" sz="1900" b="1" i="1" dirty="0" err="1">
                <a:latin typeface="Cambria" pitchFamily="18" charset="0"/>
              </a:rPr>
              <a:t>людина</a:t>
            </a:r>
            <a:r>
              <a:rPr lang="ru-RU" sz="1900" b="1" i="1" dirty="0">
                <a:latin typeface="Cambria" pitchFamily="18" charset="0"/>
              </a:rPr>
              <a:t>?</a:t>
            </a:r>
            <a:r>
              <a:rPr lang="ru-RU" sz="1900" i="1" dirty="0">
                <a:latin typeface="Cambria" pitchFamily="18" charset="0"/>
              </a:rPr>
              <a:t/>
            </a:r>
            <a:br>
              <a:rPr lang="ru-RU" sz="1900" i="1" dirty="0">
                <a:latin typeface="Cambria" pitchFamily="18" charset="0"/>
              </a:rPr>
            </a:br>
            <a:r>
              <a:rPr lang="ru-RU" sz="1900" b="1" i="1" dirty="0" err="1">
                <a:latin typeface="Cambria" pitchFamily="18" charset="0"/>
              </a:rPr>
              <a:t>Ти</a:t>
            </a:r>
            <a:r>
              <a:rPr lang="ru-RU" sz="1900" b="1" i="1" dirty="0">
                <a:latin typeface="Cambria" pitchFamily="18" charset="0"/>
              </a:rPr>
              <a:t> </a:t>
            </a:r>
            <a:r>
              <a:rPr lang="ru-RU" sz="1900" b="1" i="1" dirty="0" err="1">
                <a:latin typeface="Cambria" pitchFamily="18" charset="0"/>
              </a:rPr>
              <a:t>знаєш</a:t>
            </a:r>
            <a:r>
              <a:rPr lang="ru-RU" sz="1900" b="1" i="1" dirty="0">
                <a:latin typeface="Cambria" pitchFamily="18" charset="0"/>
              </a:rPr>
              <a:t> про </a:t>
            </a:r>
            <a:r>
              <a:rPr lang="ru-RU" sz="1900" b="1" i="1" dirty="0" err="1">
                <a:latin typeface="Cambria" pitchFamily="18" charset="0"/>
              </a:rPr>
              <a:t>це</a:t>
            </a:r>
            <a:r>
              <a:rPr lang="ru-RU" sz="1900" b="1" i="1" dirty="0">
                <a:latin typeface="Cambria" pitchFamily="18" charset="0"/>
              </a:rPr>
              <a:t> </a:t>
            </a:r>
            <a:r>
              <a:rPr lang="ru-RU" sz="1900" b="1" i="1" dirty="0" err="1">
                <a:latin typeface="Cambria" pitchFamily="18" charset="0"/>
              </a:rPr>
              <a:t>чи</a:t>
            </a:r>
            <a:r>
              <a:rPr lang="ru-RU" sz="1900" b="1" i="1" dirty="0">
                <a:latin typeface="Cambria" pitchFamily="18" charset="0"/>
              </a:rPr>
              <a:t> </a:t>
            </a:r>
            <a:r>
              <a:rPr lang="ru-RU" sz="1900" b="1" i="1" dirty="0" err="1">
                <a:latin typeface="Cambria" pitchFamily="18" charset="0"/>
              </a:rPr>
              <a:t>ні</a:t>
            </a:r>
            <a:r>
              <a:rPr lang="ru-RU" sz="1900" b="1" i="1" dirty="0">
                <a:latin typeface="Cambria" pitchFamily="18" charset="0"/>
              </a:rPr>
              <a:t>?</a:t>
            </a:r>
            <a:r>
              <a:rPr lang="ru-RU" sz="1900" i="1" dirty="0">
                <a:latin typeface="Cambria" pitchFamily="18" charset="0"/>
              </a:rPr>
              <a:t/>
            </a:r>
            <a:br>
              <a:rPr lang="ru-RU" sz="1900" i="1" dirty="0">
                <a:latin typeface="Cambria" pitchFamily="18" charset="0"/>
              </a:rPr>
            </a:br>
            <a:r>
              <a:rPr lang="ru-RU" sz="1900" b="1" i="1" dirty="0" err="1">
                <a:latin typeface="Cambria" pitchFamily="18" charset="0"/>
              </a:rPr>
              <a:t>Усмішка</a:t>
            </a:r>
            <a:r>
              <a:rPr lang="ru-RU" sz="1900" b="1" i="1" dirty="0">
                <a:latin typeface="Cambria" pitchFamily="18" charset="0"/>
              </a:rPr>
              <a:t> твоя − </a:t>
            </a:r>
            <a:r>
              <a:rPr lang="ru-RU" sz="1900" b="1" i="1" dirty="0" err="1">
                <a:latin typeface="Cambria" pitchFamily="18" charset="0"/>
              </a:rPr>
              <a:t>єдина</a:t>
            </a:r>
            <a:r>
              <a:rPr lang="ru-RU" sz="1900" b="1" i="1" dirty="0">
                <a:latin typeface="Cambria" pitchFamily="18" charset="0"/>
              </a:rPr>
              <a:t>,</a:t>
            </a:r>
            <a:r>
              <a:rPr lang="ru-RU" sz="1900" i="1" dirty="0">
                <a:latin typeface="Cambria" pitchFamily="18" charset="0"/>
              </a:rPr>
              <a:t/>
            </a:r>
            <a:br>
              <a:rPr lang="ru-RU" sz="1900" i="1" dirty="0">
                <a:latin typeface="Cambria" pitchFamily="18" charset="0"/>
              </a:rPr>
            </a:br>
            <a:r>
              <a:rPr lang="ru-RU" sz="1900" b="1" i="1" dirty="0">
                <a:latin typeface="Cambria" pitchFamily="18" charset="0"/>
              </a:rPr>
              <a:t>Мука твоя − </a:t>
            </a:r>
            <a:r>
              <a:rPr lang="ru-RU" sz="1900" b="1" i="1" dirty="0" err="1">
                <a:latin typeface="Cambria" pitchFamily="18" charset="0"/>
              </a:rPr>
              <a:t>єдина</a:t>
            </a:r>
            <a:r>
              <a:rPr lang="ru-RU" sz="1900" b="1" i="1" dirty="0">
                <a:latin typeface="Cambria" pitchFamily="18" charset="0"/>
              </a:rPr>
              <a:t>,</a:t>
            </a:r>
            <a:r>
              <a:rPr lang="ru-RU" sz="1900" i="1" dirty="0">
                <a:latin typeface="Cambria" pitchFamily="18" charset="0"/>
              </a:rPr>
              <a:t/>
            </a:r>
            <a:br>
              <a:rPr lang="ru-RU" sz="1900" i="1" dirty="0">
                <a:latin typeface="Cambria" pitchFamily="18" charset="0"/>
              </a:rPr>
            </a:br>
            <a:r>
              <a:rPr lang="ru-RU" sz="1900" b="1" i="1" dirty="0" err="1">
                <a:latin typeface="Cambria" pitchFamily="18" charset="0"/>
              </a:rPr>
              <a:t>Очі</a:t>
            </a:r>
            <a:r>
              <a:rPr lang="ru-RU" sz="1900" b="1" i="1" dirty="0">
                <a:latin typeface="Cambria" pitchFamily="18" charset="0"/>
              </a:rPr>
              <a:t> </a:t>
            </a:r>
            <a:r>
              <a:rPr lang="ru-RU" sz="1900" b="1" i="1" dirty="0" err="1">
                <a:latin typeface="Cambria" pitchFamily="18" charset="0"/>
              </a:rPr>
              <a:t>твої</a:t>
            </a:r>
            <a:r>
              <a:rPr lang="ru-RU" sz="1900" b="1" i="1" dirty="0">
                <a:latin typeface="Cambria" pitchFamily="18" charset="0"/>
              </a:rPr>
              <a:t> − </a:t>
            </a:r>
            <a:r>
              <a:rPr lang="ru-RU" sz="1900" b="1" i="1" dirty="0" err="1">
                <a:latin typeface="Cambria" pitchFamily="18" charset="0"/>
              </a:rPr>
              <a:t>одні</a:t>
            </a:r>
            <a:r>
              <a:rPr lang="ru-RU" sz="1900" b="1" i="1" dirty="0">
                <a:latin typeface="Cambria" pitchFamily="18" charset="0"/>
              </a:rPr>
              <a:t>.</a:t>
            </a:r>
            <a:r>
              <a:rPr lang="ru-RU" sz="1900" i="1" dirty="0">
                <a:latin typeface="Cambria" pitchFamily="18" charset="0"/>
              </a:rPr>
              <a:t/>
            </a:r>
            <a:br>
              <a:rPr lang="ru-RU" sz="1900" i="1" dirty="0">
                <a:latin typeface="Cambria" pitchFamily="18" charset="0"/>
              </a:rPr>
            </a:br>
            <a:r>
              <a:rPr lang="ru-RU" sz="1900" b="1" i="1" dirty="0" err="1">
                <a:latin typeface="Cambria" pitchFamily="18" charset="0"/>
              </a:rPr>
              <a:t>Більше</a:t>
            </a:r>
            <a:r>
              <a:rPr lang="ru-RU" sz="1900" b="1" i="1" dirty="0">
                <a:latin typeface="Cambria" pitchFamily="18" charset="0"/>
              </a:rPr>
              <a:t> тебе не буде,</a:t>
            </a:r>
            <a:r>
              <a:rPr lang="ru-RU" sz="1900" i="1" dirty="0">
                <a:latin typeface="Cambria" pitchFamily="18" charset="0"/>
              </a:rPr>
              <a:t/>
            </a:r>
            <a:br>
              <a:rPr lang="ru-RU" sz="1900" i="1" dirty="0">
                <a:latin typeface="Cambria" pitchFamily="18" charset="0"/>
              </a:rPr>
            </a:br>
            <a:r>
              <a:rPr lang="ru-RU" sz="1900" b="1" i="1" dirty="0">
                <a:latin typeface="Cambria" pitchFamily="18" charset="0"/>
              </a:rPr>
              <a:t>Завтра на </a:t>
            </a:r>
            <a:r>
              <a:rPr lang="ru-RU" sz="1900" b="1" i="1" dirty="0" err="1">
                <a:latin typeface="Cambria" pitchFamily="18" charset="0"/>
              </a:rPr>
              <a:t>цій</a:t>
            </a:r>
            <a:r>
              <a:rPr lang="ru-RU" sz="1900" b="1" i="1" dirty="0">
                <a:latin typeface="Cambria" pitchFamily="18" charset="0"/>
              </a:rPr>
              <a:t> </a:t>
            </a:r>
            <a:r>
              <a:rPr lang="ru-RU" sz="1900" b="1" i="1" dirty="0" err="1">
                <a:latin typeface="Cambria" pitchFamily="18" charset="0"/>
              </a:rPr>
              <a:t>землі</a:t>
            </a:r>
            <a:r>
              <a:rPr lang="uk-UA" sz="1900" b="1" i="1" dirty="0">
                <a:latin typeface="Cambria" pitchFamily="18" charset="0"/>
              </a:rPr>
              <a:t>.</a:t>
            </a:r>
            <a:r>
              <a:rPr lang="ru-RU" sz="1900" i="1" dirty="0">
                <a:latin typeface="Cambria" pitchFamily="18" charset="0"/>
              </a:rPr>
              <a:t/>
            </a:r>
            <a:br>
              <a:rPr lang="ru-RU" sz="1900" i="1" dirty="0">
                <a:latin typeface="Cambria" pitchFamily="18" charset="0"/>
              </a:rPr>
            </a:br>
            <a:r>
              <a:rPr lang="ru-RU" sz="1900" b="1" i="1" dirty="0" err="1">
                <a:latin typeface="Cambria" pitchFamily="18" charset="0"/>
              </a:rPr>
              <a:t>Інші</a:t>
            </a:r>
            <a:r>
              <a:rPr lang="ru-RU" sz="1900" b="1" i="1" dirty="0">
                <a:latin typeface="Cambria" pitchFamily="18" charset="0"/>
              </a:rPr>
              <a:t> </a:t>
            </a:r>
            <a:r>
              <a:rPr lang="ru-RU" sz="1900" b="1" i="1" dirty="0" err="1">
                <a:latin typeface="Cambria" pitchFamily="18" charset="0"/>
              </a:rPr>
              <a:t>ходитимуть</a:t>
            </a:r>
            <a:r>
              <a:rPr lang="ru-RU" sz="1900" b="1" i="1" dirty="0">
                <a:latin typeface="Cambria" pitchFamily="18" charset="0"/>
              </a:rPr>
              <a:t> люди,</a:t>
            </a:r>
            <a:r>
              <a:rPr lang="ru-RU" sz="1900" i="1" dirty="0">
                <a:latin typeface="Cambria" pitchFamily="18" charset="0"/>
              </a:rPr>
              <a:t/>
            </a:r>
            <a:br>
              <a:rPr lang="ru-RU" sz="1900" i="1" dirty="0">
                <a:latin typeface="Cambria" pitchFamily="18" charset="0"/>
              </a:rPr>
            </a:br>
            <a:r>
              <a:rPr lang="ru-RU" sz="1900" b="1" i="1" dirty="0" err="1">
                <a:latin typeface="Cambria" pitchFamily="18" charset="0"/>
              </a:rPr>
              <a:t>Інші</a:t>
            </a:r>
            <a:r>
              <a:rPr lang="ru-RU" sz="1900" b="1" i="1" dirty="0">
                <a:latin typeface="Cambria" pitchFamily="18" charset="0"/>
              </a:rPr>
              <a:t> </a:t>
            </a:r>
            <a:r>
              <a:rPr lang="ru-RU" sz="1900" b="1" i="1" dirty="0" err="1">
                <a:latin typeface="Cambria" pitchFamily="18" charset="0"/>
              </a:rPr>
              <a:t>кохатимуть</a:t>
            </a:r>
            <a:r>
              <a:rPr lang="ru-RU" sz="1900" b="1" i="1" dirty="0">
                <a:latin typeface="Cambria" pitchFamily="18" charset="0"/>
              </a:rPr>
              <a:t> люди −</a:t>
            </a:r>
            <a:r>
              <a:rPr lang="ru-RU" sz="1900" i="1" dirty="0">
                <a:latin typeface="Cambria" pitchFamily="18" charset="0"/>
              </a:rPr>
              <a:t/>
            </a:r>
            <a:br>
              <a:rPr lang="ru-RU" sz="1900" i="1" dirty="0">
                <a:latin typeface="Cambria" pitchFamily="18" charset="0"/>
              </a:rPr>
            </a:br>
            <a:r>
              <a:rPr lang="ru-RU" sz="1900" b="1" i="1" dirty="0" err="1">
                <a:latin typeface="Cambria" pitchFamily="18" charset="0"/>
              </a:rPr>
              <a:t>Добрі</a:t>
            </a:r>
            <a:r>
              <a:rPr lang="ru-RU" sz="1900" b="1" i="1" dirty="0">
                <a:latin typeface="Cambria" pitchFamily="18" charset="0"/>
              </a:rPr>
              <a:t>, </a:t>
            </a:r>
            <a:r>
              <a:rPr lang="ru-RU" sz="1900" b="1" i="1" dirty="0" err="1">
                <a:latin typeface="Cambria" pitchFamily="18" charset="0"/>
              </a:rPr>
              <a:t>ласкаві</a:t>
            </a:r>
            <a:r>
              <a:rPr lang="ru-RU" sz="1900" b="1" i="1" dirty="0">
                <a:latin typeface="Cambria" pitchFamily="18" charset="0"/>
              </a:rPr>
              <a:t> </a:t>
            </a:r>
            <a:r>
              <a:rPr lang="ru-RU" sz="1900" b="1" i="1" dirty="0" err="1">
                <a:latin typeface="Cambria" pitchFamily="18" charset="0"/>
              </a:rPr>
              <a:t>й</a:t>
            </a:r>
            <a:r>
              <a:rPr lang="ru-RU" sz="1900" b="1" i="1" dirty="0">
                <a:latin typeface="Cambria" pitchFamily="18" charset="0"/>
              </a:rPr>
              <a:t> </a:t>
            </a:r>
            <a:r>
              <a:rPr lang="ru-RU" sz="1900" b="1" i="1" dirty="0" err="1">
                <a:latin typeface="Cambria" pitchFamily="18" charset="0"/>
              </a:rPr>
              <a:t>злі</a:t>
            </a:r>
            <a:r>
              <a:rPr lang="ru-RU" sz="1900" b="1" i="1" dirty="0">
                <a:latin typeface="Cambria" pitchFamily="18" charset="0"/>
              </a:rPr>
              <a:t>.</a:t>
            </a:r>
            <a:r>
              <a:rPr lang="ru-RU" sz="1900" i="1" dirty="0">
                <a:latin typeface="Cambria" pitchFamily="18" charset="0"/>
              </a:rPr>
              <a:t/>
            </a:r>
            <a:br>
              <a:rPr lang="ru-RU" sz="1900" i="1" dirty="0">
                <a:latin typeface="Cambria" pitchFamily="18" charset="0"/>
              </a:rPr>
            </a:br>
            <a:r>
              <a:rPr lang="ru-RU" sz="1900" b="1" i="1" dirty="0" err="1">
                <a:latin typeface="Cambria" pitchFamily="18" charset="0"/>
              </a:rPr>
              <a:t>Сьогодні</a:t>
            </a:r>
            <a:r>
              <a:rPr lang="ru-RU" sz="1900" b="1" i="1" dirty="0">
                <a:latin typeface="Cambria" pitchFamily="18" charset="0"/>
              </a:rPr>
              <a:t> усе для тебе −</a:t>
            </a:r>
            <a:r>
              <a:rPr lang="ru-RU" sz="1900" i="1" dirty="0">
                <a:latin typeface="Cambria" pitchFamily="18" charset="0"/>
              </a:rPr>
              <a:t/>
            </a:r>
            <a:br>
              <a:rPr lang="ru-RU" sz="1900" i="1" dirty="0">
                <a:latin typeface="Cambria" pitchFamily="18" charset="0"/>
              </a:rPr>
            </a:br>
            <a:r>
              <a:rPr lang="ru-RU" sz="1900" b="1" i="1" dirty="0">
                <a:latin typeface="Cambria" pitchFamily="18" charset="0"/>
              </a:rPr>
              <a:t>Озера, </a:t>
            </a:r>
            <a:r>
              <a:rPr lang="ru-RU" sz="1900" b="1" i="1" dirty="0" err="1">
                <a:latin typeface="Cambria" pitchFamily="18" charset="0"/>
              </a:rPr>
              <a:t>гаї</a:t>
            </a:r>
            <a:r>
              <a:rPr lang="ru-RU" sz="1900" b="1" i="1" dirty="0">
                <a:latin typeface="Cambria" pitchFamily="18" charset="0"/>
              </a:rPr>
              <a:t>, степи.</a:t>
            </a:r>
            <a:r>
              <a:rPr lang="ru-RU" sz="1900" i="1" dirty="0">
                <a:latin typeface="Cambria" pitchFamily="18" charset="0"/>
              </a:rPr>
              <a:t/>
            </a:r>
            <a:br>
              <a:rPr lang="ru-RU" sz="1900" i="1" dirty="0">
                <a:latin typeface="Cambria" pitchFamily="18" charset="0"/>
              </a:rPr>
            </a:br>
            <a:r>
              <a:rPr lang="ru-RU" sz="1900" b="1" i="1" dirty="0">
                <a:latin typeface="Cambria" pitchFamily="18" charset="0"/>
              </a:rPr>
              <a:t>І </a:t>
            </a:r>
            <a:r>
              <a:rPr lang="ru-RU" sz="1900" b="1" i="1" dirty="0" err="1">
                <a:latin typeface="Cambria" pitchFamily="18" charset="0"/>
              </a:rPr>
              <a:t>жити</a:t>
            </a:r>
            <a:r>
              <a:rPr lang="ru-RU" sz="1900" b="1" i="1" dirty="0">
                <a:latin typeface="Cambria" pitchFamily="18" charset="0"/>
              </a:rPr>
              <a:t> </a:t>
            </a:r>
            <a:r>
              <a:rPr lang="ru-RU" sz="1900" b="1" i="1" dirty="0" err="1">
                <a:latin typeface="Cambria" pitchFamily="18" charset="0"/>
              </a:rPr>
              <a:t>спішити</a:t>
            </a:r>
            <a:r>
              <a:rPr lang="ru-RU" sz="1900" b="1" i="1" dirty="0">
                <a:latin typeface="Cambria" pitchFamily="18" charset="0"/>
              </a:rPr>
              <a:t> треба,</a:t>
            </a:r>
            <a:r>
              <a:rPr lang="ru-RU" sz="1900" i="1" dirty="0">
                <a:latin typeface="Cambria" pitchFamily="18" charset="0"/>
              </a:rPr>
              <a:t/>
            </a:r>
            <a:br>
              <a:rPr lang="ru-RU" sz="1900" i="1" dirty="0">
                <a:latin typeface="Cambria" pitchFamily="18" charset="0"/>
              </a:rPr>
            </a:br>
            <a:r>
              <a:rPr lang="ru-RU" sz="1900" b="1" i="1" dirty="0" err="1">
                <a:latin typeface="Cambria" pitchFamily="18" charset="0"/>
              </a:rPr>
              <a:t>Кохати</a:t>
            </a:r>
            <a:r>
              <a:rPr lang="ru-RU" sz="1900" b="1" i="1" dirty="0">
                <a:latin typeface="Cambria" pitchFamily="18" charset="0"/>
              </a:rPr>
              <a:t> </a:t>
            </a:r>
            <a:r>
              <a:rPr lang="ru-RU" sz="1900" b="1" i="1" dirty="0" err="1">
                <a:latin typeface="Cambria" pitchFamily="18" charset="0"/>
              </a:rPr>
              <a:t>спішити</a:t>
            </a:r>
            <a:r>
              <a:rPr lang="ru-RU" sz="1900" b="1" i="1" dirty="0">
                <a:latin typeface="Cambria" pitchFamily="18" charset="0"/>
              </a:rPr>
              <a:t> треба −</a:t>
            </a:r>
            <a:r>
              <a:rPr lang="ru-RU" sz="1900" i="1" dirty="0">
                <a:latin typeface="Cambria" pitchFamily="18" charset="0"/>
              </a:rPr>
              <a:t/>
            </a:r>
            <a:br>
              <a:rPr lang="ru-RU" sz="1900" i="1" dirty="0">
                <a:latin typeface="Cambria" pitchFamily="18" charset="0"/>
              </a:rPr>
            </a:br>
            <a:r>
              <a:rPr lang="ru-RU" sz="1900" b="1" i="1" dirty="0">
                <a:latin typeface="Cambria" pitchFamily="18" charset="0"/>
              </a:rPr>
              <a:t>Гляди ж не проспи!</a:t>
            </a:r>
            <a:r>
              <a:rPr lang="ru-RU" sz="1900" i="1" dirty="0">
                <a:latin typeface="Cambria" pitchFamily="18" charset="0"/>
              </a:rPr>
              <a:t/>
            </a:r>
            <a:br>
              <a:rPr lang="ru-RU" sz="1900" i="1" dirty="0">
                <a:latin typeface="Cambria" pitchFamily="18" charset="0"/>
              </a:rPr>
            </a:br>
            <a:r>
              <a:rPr lang="ru-RU" sz="1900" b="1" i="1" dirty="0" err="1">
                <a:latin typeface="Cambria" pitchFamily="18" charset="0"/>
              </a:rPr>
              <a:t>Бо</a:t>
            </a:r>
            <a:r>
              <a:rPr lang="ru-RU" sz="1900" b="1" i="1" dirty="0">
                <a:latin typeface="Cambria" pitchFamily="18" charset="0"/>
              </a:rPr>
              <a:t> </a:t>
            </a:r>
            <a:r>
              <a:rPr lang="ru-RU" sz="1900" b="1" i="1" dirty="0" err="1">
                <a:latin typeface="Cambria" pitchFamily="18" charset="0"/>
              </a:rPr>
              <a:t>ти</a:t>
            </a:r>
            <a:r>
              <a:rPr lang="ru-RU" sz="1900" b="1" i="1" dirty="0">
                <a:latin typeface="Cambria" pitchFamily="18" charset="0"/>
              </a:rPr>
              <a:t> на </a:t>
            </a:r>
            <a:r>
              <a:rPr lang="ru-RU" sz="1900" b="1" i="1" dirty="0" err="1">
                <a:latin typeface="Cambria" pitchFamily="18" charset="0"/>
              </a:rPr>
              <a:t>землі</a:t>
            </a:r>
            <a:r>
              <a:rPr lang="ru-RU" sz="1900" b="1" i="1" dirty="0">
                <a:latin typeface="Cambria" pitchFamily="18" charset="0"/>
              </a:rPr>
              <a:t> − </a:t>
            </a:r>
            <a:r>
              <a:rPr lang="ru-RU" sz="1900" b="1" i="1" dirty="0" err="1">
                <a:latin typeface="Cambria" pitchFamily="18" charset="0"/>
              </a:rPr>
              <a:t>людина</a:t>
            </a:r>
            <a:r>
              <a:rPr lang="ru-RU" sz="1900" b="1" i="1" dirty="0">
                <a:latin typeface="Cambria" pitchFamily="18" charset="0"/>
              </a:rPr>
              <a:t>,</a:t>
            </a:r>
            <a:r>
              <a:rPr lang="ru-RU" sz="1900" i="1" dirty="0">
                <a:latin typeface="Cambria" pitchFamily="18" charset="0"/>
              </a:rPr>
              <a:t/>
            </a:r>
            <a:br>
              <a:rPr lang="ru-RU" sz="1900" i="1" dirty="0">
                <a:latin typeface="Cambria" pitchFamily="18" charset="0"/>
              </a:rPr>
            </a:br>
            <a:r>
              <a:rPr lang="ru-RU" sz="1900" b="1" i="1" dirty="0">
                <a:latin typeface="Cambria" pitchFamily="18" charset="0"/>
              </a:rPr>
              <a:t>І, </a:t>
            </a:r>
            <a:r>
              <a:rPr lang="ru-RU" sz="1900" b="1" i="1" dirty="0" err="1">
                <a:latin typeface="Cambria" pitchFamily="18" charset="0"/>
              </a:rPr>
              <a:t>хочеш</a:t>
            </a:r>
            <a:r>
              <a:rPr lang="ru-RU" sz="1900" b="1" i="1" dirty="0">
                <a:latin typeface="Cambria" pitchFamily="18" charset="0"/>
              </a:rPr>
              <a:t> того </a:t>
            </a:r>
            <a:r>
              <a:rPr lang="ru-RU" sz="1900" b="1" i="1" dirty="0" err="1">
                <a:latin typeface="Cambria" pitchFamily="18" charset="0"/>
              </a:rPr>
              <a:t>чи</a:t>
            </a:r>
            <a:r>
              <a:rPr lang="ru-RU" sz="1900" b="1" i="1" dirty="0">
                <a:latin typeface="Cambria" pitchFamily="18" charset="0"/>
              </a:rPr>
              <a:t> </a:t>
            </a:r>
            <a:r>
              <a:rPr lang="ru-RU" sz="1900" b="1" i="1" dirty="0" err="1">
                <a:latin typeface="Cambria" pitchFamily="18" charset="0"/>
              </a:rPr>
              <a:t>ні</a:t>
            </a:r>
            <a:r>
              <a:rPr lang="uk-UA" sz="1900" b="1" i="1" dirty="0">
                <a:latin typeface="Cambria" pitchFamily="18" charset="0"/>
              </a:rPr>
              <a:t>,</a:t>
            </a:r>
            <a:r>
              <a:rPr lang="ru-RU" sz="1900" i="1" dirty="0">
                <a:latin typeface="Cambria" pitchFamily="18" charset="0"/>
              </a:rPr>
              <a:t/>
            </a:r>
            <a:br>
              <a:rPr lang="ru-RU" sz="1900" i="1" dirty="0">
                <a:latin typeface="Cambria" pitchFamily="18" charset="0"/>
              </a:rPr>
            </a:br>
            <a:r>
              <a:rPr lang="uk-UA" sz="1900" b="1" i="1" dirty="0">
                <a:latin typeface="Cambria" pitchFamily="18" charset="0"/>
              </a:rPr>
              <a:t>Усмішка твоя − єдина,</a:t>
            </a:r>
            <a:r>
              <a:rPr lang="ru-RU" sz="1900" i="1" dirty="0">
                <a:latin typeface="Cambria" pitchFamily="18" charset="0"/>
              </a:rPr>
              <a:t/>
            </a:r>
            <a:br>
              <a:rPr lang="ru-RU" sz="1900" i="1" dirty="0">
                <a:latin typeface="Cambria" pitchFamily="18" charset="0"/>
              </a:rPr>
            </a:br>
            <a:r>
              <a:rPr lang="uk-UA" sz="1900" b="1" i="1" dirty="0">
                <a:latin typeface="Cambria" pitchFamily="18" charset="0"/>
              </a:rPr>
              <a:t>Мука твоя − єдина,</a:t>
            </a:r>
            <a:r>
              <a:rPr lang="ru-RU" sz="1900" i="1" dirty="0">
                <a:latin typeface="Cambria" pitchFamily="18" charset="0"/>
              </a:rPr>
              <a:t/>
            </a:r>
            <a:br>
              <a:rPr lang="ru-RU" sz="1900" i="1" dirty="0">
                <a:latin typeface="Cambria" pitchFamily="18" charset="0"/>
              </a:rPr>
            </a:br>
            <a:r>
              <a:rPr lang="ru-RU" sz="1900" b="1" i="1" dirty="0" err="1">
                <a:latin typeface="Cambria" pitchFamily="18" charset="0"/>
              </a:rPr>
              <a:t>Очі</a:t>
            </a:r>
            <a:r>
              <a:rPr lang="ru-RU" sz="1900" b="1" i="1" dirty="0">
                <a:latin typeface="Cambria" pitchFamily="18" charset="0"/>
              </a:rPr>
              <a:t> </a:t>
            </a:r>
            <a:r>
              <a:rPr lang="ru-RU" sz="1900" b="1" i="1" dirty="0" err="1">
                <a:latin typeface="Cambria" pitchFamily="18" charset="0"/>
              </a:rPr>
              <a:t>твої</a:t>
            </a:r>
            <a:r>
              <a:rPr lang="ru-RU" sz="1900" b="1" i="1" dirty="0">
                <a:latin typeface="Cambria" pitchFamily="18" charset="0"/>
              </a:rPr>
              <a:t> − </a:t>
            </a:r>
            <a:r>
              <a:rPr lang="ru-RU" sz="1900" b="1" i="1" dirty="0" err="1">
                <a:latin typeface="Cambria" pitchFamily="18" charset="0"/>
              </a:rPr>
              <a:t>одні</a:t>
            </a:r>
            <a:r>
              <a:rPr lang="ru-RU" sz="1900" b="1" i="1" dirty="0">
                <a:latin typeface="Cambria" pitchFamily="18" charset="0"/>
              </a:rPr>
              <a:t>.</a:t>
            </a:r>
          </a:p>
          <a:p>
            <a:pPr algn="ctr"/>
            <a:r>
              <a:rPr lang="en-US" sz="2000" b="1" i="1" dirty="0">
                <a:solidFill>
                  <a:srgbClr val="7F7F7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                              </a:t>
            </a:r>
            <a:r>
              <a:rPr lang="uk-UA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В. Симоненко</a:t>
            </a:r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571480"/>
            <a:ext cx="2381250" cy="1790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2285992"/>
            <a:ext cx="3643338" cy="2637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4357694"/>
            <a:ext cx="2500330" cy="2175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3000372"/>
            <a:ext cx="3844877" cy="34796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2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24" y="357166"/>
            <a:ext cx="2786082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298" y="1714488"/>
            <a:ext cx="2500330" cy="2175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2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0"/>
                            </p:stCondLst>
                            <p:childTnLst>
                              <p:par>
                                <p:cTn id="3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2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40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6000"/>
                            </p:stCondLst>
                            <p:childTnLst>
                              <p:par>
                                <p:cTn id="4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E:\ТОЛЕРАНТНІСТЬ\Фон\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9988" y="2843213"/>
            <a:ext cx="5434012" cy="401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00063" y="0"/>
            <a:ext cx="8501062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Питання, на які ми дамо відповідь у ході роботи:</a:t>
            </a:r>
            <a:endParaRPr lang="ru-RU" sz="4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313" y="3929063"/>
            <a:ext cx="3714750" cy="25542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32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Які</a:t>
            </a: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ru-RU" sz="32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якості</a:t>
            </a: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ru-RU" sz="32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має</a:t>
            </a: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толерантна </a:t>
            </a:r>
            <a:r>
              <a:rPr lang="ru-RU" sz="32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людина</a:t>
            </a: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ru-RU" sz="32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і</a:t>
            </a: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як </a:t>
            </a:r>
            <a:r>
              <a:rPr lang="ru-RU" sz="32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їх</a:t>
            </a: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ru-RU" sz="32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виховувати</a:t>
            </a: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в </a:t>
            </a:r>
            <a:r>
              <a:rPr lang="ru-RU" sz="32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собі</a:t>
            </a: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?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313" y="1643063"/>
            <a:ext cx="871537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32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Що</a:t>
            </a: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ru-RU" sz="32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означає</a:t>
            </a: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ru-RU" sz="32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поняття</a:t>
            </a:r>
            <a:r>
              <a:rPr lang="uk-UA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«толерантність»</a:t>
            </a: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4313" y="2500313"/>
            <a:ext cx="7500937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32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Чи</a:t>
            </a: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ru-RU" sz="32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завжди</a:t>
            </a: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ми </a:t>
            </a:r>
            <a:r>
              <a:rPr lang="ru-RU" sz="32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толерантні</a:t>
            </a: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до </a:t>
            </a:r>
            <a:r>
              <a:rPr lang="ru-RU" sz="32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інших</a:t>
            </a: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людей?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714348" y="714356"/>
            <a:ext cx="7691438" cy="4999037"/>
          </a:xfrm>
          <a:prstGeom prst="ellipse">
            <a:avLst/>
          </a:prstGeom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8596" y="214290"/>
            <a:ext cx="8229600" cy="1143000"/>
          </a:xfrm>
        </p:spPr>
        <p:txBody>
          <a:bodyPr>
            <a:normAutofit fontScale="90000"/>
          </a:bodyPr>
          <a:lstStyle/>
          <a:p>
            <a:pPr marL="54864" indent="0" algn="ctr" fontAlgn="auto">
              <a:spcAft>
                <a:spcPts val="0"/>
              </a:spcAft>
              <a:defRPr/>
            </a:pPr>
            <a:r>
              <a:rPr lang="uk-UA" sz="4400" dirty="0" smtClean="0">
                <a:solidFill>
                  <a:srgbClr val="FF3300"/>
                </a:solidFill>
              </a:rPr>
              <a:t>У перекладі з латинської «</a:t>
            </a:r>
            <a:r>
              <a:rPr lang="uk-UA" sz="4400" dirty="0" err="1" smtClean="0">
                <a:solidFill>
                  <a:srgbClr val="FF3300"/>
                </a:solidFill>
              </a:rPr>
              <a:t>tolerance</a:t>
            </a:r>
            <a:r>
              <a:rPr lang="uk-UA" sz="4400" dirty="0" smtClean="0">
                <a:solidFill>
                  <a:srgbClr val="FF3300"/>
                </a:solidFill>
              </a:rPr>
              <a:t>» означає «терпіння».</a:t>
            </a:r>
            <a:endParaRPr lang="ru-RU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sp>
        <p:nvSpPr>
          <p:cNvPr id="19459" name="Rectangle 1"/>
          <p:cNvSpPr>
            <a:spLocks noChangeArrowheads="1"/>
          </p:cNvSpPr>
          <p:nvPr/>
        </p:nvSpPr>
        <p:spPr bwMode="auto">
          <a:xfrm>
            <a:off x="357188" y="5000625"/>
            <a:ext cx="850106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 sz="3200" dirty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Це різновид взаємодії та взаємовідносин між окремими людьми на </a:t>
            </a:r>
            <a:r>
              <a:rPr lang="uk-UA" sz="3200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основі</a:t>
            </a:r>
            <a:r>
              <a:rPr lang="en-US" sz="3200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sz="3200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терпимості та </a:t>
            </a:r>
            <a:r>
              <a:rPr lang="uk-UA" sz="3200" dirty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взаємоповаги. </a:t>
            </a:r>
            <a:endParaRPr lang="uk-UA" sz="3200" dirty="0">
              <a:solidFill>
                <a:srgbClr val="FF0000"/>
              </a:solidFill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4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8596" y="285728"/>
            <a:ext cx="8358187" cy="607218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marL="54864" indent="0" fontAlgn="auto">
              <a:spcAft>
                <a:spcPts val="0"/>
              </a:spcAft>
              <a:defRPr/>
            </a:pP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           В </a:t>
            </a:r>
            <a:r>
              <a:rPr lang="ru-RU" dirty="0" err="1" smtClean="0">
                <a:effectLst/>
              </a:rPr>
              <a:t>усьому</a:t>
            </a:r>
            <a:r>
              <a:rPr lang="ru-RU" dirty="0" smtClean="0">
                <a:effectLst/>
              </a:rPr>
              <a:t> </a:t>
            </a:r>
            <a:r>
              <a:rPr lang="ru-RU" dirty="0" err="1" smtClean="0">
                <a:effectLst/>
              </a:rPr>
              <a:t>світі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Міжнародний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день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толерантності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err="1" smtClean="0">
                <a:effectLst/>
              </a:rPr>
              <a:t>відзначається</a:t>
            </a:r>
            <a:r>
              <a:rPr lang="ru-RU" dirty="0" smtClean="0">
                <a:solidFill>
                  <a:srgbClr val="FF0000"/>
                </a:solidFill>
              </a:rPr>
              <a:t> 16 листопада</a:t>
            </a:r>
            <a:r>
              <a:rPr lang="ru-RU" dirty="0" smtClean="0">
                <a:effectLst/>
              </a:rPr>
              <a:t>.</a:t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 </a:t>
            </a:r>
            <a:r>
              <a:rPr lang="ru-RU" dirty="0" err="1" smtClean="0">
                <a:effectLst/>
              </a:rPr>
              <a:t>Його</a:t>
            </a:r>
            <a:r>
              <a:rPr lang="ru-RU" dirty="0" smtClean="0">
                <a:effectLst/>
              </a:rPr>
              <a:t> </a:t>
            </a:r>
            <a:r>
              <a:rPr lang="ru-RU" dirty="0" err="1" smtClean="0">
                <a:effectLst/>
              </a:rPr>
              <a:t>запровадили</a:t>
            </a:r>
            <a:r>
              <a:rPr lang="ru-RU" dirty="0" smtClean="0">
                <a:effectLst/>
              </a:rPr>
              <a:t> у 1995 </a:t>
            </a:r>
            <a:r>
              <a:rPr lang="ru-RU" dirty="0" err="1" smtClean="0">
                <a:effectLst/>
              </a:rPr>
              <a:t>роц</a:t>
            </a:r>
            <a:r>
              <a:rPr lang="uk-UA" dirty="0" smtClean="0">
                <a:effectLst/>
              </a:rPr>
              <a:t>і</a:t>
            </a:r>
            <a:r>
              <a:rPr lang="ru-RU" dirty="0" smtClean="0">
                <a:effectLst/>
              </a:rPr>
              <a:t> за </a:t>
            </a:r>
            <a:r>
              <a:rPr lang="ru-RU" dirty="0" err="1" smtClean="0">
                <a:effectLst/>
              </a:rPr>
              <a:t>рішенням</a:t>
            </a:r>
            <a:r>
              <a:rPr lang="ru-RU" dirty="0" smtClean="0">
                <a:effectLst/>
              </a:rPr>
              <a:t> ЮНЕСКО. </a:t>
            </a:r>
            <a:r>
              <a:rPr lang="ru-RU" dirty="0" err="1" smtClean="0">
                <a:effectLst/>
              </a:rPr>
              <a:t>Саме</a:t>
            </a:r>
            <a:r>
              <a:rPr lang="ru-RU" dirty="0" smtClean="0">
                <a:effectLst/>
              </a:rPr>
              <a:t> </a:t>
            </a:r>
            <a:r>
              <a:rPr lang="ru-RU" dirty="0" err="1" smtClean="0">
                <a:effectLst/>
              </a:rPr>
              <a:t>цього</a:t>
            </a:r>
            <a:r>
              <a:rPr lang="ru-RU" dirty="0" smtClean="0">
                <a:effectLst/>
              </a:rPr>
              <a:t> дня </a:t>
            </a:r>
            <a:r>
              <a:rPr lang="ru-RU" dirty="0" err="1" smtClean="0">
                <a:effectLst/>
              </a:rPr>
              <a:t>ухвалили</a:t>
            </a:r>
            <a:r>
              <a:rPr lang="ru-RU" dirty="0" smtClean="0">
                <a:effectLst/>
              </a:rPr>
              <a:t> </a:t>
            </a:r>
            <a:r>
              <a:rPr lang="ru-RU" u="sng" dirty="0" err="1" smtClean="0">
                <a:effectLst/>
              </a:rPr>
              <a:t>Декларацію</a:t>
            </a:r>
            <a:r>
              <a:rPr lang="ru-RU" u="sng" dirty="0" smtClean="0">
                <a:effectLst/>
              </a:rPr>
              <a:t> </a:t>
            </a:r>
            <a:r>
              <a:rPr lang="ru-RU" u="sng" dirty="0" err="1" smtClean="0">
                <a:effectLst/>
              </a:rPr>
              <a:t>принципів</a:t>
            </a:r>
            <a:r>
              <a:rPr lang="ru-RU" u="sng" dirty="0" smtClean="0">
                <a:effectLst/>
              </a:rPr>
              <a:t> </a:t>
            </a:r>
            <a:r>
              <a:rPr lang="ru-RU" u="sng" dirty="0" err="1" smtClean="0">
                <a:effectLst/>
              </a:rPr>
              <a:t>терпимості</a:t>
            </a:r>
            <a:r>
              <a:rPr lang="ru-RU" dirty="0" smtClean="0">
                <a:effectLst/>
              </a:rPr>
              <a:t>. </a:t>
            </a:r>
            <a:br>
              <a:rPr lang="ru-RU" dirty="0" smtClean="0">
                <a:effectLst/>
              </a:rPr>
            </a:br>
            <a:endParaRPr lang="ru-RU" dirty="0">
              <a:effectLst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3000396" cy="26387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 descr="0000286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7E7E5"/>
              </a:clrFrom>
              <a:clrTo>
                <a:srgbClr val="E7E7E5">
                  <a:alpha val="0"/>
                </a:srgbClr>
              </a:clrTo>
            </a:clrChange>
          </a:blip>
          <a:srcRect t="19226" b="8687"/>
          <a:stretch>
            <a:fillRect/>
          </a:stretch>
        </p:blipFill>
        <p:spPr bwMode="auto">
          <a:xfrm>
            <a:off x="0" y="4357694"/>
            <a:ext cx="2357437" cy="225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7158" y="428604"/>
            <a:ext cx="8429625" cy="928687"/>
          </a:xfr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54864" indent="0" algn="ctr" fontAlgn="auto">
              <a:spcAft>
                <a:spcPts val="0"/>
              </a:spcAft>
              <a:defRPr/>
            </a:pPr>
            <a:r>
              <a:rPr lang="ru-RU" sz="4800" b="1" i="1" dirty="0" err="1" smtClean="0">
                <a:solidFill>
                  <a:srgbClr val="FF0000"/>
                </a:solidFill>
              </a:rPr>
              <a:t>Принципи</a:t>
            </a:r>
            <a:r>
              <a:rPr lang="ru-RU" sz="4800" b="1" i="1" dirty="0" smtClean="0">
                <a:solidFill>
                  <a:srgbClr val="FF0000"/>
                </a:solidFill>
              </a:rPr>
              <a:t> </a:t>
            </a:r>
            <a:r>
              <a:rPr lang="ru-RU" sz="4800" b="1" i="1" dirty="0" err="1" smtClean="0">
                <a:solidFill>
                  <a:srgbClr val="FF0000"/>
                </a:solidFill>
              </a:rPr>
              <a:t>толерантності</a:t>
            </a:r>
            <a:r>
              <a:rPr lang="ru-RU" sz="4800" b="1" i="1" dirty="0" smtClean="0">
                <a:solidFill>
                  <a:srgbClr val="FF0000"/>
                </a:solidFill>
              </a:rPr>
              <a:t>: 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313" y="1500188"/>
            <a:ext cx="8715375" cy="20621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рівність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представниками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різних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народів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незалежно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статі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раси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національності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релігії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приналежності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будь-якої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іншої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групи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4313" y="3643313"/>
            <a:ext cx="8643937" cy="20621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взаємна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повага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доброзичливість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терпиме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ставлення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всіх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членів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суспільства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представників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соціальних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культурних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релігійних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  <p:pic>
        <p:nvPicPr>
          <p:cNvPr id="21511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25" y="5141913"/>
            <a:ext cx="1655763" cy="171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14282" y="585789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ru-RU" sz="3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відмова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насилля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34" y="214290"/>
            <a:ext cx="8329612" cy="785812"/>
          </a:xfrm>
        </p:spPr>
        <p:txBody>
          <a:bodyPr>
            <a:noAutofit/>
          </a:bodyPr>
          <a:lstStyle/>
          <a:p>
            <a:pPr marL="54864" indent="0" algn="ctr" fontAlgn="auto">
              <a:spcAft>
                <a:spcPts val="0"/>
              </a:spcAft>
              <a:defRPr/>
            </a:pPr>
            <a:r>
              <a:rPr lang="ru-RU" sz="4800" b="1" i="1" dirty="0" err="1" smtClean="0">
                <a:solidFill>
                  <a:srgbClr val="FF0000"/>
                </a:solidFill>
              </a:rPr>
              <a:t>Принципи</a:t>
            </a:r>
            <a:r>
              <a:rPr lang="ru-RU" sz="4800" b="1" i="1" dirty="0" smtClean="0">
                <a:solidFill>
                  <a:srgbClr val="FF0000"/>
                </a:solidFill>
              </a:rPr>
              <a:t> </a:t>
            </a:r>
            <a:r>
              <a:rPr lang="ru-RU" sz="4800" b="1" i="1" dirty="0" err="1" smtClean="0">
                <a:solidFill>
                  <a:srgbClr val="FF0000"/>
                </a:solidFill>
              </a:rPr>
              <a:t>толерантності</a:t>
            </a:r>
            <a:r>
              <a:rPr lang="ru-RU" sz="4800" b="1" i="1" dirty="0" smtClean="0">
                <a:solidFill>
                  <a:srgbClr val="FF0000"/>
                </a:solidFill>
              </a:rPr>
              <a:t>: </a:t>
            </a:r>
            <a:endParaRPr lang="ru-RU" sz="4800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pic>
        <p:nvPicPr>
          <p:cNvPr id="22533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4143380"/>
            <a:ext cx="21463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1285860"/>
            <a:ext cx="8715375" cy="10064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рівні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 </a:t>
            </a: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можливості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 для </a:t>
            </a: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участі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 у </a:t>
            </a: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політичному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 </a:t>
            </a: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житті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 </a:t>
            </a: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всіх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 </a:t>
            </a: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членів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 </a:t>
            </a: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суспільства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500306"/>
            <a:ext cx="8715375" cy="10064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гарантоване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 законом </a:t>
            </a: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збереження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 </a:t>
            </a: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і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 </a:t>
            </a: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розвиток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 </a:t>
            </a: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культури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 та </a:t>
            </a: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мов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 </a:t>
            </a: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національних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 </a:t>
            </a: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меншин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571876"/>
            <a:ext cx="8715435" cy="1006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можливість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 </a:t>
            </a: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дотримуватись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 </a:t>
            </a: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традицій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 </a:t>
            </a: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усіх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 культур, </a:t>
            </a: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представлених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 у </a:t>
            </a: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суспільстві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;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714884"/>
            <a:ext cx="6643687" cy="5492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свобода </a:t>
            </a: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віросповідання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;</a:t>
            </a:r>
          </a:p>
        </p:txBody>
      </p:sp>
      <p:sp>
        <p:nvSpPr>
          <p:cNvPr id="3" name="Прямоугольник 7"/>
          <p:cNvSpPr/>
          <p:nvPr/>
        </p:nvSpPr>
        <p:spPr>
          <a:xfrm>
            <a:off x="214282" y="5429264"/>
            <a:ext cx="6643688" cy="1006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співпраця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 </a:t>
            </a: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і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 </a:t>
            </a: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солідарність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 у </a:t>
            </a: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вирішенні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 </a:t>
            </a:r>
            <a:r>
              <a:rPr lang="ru-RU" sz="3000" dirty="0" err="1">
                <a:solidFill>
                  <a:srgbClr val="0D0D0D"/>
                </a:solidFill>
                <a:latin typeface="Cambria" pitchFamily="18" charset="0"/>
              </a:rPr>
              <a:t>спільних</a:t>
            </a:r>
            <a:r>
              <a:rPr lang="ru-RU" sz="3000" dirty="0">
                <a:solidFill>
                  <a:srgbClr val="0D0D0D"/>
                </a:solidFill>
                <a:latin typeface="Cambria" pitchFamily="18" charset="0"/>
              </a:rPr>
              <a:t> проблем.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225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1094</TotalTime>
  <Words>542</Words>
  <PresentationFormat>Экран (4:3)</PresentationFormat>
  <Paragraphs>193</Paragraphs>
  <Slides>20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Литейная</vt:lpstr>
      <vt:lpstr>Объект упаковщика для оболочки</vt:lpstr>
      <vt:lpstr>Слайд 1</vt:lpstr>
      <vt:lpstr>Шлях до толерантності та милосердя</vt:lpstr>
      <vt:lpstr> </vt:lpstr>
      <vt:lpstr>Слайд 4</vt:lpstr>
      <vt:lpstr>Слайд 5</vt:lpstr>
      <vt:lpstr>У перекладі з латинської «tolerance» означає «терпіння».</vt:lpstr>
      <vt:lpstr>             В усьому світі  Міжнародний день  толерантності відзначається 16 листопада.  Його запровадили у 1995 році за рішенням ЮНЕСКО. Саме цього дня ухвалили Декларацію принципів терпимості.  </vt:lpstr>
      <vt:lpstr>Принципи толерантності: </vt:lpstr>
      <vt:lpstr>Принципи толерантності: </vt:lpstr>
      <vt:lpstr>Слайд 10</vt:lpstr>
      <vt:lpstr>Існує типологізація толерантності за соціальними сферами життя: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Ira</cp:lastModifiedBy>
  <cp:revision>105</cp:revision>
  <dcterms:modified xsi:type="dcterms:W3CDTF">2013-12-08T20:20:03Z</dcterms:modified>
</cp:coreProperties>
</file>