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9" r:id="rId4"/>
    <p:sldId id="262" r:id="rId5"/>
    <p:sldId id="263" r:id="rId6"/>
    <p:sldId id="257" r:id="rId7"/>
    <p:sldId id="260" r:id="rId8"/>
    <p:sldId id="261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7A1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5" autoAdjust="0"/>
    <p:restoredTop sz="94660"/>
  </p:normalViewPr>
  <p:slideViewPr>
    <p:cSldViewPr snapToGrid="0">
      <p:cViewPr varScale="1">
        <p:scale>
          <a:sx n="85" d="100"/>
          <a:sy n="85" d="100"/>
        </p:scale>
        <p:origin x="9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5E71-A4CC-4B6C-AEB6-D43A6B76D38E}" type="datetimeFigureOut">
              <a:rPr lang="ru-RU" smtClean="0"/>
              <a:t>17.12.2017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9B5D5-0E3B-42FD-B562-6DF670AAA9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1962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5E71-A4CC-4B6C-AEB6-D43A6B76D38E}" type="datetimeFigureOut">
              <a:rPr lang="ru-RU" smtClean="0"/>
              <a:t>17.12.2017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9B5D5-0E3B-42FD-B562-6DF670AAA9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32582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5E71-A4CC-4B6C-AEB6-D43A6B76D38E}" type="datetimeFigureOut">
              <a:rPr lang="ru-RU" smtClean="0"/>
              <a:t>17.12.2017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9B5D5-0E3B-42FD-B562-6DF670AAA9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0460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5E71-A4CC-4B6C-AEB6-D43A6B76D38E}" type="datetimeFigureOut">
              <a:rPr lang="ru-RU" smtClean="0"/>
              <a:t>17.12.2017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9B5D5-0E3B-42FD-B562-6DF670AAA9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50233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5E71-A4CC-4B6C-AEB6-D43A6B76D38E}" type="datetimeFigureOut">
              <a:rPr lang="ru-RU" smtClean="0"/>
              <a:t>17.12.2017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9B5D5-0E3B-42FD-B562-6DF670AAA9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65521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5E71-A4CC-4B6C-AEB6-D43A6B76D38E}" type="datetimeFigureOut">
              <a:rPr lang="ru-RU" smtClean="0"/>
              <a:t>17.12.2017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9B5D5-0E3B-42FD-B562-6DF670AAA9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1846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5E71-A4CC-4B6C-AEB6-D43A6B76D38E}" type="datetimeFigureOut">
              <a:rPr lang="ru-RU" smtClean="0"/>
              <a:t>17.12.2017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9B5D5-0E3B-42FD-B562-6DF670AAA9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2628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5E71-A4CC-4B6C-AEB6-D43A6B76D38E}" type="datetimeFigureOut">
              <a:rPr lang="ru-RU" smtClean="0"/>
              <a:t>17.12.2017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9B5D5-0E3B-42FD-B562-6DF670AAA9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48808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5E71-A4CC-4B6C-AEB6-D43A6B76D38E}" type="datetimeFigureOut">
              <a:rPr lang="ru-RU" smtClean="0"/>
              <a:t>17.12.2017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9B5D5-0E3B-42FD-B562-6DF670AAA9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2645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5E71-A4CC-4B6C-AEB6-D43A6B76D38E}" type="datetimeFigureOut">
              <a:rPr lang="ru-RU" smtClean="0"/>
              <a:t>17.12.2017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9B5D5-0E3B-42FD-B562-6DF670AAA9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925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5E71-A4CC-4B6C-AEB6-D43A6B76D38E}" type="datetimeFigureOut">
              <a:rPr lang="ru-RU" smtClean="0"/>
              <a:t>17.12.2017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9B5D5-0E3B-42FD-B562-6DF670AAA9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53872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7E5E71-A4CC-4B6C-AEB6-D43A6B76D38E}" type="datetimeFigureOut">
              <a:rPr lang="ru-RU" smtClean="0"/>
              <a:t>17.12.2017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39B5D5-0E3B-42FD-B562-6DF670AAA9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5734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94533" y="1479498"/>
            <a:ext cx="758893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Вза</a:t>
            </a:r>
            <a:r>
              <a:rPr lang="uk-UA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є</a:t>
            </a:r>
            <a:r>
              <a:rPr lang="ru-RU" sz="54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мозв</a:t>
            </a:r>
            <a:r>
              <a:rPr lang="en-US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’</a:t>
            </a:r>
            <a:r>
              <a:rPr lang="uk-UA" sz="54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язок</a:t>
            </a:r>
            <a:r>
              <a:rPr lang="uk-UA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між дією </a:t>
            </a:r>
          </a:p>
          <a:p>
            <a:pPr algn="ctr"/>
            <a:r>
              <a:rPr lang="uk-UA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множення і ділення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73338" y="4618495"/>
            <a:ext cx="20313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b="1" dirty="0" smtClean="0">
                <a:solidFill>
                  <a:srgbClr val="002060"/>
                </a:solidFill>
              </a:rPr>
              <a:t>2 клас</a:t>
            </a:r>
            <a:endParaRPr lang="ru-RU" sz="5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376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363"/>
          <a:stretch/>
        </p:blipFill>
        <p:spPr>
          <a:xfrm>
            <a:off x="4358222" y="0"/>
            <a:ext cx="37473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53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3800047" y="402956"/>
            <a:ext cx="4895817" cy="5145437"/>
            <a:chOff x="3800047" y="402956"/>
            <a:chExt cx="4895817" cy="5145437"/>
          </a:xfrm>
        </p:grpSpPr>
        <p:sp>
          <p:nvSpPr>
            <p:cNvPr id="5" name="Овал 4"/>
            <p:cNvSpPr/>
            <p:nvPr/>
          </p:nvSpPr>
          <p:spPr>
            <a:xfrm>
              <a:off x="5602638" y="2355742"/>
              <a:ext cx="1363850" cy="1239865"/>
            </a:xfrm>
            <a:prstGeom prst="ellips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Овал 5"/>
            <p:cNvSpPr/>
            <p:nvPr/>
          </p:nvSpPr>
          <p:spPr>
            <a:xfrm>
              <a:off x="5734373" y="402956"/>
              <a:ext cx="1100380" cy="195278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uk-UA" sz="2800" b="1" dirty="0" smtClean="0">
                  <a:solidFill>
                    <a:srgbClr val="C00000"/>
                  </a:solidFill>
                </a:rPr>
                <a:t>Назви</a:t>
              </a:r>
              <a:endParaRPr lang="ru-RU" sz="2800" b="1" dirty="0">
                <a:solidFill>
                  <a:srgbClr val="C00000"/>
                </a:solidFill>
              </a:endParaRPr>
            </a:p>
          </p:txBody>
        </p:sp>
        <p:sp>
          <p:nvSpPr>
            <p:cNvPr id="7" name="Овал 6"/>
            <p:cNvSpPr/>
            <p:nvPr/>
          </p:nvSpPr>
          <p:spPr>
            <a:xfrm>
              <a:off x="5734373" y="3595607"/>
              <a:ext cx="1100380" cy="195278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uk-UA" sz="2800" b="1" dirty="0" smtClean="0">
                  <a:solidFill>
                    <a:srgbClr val="C00000"/>
                  </a:solidFill>
                </a:rPr>
                <a:t>Склади</a:t>
              </a:r>
              <a:endParaRPr lang="ru-RU" sz="2800" b="1" dirty="0">
                <a:solidFill>
                  <a:srgbClr val="C00000"/>
                </a:solidFill>
              </a:endParaRPr>
            </a:p>
          </p:txBody>
        </p:sp>
        <p:sp>
          <p:nvSpPr>
            <p:cNvPr id="8" name="Овал 7"/>
            <p:cNvSpPr/>
            <p:nvPr/>
          </p:nvSpPr>
          <p:spPr>
            <a:xfrm rot="7133030">
              <a:off x="7169281" y="2772172"/>
              <a:ext cx="1100380" cy="195278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uk-UA" sz="2100" b="1" dirty="0" smtClean="0">
                  <a:solidFill>
                    <a:srgbClr val="C00000"/>
                  </a:solidFill>
                </a:rPr>
                <a:t>Перетвори</a:t>
              </a:r>
              <a:endParaRPr lang="ru-RU" sz="2100" b="1" dirty="0">
                <a:solidFill>
                  <a:srgbClr val="C00000"/>
                </a:solidFill>
              </a:endParaRPr>
            </a:p>
          </p:txBody>
        </p:sp>
        <p:sp>
          <p:nvSpPr>
            <p:cNvPr id="9" name="Овал 8"/>
            <p:cNvSpPr/>
            <p:nvPr/>
          </p:nvSpPr>
          <p:spPr>
            <a:xfrm rot="14880001">
              <a:off x="4226250" y="2619214"/>
              <a:ext cx="1100380" cy="195278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uk-UA" sz="2400" b="1" dirty="0" err="1" smtClean="0">
                  <a:solidFill>
                    <a:srgbClr val="C00000"/>
                  </a:solidFill>
                </a:rPr>
                <a:t>Розв</a:t>
              </a:r>
              <a:r>
                <a:rPr lang="en-US" sz="2400" b="1" dirty="0" smtClean="0">
                  <a:solidFill>
                    <a:srgbClr val="C00000"/>
                  </a:solidFill>
                </a:rPr>
                <a:t>’</a:t>
              </a:r>
              <a:r>
                <a:rPr lang="uk-UA" sz="2400" b="1" dirty="0" err="1" smtClean="0">
                  <a:solidFill>
                    <a:srgbClr val="C00000"/>
                  </a:solidFill>
                </a:rPr>
                <a:t>яжи</a:t>
              </a:r>
              <a:endParaRPr lang="ru-RU" sz="2400" b="1" dirty="0">
                <a:solidFill>
                  <a:srgbClr val="C00000"/>
                </a:solidFill>
              </a:endParaRPr>
            </a:p>
          </p:txBody>
        </p:sp>
        <p:sp>
          <p:nvSpPr>
            <p:cNvPr id="10" name="Овал 9"/>
            <p:cNvSpPr/>
            <p:nvPr/>
          </p:nvSpPr>
          <p:spPr>
            <a:xfrm rot="3372053">
              <a:off x="7118010" y="1099368"/>
              <a:ext cx="1100380" cy="195278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uk-UA" sz="2800" b="1" dirty="0" smtClean="0">
                  <a:solidFill>
                    <a:srgbClr val="C00000"/>
                  </a:solidFill>
                </a:rPr>
                <a:t>Знайди</a:t>
              </a:r>
              <a:endParaRPr lang="ru-RU" sz="2800" b="1" dirty="0">
                <a:solidFill>
                  <a:srgbClr val="C00000"/>
                </a:solidFill>
              </a:endParaRPr>
            </a:p>
          </p:txBody>
        </p:sp>
        <p:sp>
          <p:nvSpPr>
            <p:cNvPr id="11" name="Овал 10"/>
            <p:cNvSpPr/>
            <p:nvPr/>
          </p:nvSpPr>
          <p:spPr>
            <a:xfrm rot="18133194">
              <a:off x="4391471" y="1085062"/>
              <a:ext cx="1100380" cy="195278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uk-UA" sz="2400" b="1" dirty="0" smtClean="0">
                  <a:solidFill>
                    <a:srgbClr val="C00000"/>
                  </a:solidFill>
                </a:rPr>
                <a:t>Подумай</a:t>
              </a:r>
              <a:endParaRPr lang="ru-RU" sz="2400" b="1" dirty="0">
                <a:solidFill>
                  <a:srgbClr val="C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41223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2356" y="722488"/>
            <a:ext cx="8331199" cy="5655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899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728519" y="2019069"/>
            <a:ext cx="6396303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Фізхвилинка</a:t>
            </a:r>
            <a:endParaRPr lang="ru-RU" sz="8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6" name="фізхв. Райдуга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493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69565" y="298174"/>
            <a:ext cx="22462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rgbClr val="C00000"/>
                </a:solidFill>
              </a:rPr>
              <a:t>Задача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3074" name="Picture 2" descr="Картинки по запросу мурашник малюно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5701" y="2001136"/>
            <a:ext cx="3112060" cy="2190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Картинки по запросу муравьишка рисунок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2846" y="2001136"/>
            <a:ext cx="2110547" cy="2389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546035" y="4713499"/>
            <a:ext cx="1510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3 м</a:t>
            </a:r>
            <a:endParaRPr lang="ru-RU" sz="4000" b="1" dirty="0"/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2773922" y="4673742"/>
            <a:ext cx="6122504" cy="39757"/>
          </a:xfrm>
          <a:prstGeom prst="straightConnector1">
            <a:avLst/>
          </a:prstGeom>
          <a:ln w="698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6234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88045" y="1278020"/>
            <a:ext cx="661591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9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Е</a:t>
            </a:r>
            <a:r>
              <a:rPr lang="uk-UA" sz="9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uk-UA" sz="9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А</a:t>
            </a:r>
            <a:r>
              <a:rPr lang="uk-UA" sz="9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uk-UA" sz="9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К</a:t>
            </a:r>
            <a:r>
              <a:rPr lang="uk-UA" sz="9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uk-UA" sz="9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27A16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Е</a:t>
            </a:r>
            <a:r>
              <a:rPr lang="uk-UA" sz="9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uk-UA" sz="9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Л</a:t>
            </a:r>
            <a:r>
              <a:rPr lang="uk-UA" sz="9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uk-UA" sz="9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В</a:t>
            </a:r>
            <a:r>
              <a:rPr lang="uk-UA" sz="9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uk-UA" sz="9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С</a:t>
            </a:r>
            <a:endParaRPr lang="ru-RU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88045" y="2967335"/>
            <a:ext cx="661591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В</a:t>
            </a:r>
            <a:r>
              <a:rPr lang="ru-RU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ru-RU" sz="9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27A16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Е </a:t>
            </a:r>
            <a:r>
              <a:rPr lang="ru-RU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С</a:t>
            </a:r>
            <a:r>
              <a:rPr lang="ru-RU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ru-RU" sz="9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Е</a:t>
            </a:r>
            <a:r>
              <a:rPr lang="ru-RU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ru-RU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Л</a:t>
            </a:r>
            <a:r>
              <a:rPr lang="ru-RU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ru-RU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К</a:t>
            </a:r>
            <a:r>
              <a:rPr lang="ru-RU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ru-RU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А</a:t>
            </a:r>
            <a:endParaRPr lang="ru-RU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7030A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29148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и по запросу україночка малюнок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160"/>
          <a:stretch/>
        </p:blipFill>
        <p:spPr bwMode="auto">
          <a:xfrm>
            <a:off x="4107643" y="0"/>
            <a:ext cx="387398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363"/>
          <a:stretch/>
        </p:blipFill>
        <p:spPr>
          <a:xfrm>
            <a:off x="4234235" y="0"/>
            <a:ext cx="37473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17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17888" y="2086801"/>
            <a:ext cx="635622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 Black" panose="020B0A04020102020204" pitchFamily="34" charset="0"/>
              </a:rPr>
              <a:t>Молодці</a:t>
            </a:r>
            <a:r>
              <a:rPr lang="ru-RU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 Black" panose="020B0A04020102020204" pitchFamily="34" charset="0"/>
              </a:rPr>
              <a:t>!</a:t>
            </a:r>
            <a:endParaRPr lang="ru-RU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855989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40</Words>
  <Application>Microsoft Office PowerPoint</Application>
  <PresentationFormat>Широкоэкранный</PresentationFormat>
  <Paragraphs>15</Paragraphs>
  <Slides>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Arial Black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14</cp:revision>
  <dcterms:created xsi:type="dcterms:W3CDTF">2017-10-30T19:22:21Z</dcterms:created>
  <dcterms:modified xsi:type="dcterms:W3CDTF">2017-12-17T11:58:23Z</dcterms:modified>
</cp:coreProperties>
</file>