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74" r:id="rId4"/>
    <p:sldId id="256" r:id="rId5"/>
    <p:sldId id="275" r:id="rId6"/>
    <p:sldId id="278" r:id="rId7"/>
    <p:sldId id="276" r:id="rId8"/>
    <p:sldId id="277" r:id="rId9"/>
    <p:sldId id="279" r:id="rId10"/>
    <p:sldId id="280" r:id="rId11"/>
    <p:sldId id="281" r:id="rId12"/>
    <p:sldId id="282" r:id="rId13"/>
    <p:sldId id="283" r:id="rId14"/>
    <p:sldId id="284" r:id="rId15"/>
    <p:sldId id="287" r:id="rId16"/>
    <p:sldId id="28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697429"/>
      </p:ext>
    </p:extLst>
  </p:cSld>
  <p:clrMapOvr>
    <a:masterClrMapping/>
  </p:clrMapOvr>
  <p:transition spd="slow"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10588"/>
      </p:ext>
    </p:extLst>
  </p:cSld>
  <p:clrMapOvr>
    <a:masterClrMapping/>
  </p:clrMapOvr>
  <p:transition spd="slow"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442231"/>
      </p:ext>
    </p:extLst>
  </p:cSld>
  <p:clrMapOvr>
    <a:masterClrMapping/>
  </p:clrMapOvr>
  <p:transition spd="slow"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26157"/>
      </p:ext>
    </p:extLst>
  </p:cSld>
  <p:clrMapOvr>
    <a:masterClrMapping/>
  </p:clrMapOvr>
  <p:transition spd="slow">
    <p:pull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699181"/>
      </p:ext>
    </p:extLst>
  </p:cSld>
  <p:clrMapOvr>
    <a:masterClrMapping/>
  </p:clrMapOvr>
  <p:transition spd="slow"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835693"/>
      </p:ext>
    </p:extLst>
  </p:cSld>
  <p:clrMapOvr>
    <a:masterClrMapping/>
  </p:clrMapOvr>
  <p:transition spd="slow"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67422"/>
      </p:ext>
    </p:extLst>
  </p:cSld>
  <p:clrMapOvr>
    <a:masterClrMapping/>
  </p:clrMapOvr>
  <p:transition spd="slow"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803064"/>
      </p:ext>
    </p:extLst>
  </p:cSld>
  <p:clrMapOvr>
    <a:masterClrMapping/>
  </p:clrMapOvr>
  <p:transition spd="slow"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469697"/>
      </p:ext>
    </p:extLst>
  </p:cSld>
  <p:clrMapOvr>
    <a:masterClrMapping/>
  </p:clrMapOvr>
  <p:transition spd="slow"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116456"/>
      </p:ext>
    </p:extLst>
  </p:cSld>
  <p:clrMapOvr>
    <a:masterClrMapping/>
  </p:clrMapOvr>
  <p:transition spd="slow"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593067"/>
      </p:ext>
    </p:extLst>
  </p:cSld>
  <p:clrMapOvr>
    <a:masterClrMapping/>
  </p:clrMapOvr>
  <p:transition spd="slow"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412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l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7.jpe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jpeg"/><Relationship Id="rId7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8.png"/><Relationship Id="rId5" Type="http://schemas.openxmlformats.org/officeDocument/2006/relationships/image" Target="../media/image13.jpeg"/><Relationship Id="rId10" Type="http://schemas.openxmlformats.org/officeDocument/2006/relationships/image" Target="../media/image17.jpeg"/><Relationship Id="rId4" Type="http://schemas.openxmlformats.org/officeDocument/2006/relationships/image" Target="../media/image12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13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476671"/>
            <a:ext cx="5400600" cy="8463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1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                                      </a:t>
            </a:r>
            <a:r>
              <a:rPr kumimoji="0" lang="uk-UA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uk-UA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214290"/>
            <a:ext cx="51435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Хто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не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знає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свого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минулого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, той не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вартий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свого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майбутнього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.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Хто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не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шанує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видатних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людей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свого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народу, той сам не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гідний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пошани</a:t>
            </a:r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. </a:t>
            </a:r>
          </a:p>
          <a:p>
            <a:pPr algn="r"/>
            <a:r>
              <a:rPr lang="ru-RU" sz="3000" b="1" dirty="0" smtClean="0">
                <a:solidFill>
                  <a:srgbClr val="0000FF"/>
                </a:solidFill>
                <a:latin typeface="Monotype Corsiva" pitchFamily="66" charset="0"/>
              </a:rPr>
              <a:t>М. </a:t>
            </a:r>
            <a:r>
              <a:rPr lang="ru-RU" sz="3000" b="1" dirty="0" err="1" smtClean="0">
                <a:solidFill>
                  <a:srgbClr val="0000FF"/>
                </a:solidFill>
                <a:latin typeface="Monotype Corsiva" pitchFamily="66" charset="0"/>
              </a:rPr>
              <a:t>Рильський</a:t>
            </a:r>
            <a:endParaRPr lang="ru-RU" sz="3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1028" name="Picture 4" descr="Картинки по запросу анимация желтая бабочка летит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0098" y="2285992"/>
            <a:ext cx="3322322" cy="3076471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анимация украина на прозрачном фоне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500042"/>
            <a:ext cx="1943100" cy="1914525"/>
          </a:xfrm>
          <a:prstGeom prst="rect">
            <a:avLst/>
          </a:prstGeom>
          <a:noFill/>
        </p:spPr>
      </p:pic>
      <p:pic>
        <p:nvPicPr>
          <p:cNvPr id="8" name="Picture 5" descr="C:\Documents and Settings\Администратор\Рабочий стол\Новая папка (2)\DSC_0979.JPG"/>
          <p:cNvPicPr>
            <a:picLocks noChangeAspect="1" noChangeArrowheads="1"/>
          </p:cNvPicPr>
          <p:nvPr/>
        </p:nvPicPr>
        <p:blipFill>
          <a:blip r:embed="rId5" cstate="print"/>
          <a:srcRect l="22603" t="29630" r="40668"/>
          <a:stretch>
            <a:fillRect/>
          </a:stretch>
        </p:blipFill>
        <p:spPr bwMode="auto">
          <a:xfrm>
            <a:off x="2214546" y="2786058"/>
            <a:ext cx="928694" cy="2806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G:\Новая папка (5)\100NCD90\DSC_0776.JPG"/>
          <p:cNvPicPr>
            <a:picLocks noChangeAspect="1" noChangeArrowheads="1"/>
          </p:cNvPicPr>
          <p:nvPr/>
        </p:nvPicPr>
        <p:blipFill>
          <a:blip r:embed="rId6" cstate="print"/>
          <a:srcRect l="14394" t="17732"/>
          <a:stretch>
            <a:fillRect/>
          </a:stretch>
        </p:blipFill>
        <p:spPr bwMode="auto">
          <a:xfrm>
            <a:off x="3071802" y="2786058"/>
            <a:ext cx="4387754" cy="2800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Администратор\Рабочий стол\Новая папка (2)\DSC_0407.JPG"/>
          <p:cNvPicPr>
            <a:picLocks noChangeAspect="1" noChangeArrowheads="1"/>
          </p:cNvPicPr>
          <p:nvPr/>
        </p:nvPicPr>
        <p:blipFill>
          <a:blip r:embed="rId7" cstate="print"/>
          <a:srcRect l="9615"/>
          <a:stretch>
            <a:fillRect/>
          </a:stretch>
        </p:blipFill>
        <p:spPr bwMode="auto">
          <a:xfrm>
            <a:off x="5500694" y="4071942"/>
            <a:ext cx="3500430" cy="2572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163124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 descr="Картинки по запросу хрещатик сьогодн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786190"/>
            <a:ext cx="4908297" cy="2757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8" name="Picture 6" descr="Картинки по запросу хрещатик сьогодні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09382">
            <a:off x="4740310" y="1301918"/>
            <a:ext cx="4138951" cy="275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4" name="AutoShape 2" descr="Картинки по запросу хрещатик в давнин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 descr="Хрещатик_Київ_188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23682">
            <a:off x="582327" y="991074"/>
            <a:ext cx="3924025" cy="3029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6" name="AutoShape 4" descr="Картинки по запросу хрещатик в давнин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285728"/>
            <a:ext cx="50006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Хрещатик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7" name="Picture 9" descr="C:\Documents and Settings\Администратор\Рабочий стол\7 клас11\картинки на урок\kievope4erskaja_lavra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714752"/>
            <a:ext cx="3786214" cy="2839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Картинки по запросу софійський собор минул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61964">
            <a:off x="3946609" y="869958"/>
            <a:ext cx="4929222" cy="3278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AutoShape 2" descr="Картинки по запросу софійський собор минул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220px-Софійський_собор_вже_із_чотириярусною_дзвіницею._Фото_кінця_ХІХ_століття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07194">
            <a:off x="714348" y="928670"/>
            <a:ext cx="3357586" cy="2838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57224" y="0"/>
            <a:ext cx="78581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Софіївський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собор, Києво-Печерська Лавра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4" name="Picture 6" descr="Картинки по запросу києво-печерська лавра старовин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644959">
            <a:off x="874119" y="3914127"/>
            <a:ext cx="2786082" cy="2075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6" name="AutoShape 8" descr="Картинки по запросу києво-печерська лавра старов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Картинки по запросу софійський собор минул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0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Хортиця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6" name="AutoShape 8" descr="Картинки по запросу києво-печерська лавра старов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8" name="AutoShape 2" descr="Картинки по запросу острів хортиц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0" name="Picture 4" descr="Картинки по запросу острів хортиця давн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16312">
            <a:off x="673976" y="1287151"/>
            <a:ext cx="4289838" cy="2783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995619da527a1dafdf10b530b1c40a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3714752"/>
            <a:ext cx="4610112" cy="2835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maultalk.com/uploads/monthly_08_2009/post-8472-1251107025_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50357">
            <a:off x="950776" y="1683444"/>
            <a:ext cx="2771775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Картинки по запросу україна на прозорому фоні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333750" cy="2000251"/>
          </a:xfrm>
          <a:prstGeom prst="rect">
            <a:avLst/>
          </a:prstGeom>
          <a:noFill/>
        </p:spPr>
      </p:pic>
      <p:sp>
        <p:nvSpPr>
          <p:cNvPr id="17410" name="AutoShape 2" descr="Картинки по запросу софійський собор минул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0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НЕЗАЛЕЖНА УКРАЇНА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6" name="AutoShape 8" descr="Картинки по запросу києво-печерська лавра старов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8" name="AutoShape 2" descr="Картинки по запросу острів хортиц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64832">
            <a:off x="5772841" y="1175109"/>
            <a:ext cx="2983714" cy="4321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Картинки по запросу софійський собор минул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0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НЕЗАЛЕЖНА УКРАЇНА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6" name="AutoShape 8" descr="Картинки по запросу києво-печерська лавра старов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8" name="AutoShape 2" descr="Картинки по запросу острів хортиц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2" descr="D:\відкритий урок 5 клас\1413875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14356"/>
            <a:ext cx="4010965" cy="2038356"/>
          </a:xfrm>
          <a:prstGeom prst="rect">
            <a:avLst/>
          </a:prstGeom>
          <a:noFill/>
        </p:spPr>
      </p:pic>
      <p:pic>
        <p:nvPicPr>
          <p:cNvPr id="11" name="Picture 4" descr="D:\відкритий урок 5 клас\tryzub.gif~c20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928934"/>
            <a:ext cx="3000396" cy="3000396"/>
          </a:xfrm>
          <a:prstGeom prst="rect">
            <a:avLst/>
          </a:prstGeom>
          <a:noFill/>
        </p:spPr>
      </p:pic>
      <p:pic>
        <p:nvPicPr>
          <p:cNvPr id="13" name="Picture 2" descr="D:\відкритий урок 5 клас\gim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1000108"/>
            <a:ext cx="3605223" cy="5099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Картинки по запросу софійський собор минул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Картинки по запросу києво-печерська лавра старов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8" name="AutoShape 2" descr="Картинки по запросу острів хортиц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07d5097ebd8ebfa5f22e873066e8dd63_f8e017c5d2fc1a678c09f184e872ce91_560336_ukraina_golub_mir_uzor_2560x1600_www.gdefon.ru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430" y="2428868"/>
            <a:ext cx="5381693" cy="4036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E:\6a51cdf09eb38274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0"/>
            <a:ext cx="4073525" cy="2879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Картинки по запросу україна на прозорому фоні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285728"/>
            <a:ext cx="2857479" cy="1714488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0107" y="3738161"/>
            <a:ext cx="3572115" cy="1417684"/>
          </a:xfrm>
          <a:prstGeom prst="rect">
            <a:avLst/>
          </a:prstGeom>
        </p:spPr>
      </p:pic>
      <p:pic>
        <p:nvPicPr>
          <p:cNvPr id="3" name="Неизвестен - Звук самолё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75546" y="55237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Картинки по запросу софійський собор минул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Картинки по запросу києво-печерська лавра старови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38" name="AutoShape 2" descr="Картинки по запросу острів хортиц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3" descr="D:\відкритий урок 5 клас\zastavka-chasi-ukraina-big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Заголовок 4"/>
          <p:cNvSpPr txBox="1">
            <a:spLocks/>
          </p:cNvSpPr>
          <p:nvPr/>
        </p:nvSpPr>
        <p:spPr>
          <a:xfrm>
            <a:off x="857224" y="264318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Дякуємо за увагу</a:t>
            </a:r>
            <a:endParaRPr kumimoji="0" lang="ru-RU" sz="8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7 клас11\картинки на урок\648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643050"/>
            <a:ext cx="7989880" cy="4640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Картинки по запросу україна на прозорому фоні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0"/>
            <a:ext cx="3333750" cy="2000251"/>
          </a:xfrm>
          <a:prstGeom prst="rect">
            <a:avLst/>
          </a:prstGeom>
          <a:noFill/>
        </p:spPr>
      </p:pic>
      <p:pic>
        <p:nvPicPr>
          <p:cNvPr id="6" name="Picture 6" descr="Картинки по запросу україна понад ус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8478" y="0"/>
            <a:ext cx="2725522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7 клас11\картинки на урок\e9pp_u6fgq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2"/>
            <a:ext cx="2071702" cy="1261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трелка вправо 3"/>
          <p:cNvSpPr/>
          <p:nvPr/>
        </p:nvSpPr>
        <p:spPr>
          <a:xfrm>
            <a:off x="2571736" y="857232"/>
            <a:ext cx="71438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Documents and Settings\Администратор\Рабочий стол\7 клас11\картинки на урок\60616555_mike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85728"/>
            <a:ext cx="1165220" cy="1701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Администратор\Рабочий стол\7 клас11\картинки на урок\загружен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57166"/>
            <a:ext cx="1357322" cy="1694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право 6"/>
          <p:cNvSpPr/>
          <p:nvPr/>
        </p:nvSpPr>
        <p:spPr>
          <a:xfrm>
            <a:off x="6072198" y="857232"/>
            <a:ext cx="64294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Documents and Settings\Администратор\Рабочий стол\7 клас11\картинки на урок\0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81227" y="357166"/>
            <a:ext cx="2462773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Documents and Settings\Администратор\Рабочий стол\7 клас11\картинки на урок\6488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2285992"/>
            <a:ext cx="344363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трелка вниз 12"/>
          <p:cNvSpPr/>
          <p:nvPr/>
        </p:nvSpPr>
        <p:spPr>
          <a:xfrm>
            <a:off x="7500958" y="2071678"/>
            <a:ext cx="42862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4" descr="Картинки по запросу софійський собор минул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2714620"/>
            <a:ext cx="2197027" cy="1461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трелка вниз 14"/>
          <p:cNvSpPr/>
          <p:nvPr/>
        </p:nvSpPr>
        <p:spPr>
          <a:xfrm>
            <a:off x="7858148" y="4429132"/>
            <a:ext cx="42862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>
            <a:off x="7286644" y="5357826"/>
            <a:ext cx="642942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9" descr="C:\Documents and Settings\Администратор\Рабочий стол\7 клас11\картинки на урок\kievope4erskaja_lavra_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0562" y="4572008"/>
            <a:ext cx="2500330" cy="1875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995619da527a1dafdf10b530b1c40a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8662" y="4714884"/>
            <a:ext cx="2643206" cy="1625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Стрелка влево 18"/>
          <p:cNvSpPr/>
          <p:nvPr/>
        </p:nvSpPr>
        <p:spPr>
          <a:xfrm>
            <a:off x="3643306" y="5357826"/>
            <a:ext cx="642942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верх 21"/>
          <p:cNvSpPr/>
          <p:nvPr/>
        </p:nvSpPr>
        <p:spPr>
          <a:xfrm>
            <a:off x="1214414" y="4000504"/>
            <a:ext cx="428628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5786" y="1928802"/>
            <a:ext cx="1457574" cy="2111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Стрелка вправо 23"/>
          <p:cNvSpPr/>
          <p:nvPr/>
        </p:nvSpPr>
        <p:spPr>
          <a:xfrm>
            <a:off x="2357422" y="3071810"/>
            <a:ext cx="35719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00100" y="500042"/>
            <a:ext cx="7803738" cy="3785652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cap="none" spc="300" dirty="0" err="1" smtClean="0">
                <a:ln w="28575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6000" b="1" spc="300" dirty="0" err="1" smtClean="0">
                <a:ln w="28575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Сторінками</a:t>
            </a:r>
            <a:r>
              <a:rPr lang="uk-UA" sz="6000" b="1" spc="300" dirty="0" smtClean="0">
                <a:ln w="28575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історії України за допомогою історичних </a:t>
            </a:r>
            <a:r>
              <a:rPr lang="uk-UA" sz="6000" b="1" spc="300" dirty="0" err="1" smtClean="0">
                <a:ln w="28575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джерел</a:t>
            </a:r>
            <a:r>
              <a:rPr lang="uk-UA" sz="6000" b="1" cap="none" spc="300" dirty="0" err="1" smtClean="0">
                <a:ln w="28575" cmpd="sng">
                  <a:solidFill>
                    <a:srgbClr val="FFFF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ru-RU" sz="6000" b="1" cap="none" spc="300" dirty="0">
              <a:ln w="28575" cmpd="sng">
                <a:solidFill>
                  <a:srgbClr val="FFFF00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Картинки по запросу анимация книга листается 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92288">
            <a:off x="5648691" y="3917003"/>
            <a:ext cx="3529450" cy="21706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163124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285728"/>
            <a:ext cx="7643866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Етимологічна хвилинка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прадіди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прабатьки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померлі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родичі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захисники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опікуни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роду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наділені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високим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сакральним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статусом,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співвідносні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міфологічними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родоначальниками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опікунами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будинку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Пращури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далекий предок, родоначальник. 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Історичні джерела -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письмові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документи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предмети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ятки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які відображають історичні події та явища і дають можливість досліджувати життя людей в минулому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AutoShape 2" descr="Картинки по запросу предки українців значення сл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image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4797152"/>
            <a:ext cx="3637638" cy="1852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Рабочий стол\7 клас11\картинки на урок\e9pp_u6fgq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0323">
            <a:off x="944247" y="457019"/>
            <a:ext cx="3600475" cy="2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6" descr="C:\Documents and Settings\Администратор\Рабочий стол\7 клас11\картинки на урок\pamyatnik-zasnovnikam-kiyeva-storya-legendi-ta-ckav-fakti_53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31516">
            <a:off x="2647901" y="4226570"/>
            <a:ext cx="3461383" cy="2249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0" name="AutoShape 2" descr="Картинки по запросу боги язичникі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kupal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6446" y="4214818"/>
            <a:ext cx="3071834" cy="2206601"/>
          </a:xfrm>
          <a:prstGeom prst="rect">
            <a:avLst/>
          </a:prstGeom>
        </p:spPr>
      </p:pic>
      <p:pic>
        <p:nvPicPr>
          <p:cNvPr id="9" name="Рисунок 8" descr="olsh29-800x40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89401">
            <a:off x="528646" y="3151026"/>
            <a:ext cx="3571868" cy="178593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86248" y="571480"/>
            <a:ext cx="46434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3600" b="1" dirty="0" smtClean="0">
                <a:solidFill>
                  <a:srgbClr val="FFFF00"/>
                </a:solidFill>
                <a:latin typeface="Monotype Corsiva" pitchFamily="66" charset="0"/>
              </a:rPr>
              <a:t>Заспіваю вам не пісню</a:t>
            </a:r>
          </a:p>
          <a:p>
            <a:pPr algn="r"/>
            <a:r>
              <a:rPr lang="uk-UA" sz="3600" b="1" dirty="0" smtClean="0">
                <a:solidFill>
                  <a:srgbClr val="FFFF00"/>
                </a:solidFill>
                <a:latin typeface="Monotype Corsiva" pitchFamily="66" charset="0"/>
              </a:rPr>
              <a:t>Про стару старовину, розкажу я вам не казку. </a:t>
            </a:r>
          </a:p>
          <a:p>
            <a:pPr algn="r"/>
            <a:r>
              <a:rPr lang="uk-UA" sz="3600" b="1" dirty="0" smtClean="0">
                <a:solidFill>
                  <a:srgbClr val="FFFF00"/>
                </a:solidFill>
                <a:latin typeface="Monotype Corsiva" pitchFamily="66" charset="0"/>
              </a:rPr>
              <a:t>А бувальщину одну.</a:t>
            </a:r>
          </a:p>
          <a:p>
            <a:pPr algn="r"/>
            <a:r>
              <a:rPr lang="uk-UA" sz="3600" b="1" dirty="0" smtClean="0">
                <a:solidFill>
                  <a:srgbClr val="FFFF00"/>
                </a:solidFill>
                <a:latin typeface="Monotype Corsiva" pitchFamily="66" charset="0"/>
              </a:rPr>
              <a:t>Олександр Олесь</a:t>
            </a:r>
            <a:endParaRPr lang="ru-RU" sz="36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Рабочий стол\7 клас11\картинки на урок\60616555_mike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95376">
            <a:off x="1000100" y="500042"/>
            <a:ext cx="2236790" cy="3265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Documents and Settings\Администратор\Рабочий стол\7 клас11\картинки на урок\stribog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97728">
            <a:off x="6696546" y="510650"/>
            <a:ext cx="2293970" cy="2293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Documents and Settings\Администратор\Рабочий стол\7 клас11\картинки на урок\загружен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82600">
            <a:off x="5110623" y="3051727"/>
            <a:ext cx="2576493" cy="3217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C:\Documents and Settings\Администратор\Рабочий стол\7 клас11\картинки на урок\fullsiz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97938" y="493553"/>
            <a:ext cx="2983465" cy="2237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C:\Documents and Settings\Администратор\Рабочий стол\7 клас11\картинки на урок\8810757431201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050544">
            <a:off x="2018883" y="2954654"/>
            <a:ext cx="2368342" cy="3117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 advClick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тор\Рабочий стол\7 клас11\картинки на урок\passazhirskij_samoljot_10-32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2143116"/>
            <a:ext cx="6239878" cy="2479691"/>
          </a:xfrm>
          <a:prstGeom prst="rect">
            <a:avLst/>
          </a:prstGeom>
          <a:noFill/>
        </p:spPr>
      </p:pic>
      <p:pic>
        <p:nvPicPr>
          <p:cNvPr id="2" name="Неизвестен - Звук самолё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6804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143248"/>
            <a:ext cx="5253034" cy="3504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Картинки по запросу дніпро киї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69314">
            <a:off x="3959144" y="779177"/>
            <a:ext cx="4892178" cy="2961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8" name="Picture 2" descr="Картинки по запросу кий щек хорив либідь"/>
          <p:cNvPicPr>
            <a:picLocks noChangeAspect="1" noChangeArrowheads="1"/>
          </p:cNvPicPr>
          <p:nvPr/>
        </p:nvPicPr>
        <p:blipFill>
          <a:blip r:embed="rId5"/>
          <a:srcRect l="11780" t="8964" r="13612" b="10358"/>
          <a:stretch>
            <a:fillRect/>
          </a:stretch>
        </p:blipFill>
        <p:spPr bwMode="auto">
          <a:xfrm rot="20981785">
            <a:off x="537391" y="425961"/>
            <a:ext cx="271464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14546" y="285728"/>
            <a:ext cx="50006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Початки Києва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024220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нкур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Конкурс</Template>
  <TotalTime>809</TotalTime>
  <Words>78</Words>
  <Application>Microsoft Office PowerPoint</Application>
  <PresentationFormat>Экран (4:3)</PresentationFormat>
  <Paragraphs>22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Monotype Corsiva</vt:lpstr>
      <vt:lpstr>Times New Roman</vt:lpstr>
      <vt:lpstr>Конкурс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WORK</dc:creator>
  <cp:lastModifiedBy>Анастасия</cp:lastModifiedBy>
  <cp:revision>69</cp:revision>
  <dcterms:created xsi:type="dcterms:W3CDTF">2017-11-09T04:53:12Z</dcterms:created>
  <dcterms:modified xsi:type="dcterms:W3CDTF">2017-11-21T16:43:21Z</dcterms:modified>
</cp:coreProperties>
</file>