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0" r:id="rId11"/>
    <p:sldId id="273" r:id="rId12"/>
    <p:sldId id="268" r:id="rId13"/>
    <p:sldId id="272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C40DCE-0636-4790-912E-55CC5BC13665}" type="doc">
      <dgm:prSet loTypeId="urn:microsoft.com/office/officeart/2005/8/layout/radial1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98F887D-7082-4211-94B4-E2A2A7125FB2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Використання інноваційних технологій дає змогу:</a:t>
          </a:r>
          <a:endParaRPr lang="ru-RU" sz="2400" b="1" dirty="0">
            <a:solidFill>
              <a:srgbClr val="C00000"/>
            </a:solidFill>
          </a:endParaRPr>
        </a:p>
      </dgm:t>
    </dgm:pt>
    <dgm:pt modelId="{58FC8E94-DF60-49B5-9756-BE10C178A085}" type="parTrans" cxnId="{59B5E514-97B0-4840-9E1C-F5740920BD93}">
      <dgm:prSet/>
      <dgm:spPr/>
      <dgm:t>
        <a:bodyPr/>
        <a:lstStyle/>
        <a:p>
          <a:endParaRPr lang="ru-RU"/>
        </a:p>
      </dgm:t>
    </dgm:pt>
    <dgm:pt modelId="{E332175E-64F6-48E3-8B26-83B3D20A3004}" type="sibTrans" cxnId="{59B5E514-97B0-4840-9E1C-F5740920BD93}">
      <dgm:prSet/>
      <dgm:spPr/>
      <dgm:t>
        <a:bodyPr/>
        <a:lstStyle/>
        <a:p>
          <a:endParaRPr lang="ru-RU"/>
        </a:p>
      </dgm:t>
    </dgm:pt>
    <dgm:pt modelId="{1FC71B0C-6AAC-442D-B1E3-78361FFC243F}">
      <dgm:prSet phldrT="[Текст]" custT="1"/>
      <dgm:spPr/>
      <dgm:t>
        <a:bodyPr/>
        <a:lstStyle/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вдосконалювати форми і методи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5E82A637-6419-4FB7-A642-8B70CD750A69}" type="parTrans" cxnId="{64E0DF00-FC39-4A1D-9C60-E1130D43CF5C}">
      <dgm:prSet/>
      <dgm:spPr/>
      <dgm:t>
        <a:bodyPr/>
        <a:lstStyle/>
        <a:p>
          <a:endParaRPr lang="ru-RU"/>
        </a:p>
      </dgm:t>
    </dgm:pt>
    <dgm:pt modelId="{95DCD3B0-BBFD-43E5-9D9E-AB9E60143B04}" type="sibTrans" cxnId="{64E0DF00-FC39-4A1D-9C60-E1130D43CF5C}">
      <dgm:prSet/>
      <dgm:spPr/>
      <dgm:t>
        <a:bodyPr/>
        <a:lstStyle/>
        <a:p>
          <a:endParaRPr lang="ru-RU"/>
        </a:p>
      </dgm:t>
    </dgm:pt>
    <dgm:pt modelId="{1EB82D96-DF7F-4351-8DA5-7ACF5A40DC34}">
      <dgm:prSet phldrT="[Текст]" custT="1"/>
      <dgm:spPr/>
      <dgm:t>
        <a:bodyPr/>
        <a:lstStyle/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індивідуалізувати навчання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83E5C437-5DE1-4079-8E86-7A3F706C8418}" type="parTrans" cxnId="{0D6841E9-DCD9-4087-B627-27D615F2DB7A}">
      <dgm:prSet/>
      <dgm:spPr/>
      <dgm:t>
        <a:bodyPr/>
        <a:lstStyle/>
        <a:p>
          <a:endParaRPr lang="ru-RU"/>
        </a:p>
      </dgm:t>
    </dgm:pt>
    <dgm:pt modelId="{B9AD0482-129C-4349-BA2C-96DBA9436872}" type="sibTrans" cxnId="{0D6841E9-DCD9-4087-B627-27D615F2DB7A}">
      <dgm:prSet/>
      <dgm:spPr/>
      <dgm:t>
        <a:bodyPr/>
        <a:lstStyle/>
        <a:p>
          <a:endParaRPr lang="ru-RU"/>
        </a:p>
      </dgm:t>
    </dgm:pt>
    <dgm:pt modelId="{024BE812-25C1-4176-8966-00D947C01C2D}">
      <dgm:prSet phldrT="[Текст]" custT="1"/>
      <dgm:spPr/>
      <dgm:t>
        <a:bodyPr/>
        <a:lstStyle/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активізувати </a:t>
          </a:r>
        </a:p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навчання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4897F811-C9DC-4175-A188-8B2C4BAEFF3A}" type="parTrans" cxnId="{EF878FD5-D6CA-4D22-BC3C-8B6262DFD0BE}">
      <dgm:prSet/>
      <dgm:spPr/>
      <dgm:t>
        <a:bodyPr/>
        <a:lstStyle/>
        <a:p>
          <a:endParaRPr lang="ru-RU"/>
        </a:p>
      </dgm:t>
    </dgm:pt>
    <dgm:pt modelId="{8EAC222A-CC7D-4F3E-9458-021F5C0FCF39}" type="sibTrans" cxnId="{EF878FD5-D6CA-4D22-BC3C-8B6262DFD0BE}">
      <dgm:prSet/>
      <dgm:spPr/>
      <dgm:t>
        <a:bodyPr/>
        <a:lstStyle/>
        <a:p>
          <a:endParaRPr lang="ru-RU"/>
        </a:p>
      </dgm:t>
    </dgm:pt>
    <dgm:pt modelId="{D32F8D6D-0279-42C8-A303-CADE54DAB93A}">
      <dgm:prSet phldrT="[Текст]" custT="1"/>
      <dgm:spPr/>
      <dgm:t>
        <a:bodyPr/>
        <a:lstStyle/>
        <a:p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покращувати зміст</a:t>
          </a:r>
        </a:p>
        <a:p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навчання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DA3AF5EA-AD71-40C9-BA8B-4AED55C2431D}" type="parTrans" cxnId="{BDEBC38C-5E3A-4EA0-9A4F-0233D057A505}">
      <dgm:prSet/>
      <dgm:spPr/>
      <dgm:t>
        <a:bodyPr/>
        <a:lstStyle/>
        <a:p>
          <a:endParaRPr lang="ru-RU"/>
        </a:p>
      </dgm:t>
    </dgm:pt>
    <dgm:pt modelId="{BFF93636-0D87-469C-A2FA-4022FA77EC5E}" type="sibTrans" cxnId="{BDEBC38C-5E3A-4EA0-9A4F-0233D057A505}">
      <dgm:prSet/>
      <dgm:spPr/>
      <dgm:t>
        <a:bodyPr/>
        <a:lstStyle/>
        <a:p>
          <a:endParaRPr lang="ru-RU"/>
        </a:p>
      </dgm:t>
    </dgm:pt>
    <dgm:pt modelId="{025BB1BE-D7AF-406D-AD03-552BB1A1FC4B}" type="pres">
      <dgm:prSet presAssocID="{0FC40DCE-0636-4790-912E-55CC5BC136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B44321-AA28-44C8-8B0B-5F6477DD2218}" type="pres">
      <dgm:prSet presAssocID="{F98F887D-7082-4211-94B4-E2A2A7125FB2}" presName="centerShape" presStyleLbl="node0" presStyleIdx="0" presStyleCnt="1" custScaleX="190673" custScaleY="191306"/>
      <dgm:spPr/>
      <dgm:t>
        <a:bodyPr/>
        <a:lstStyle/>
        <a:p>
          <a:endParaRPr lang="ru-RU"/>
        </a:p>
      </dgm:t>
    </dgm:pt>
    <dgm:pt modelId="{27E58A03-FF46-416B-947C-B79CF452E6B0}" type="pres">
      <dgm:prSet presAssocID="{5E82A637-6419-4FB7-A642-8B70CD750A69}" presName="Name9" presStyleLbl="parChTrans1D2" presStyleIdx="0" presStyleCnt="4"/>
      <dgm:spPr/>
      <dgm:t>
        <a:bodyPr/>
        <a:lstStyle/>
        <a:p>
          <a:endParaRPr lang="ru-RU"/>
        </a:p>
      </dgm:t>
    </dgm:pt>
    <dgm:pt modelId="{F21DED50-3BC7-42DA-B319-C25FBE193C5E}" type="pres">
      <dgm:prSet presAssocID="{5E82A637-6419-4FB7-A642-8B70CD750A6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147F48C-DFFE-4A9E-B283-C29D99F31D60}" type="pres">
      <dgm:prSet presAssocID="{1FC71B0C-6AAC-442D-B1E3-78361FFC243F}" presName="node" presStyleLbl="node1" presStyleIdx="0" presStyleCnt="4" custScaleX="222484" custRadScaleRad="180374" custRadScaleInc="135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92DB-63FD-452C-B9DE-B2675BC29184}" type="pres">
      <dgm:prSet presAssocID="{83E5C437-5DE1-4079-8E86-7A3F706C8418}" presName="Name9" presStyleLbl="parChTrans1D2" presStyleIdx="1" presStyleCnt="4"/>
      <dgm:spPr/>
      <dgm:t>
        <a:bodyPr/>
        <a:lstStyle/>
        <a:p>
          <a:endParaRPr lang="ru-RU"/>
        </a:p>
      </dgm:t>
    </dgm:pt>
    <dgm:pt modelId="{C241F666-59A6-403B-A9A0-7E94C1D6D0B4}" type="pres">
      <dgm:prSet presAssocID="{83E5C437-5DE1-4079-8E86-7A3F706C841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0CE3EA5-74BB-4FCC-B403-61E7718238AA}" type="pres">
      <dgm:prSet presAssocID="{1EB82D96-DF7F-4351-8DA5-7ACF5A40DC34}" presName="node" presStyleLbl="node1" presStyleIdx="1" presStyleCnt="4" custScaleX="223550" custRadScaleRad="173406" custRadScaleInc="60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CB68A-1B15-4AD3-B98D-6214F371182F}" type="pres">
      <dgm:prSet presAssocID="{4897F811-C9DC-4175-A188-8B2C4BAEFF3A}" presName="Name9" presStyleLbl="parChTrans1D2" presStyleIdx="2" presStyleCnt="4"/>
      <dgm:spPr/>
      <dgm:t>
        <a:bodyPr/>
        <a:lstStyle/>
        <a:p>
          <a:endParaRPr lang="ru-RU"/>
        </a:p>
      </dgm:t>
    </dgm:pt>
    <dgm:pt modelId="{37934583-85FB-49D3-9E13-7112E932A5D7}" type="pres">
      <dgm:prSet presAssocID="{4897F811-C9DC-4175-A188-8B2C4BAEFF3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968573B0-05D4-41A5-908A-27839A60E922}" type="pres">
      <dgm:prSet presAssocID="{024BE812-25C1-4176-8966-00D947C01C2D}" presName="node" presStyleLbl="node1" presStyleIdx="2" presStyleCnt="4" custScaleX="233257" custRadScaleRad="171203" custRadScaleInc="142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5187B-6EDE-4EBA-9AFF-679864871103}" type="pres">
      <dgm:prSet presAssocID="{DA3AF5EA-AD71-40C9-BA8B-4AED55C2431D}" presName="Name9" presStyleLbl="parChTrans1D2" presStyleIdx="3" presStyleCnt="4"/>
      <dgm:spPr/>
      <dgm:t>
        <a:bodyPr/>
        <a:lstStyle/>
        <a:p>
          <a:endParaRPr lang="ru-RU"/>
        </a:p>
      </dgm:t>
    </dgm:pt>
    <dgm:pt modelId="{AE98E32B-94D3-45A7-A69B-11B04F0A27D4}" type="pres">
      <dgm:prSet presAssocID="{DA3AF5EA-AD71-40C9-BA8B-4AED55C2431D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10980EB-090A-4712-85FA-4815A58EF22F}" type="pres">
      <dgm:prSet presAssocID="{D32F8D6D-0279-42C8-A303-CADE54DAB93A}" presName="node" presStyleLbl="node1" presStyleIdx="3" presStyleCnt="4" custScaleX="231527" custRadScaleRad="174046" custRadScaleInc="67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1DFDBA-DFEB-4234-B8BA-B959E62357DF}" type="presOf" srcId="{5E82A637-6419-4FB7-A642-8B70CD750A69}" destId="{F21DED50-3BC7-42DA-B319-C25FBE193C5E}" srcOrd="1" destOrd="0" presId="urn:microsoft.com/office/officeart/2005/8/layout/radial1"/>
    <dgm:cxn modelId="{768E9187-1D9A-4BE4-98C6-A4FBDF18277D}" type="presOf" srcId="{83E5C437-5DE1-4079-8E86-7A3F706C8418}" destId="{C241F666-59A6-403B-A9A0-7E94C1D6D0B4}" srcOrd="1" destOrd="0" presId="urn:microsoft.com/office/officeart/2005/8/layout/radial1"/>
    <dgm:cxn modelId="{A6BF6E6A-379B-4280-B2FB-A44E5DE19491}" type="presOf" srcId="{83E5C437-5DE1-4079-8E86-7A3F706C8418}" destId="{448792DB-63FD-452C-B9DE-B2675BC29184}" srcOrd="0" destOrd="0" presId="urn:microsoft.com/office/officeart/2005/8/layout/radial1"/>
    <dgm:cxn modelId="{2FE6E8FC-842C-428E-BB6A-3ED8076CF4F3}" type="presOf" srcId="{D32F8D6D-0279-42C8-A303-CADE54DAB93A}" destId="{810980EB-090A-4712-85FA-4815A58EF22F}" srcOrd="0" destOrd="0" presId="urn:microsoft.com/office/officeart/2005/8/layout/radial1"/>
    <dgm:cxn modelId="{377D790F-4588-4D71-B8B7-DAA3B8F32856}" type="presOf" srcId="{DA3AF5EA-AD71-40C9-BA8B-4AED55C2431D}" destId="{AE98E32B-94D3-45A7-A69B-11B04F0A27D4}" srcOrd="1" destOrd="0" presId="urn:microsoft.com/office/officeart/2005/8/layout/radial1"/>
    <dgm:cxn modelId="{0D6841E9-DCD9-4087-B627-27D615F2DB7A}" srcId="{F98F887D-7082-4211-94B4-E2A2A7125FB2}" destId="{1EB82D96-DF7F-4351-8DA5-7ACF5A40DC34}" srcOrd="1" destOrd="0" parTransId="{83E5C437-5DE1-4079-8E86-7A3F706C8418}" sibTransId="{B9AD0482-129C-4349-BA2C-96DBA9436872}"/>
    <dgm:cxn modelId="{5564DB4C-9DE0-466D-AB57-86C6BB233D95}" type="presOf" srcId="{4897F811-C9DC-4175-A188-8B2C4BAEFF3A}" destId="{2CCCB68A-1B15-4AD3-B98D-6214F371182F}" srcOrd="0" destOrd="0" presId="urn:microsoft.com/office/officeart/2005/8/layout/radial1"/>
    <dgm:cxn modelId="{95C88155-72CA-4A53-A43D-6AF297C79C41}" type="presOf" srcId="{DA3AF5EA-AD71-40C9-BA8B-4AED55C2431D}" destId="{7DE5187B-6EDE-4EBA-9AFF-679864871103}" srcOrd="0" destOrd="0" presId="urn:microsoft.com/office/officeart/2005/8/layout/radial1"/>
    <dgm:cxn modelId="{59B5E514-97B0-4840-9E1C-F5740920BD93}" srcId="{0FC40DCE-0636-4790-912E-55CC5BC13665}" destId="{F98F887D-7082-4211-94B4-E2A2A7125FB2}" srcOrd="0" destOrd="0" parTransId="{58FC8E94-DF60-49B5-9756-BE10C178A085}" sibTransId="{E332175E-64F6-48E3-8B26-83B3D20A3004}"/>
    <dgm:cxn modelId="{EF878FD5-D6CA-4D22-BC3C-8B6262DFD0BE}" srcId="{F98F887D-7082-4211-94B4-E2A2A7125FB2}" destId="{024BE812-25C1-4176-8966-00D947C01C2D}" srcOrd="2" destOrd="0" parTransId="{4897F811-C9DC-4175-A188-8B2C4BAEFF3A}" sibTransId="{8EAC222A-CC7D-4F3E-9458-021F5C0FCF39}"/>
    <dgm:cxn modelId="{13723E7E-C89A-4EC9-996E-058B726FC2CD}" type="presOf" srcId="{4897F811-C9DC-4175-A188-8B2C4BAEFF3A}" destId="{37934583-85FB-49D3-9E13-7112E932A5D7}" srcOrd="1" destOrd="0" presId="urn:microsoft.com/office/officeart/2005/8/layout/radial1"/>
    <dgm:cxn modelId="{64E0DF00-FC39-4A1D-9C60-E1130D43CF5C}" srcId="{F98F887D-7082-4211-94B4-E2A2A7125FB2}" destId="{1FC71B0C-6AAC-442D-B1E3-78361FFC243F}" srcOrd="0" destOrd="0" parTransId="{5E82A637-6419-4FB7-A642-8B70CD750A69}" sibTransId="{95DCD3B0-BBFD-43E5-9D9E-AB9E60143B04}"/>
    <dgm:cxn modelId="{B644BF89-756D-4542-B557-3B5C9CD71950}" type="presOf" srcId="{1EB82D96-DF7F-4351-8DA5-7ACF5A40DC34}" destId="{C0CE3EA5-74BB-4FCC-B403-61E7718238AA}" srcOrd="0" destOrd="0" presId="urn:microsoft.com/office/officeart/2005/8/layout/radial1"/>
    <dgm:cxn modelId="{8CBFA930-8A5D-47CD-A6A0-DB96E3877787}" type="presOf" srcId="{F98F887D-7082-4211-94B4-E2A2A7125FB2}" destId="{4EB44321-AA28-44C8-8B0B-5F6477DD2218}" srcOrd="0" destOrd="0" presId="urn:microsoft.com/office/officeart/2005/8/layout/radial1"/>
    <dgm:cxn modelId="{2F3E759B-59F5-4066-8307-EE13A4D52678}" type="presOf" srcId="{0FC40DCE-0636-4790-912E-55CC5BC13665}" destId="{025BB1BE-D7AF-406D-AD03-552BB1A1FC4B}" srcOrd="0" destOrd="0" presId="urn:microsoft.com/office/officeart/2005/8/layout/radial1"/>
    <dgm:cxn modelId="{BDEBC38C-5E3A-4EA0-9A4F-0233D057A505}" srcId="{F98F887D-7082-4211-94B4-E2A2A7125FB2}" destId="{D32F8D6D-0279-42C8-A303-CADE54DAB93A}" srcOrd="3" destOrd="0" parTransId="{DA3AF5EA-AD71-40C9-BA8B-4AED55C2431D}" sibTransId="{BFF93636-0D87-469C-A2FA-4022FA77EC5E}"/>
    <dgm:cxn modelId="{784E52C8-1BA5-48DD-805B-3A187DB3B7FA}" type="presOf" srcId="{5E82A637-6419-4FB7-A642-8B70CD750A69}" destId="{27E58A03-FF46-416B-947C-B79CF452E6B0}" srcOrd="0" destOrd="0" presId="urn:microsoft.com/office/officeart/2005/8/layout/radial1"/>
    <dgm:cxn modelId="{CA847611-ED63-4619-B5AE-44F04AF8CA29}" type="presOf" srcId="{024BE812-25C1-4176-8966-00D947C01C2D}" destId="{968573B0-05D4-41A5-908A-27839A60E922}" srcOrd="0" destOrd="0" presId="urn:microsoft.com/office/officeart/2005/8/layout/radial1"/>
    <dgm:cxn modelId="{3EC4CF0A-B61C-4C89-B8A4-DDB3207F219B}" type="presOf" srcId="{1FC71B0C-6AAC-442D-B1E3-78361FFC243F}" destId="{3147F48C-DFFE-4A9E-B283-C29D99F31D60}" srcOrd="0" destOrd="0" presId="urn:microsoft.com/office/officeart/2005/8/layout/radial1"/>
    <dgm:cxn modelId="{46233B28-7550-4F44-B331-7041ECEF9FF4}" type="presParOf" srcId="{025BB1BE-D7AF-406D-AD03-552BB1A1FC4B}" destId="{4EB44321-AA28-44C8-8B0B-5F6477DD2218}" srcOrd="0" destOrd="0" presId="urn:microsoft.com/office/officeart/2005/8/layout/radial1"/>
    <dgm:cxn modelId="{03FED5D2-21C3-4E4F-BC42-A56128EFD281}" type="presParOf" srcId="{025BB1BE-D7AF-406D-AD03-552BB1A1FC4B}" destId="{27E58A03-FF46-416B-947C-B79CF452E6B0}" srcOrd="1" destOrd="0" presId="urn:microsoft.com/office/officeart/2005/8/layout/radial1"/>
    <dgm:cxn modelId="{92E1AA3D-64B8-45D1-80E4-2F9216369DEC}" type="presParOf" srcId="{27E58A03-FF46-416B-947C-B79CF452E6B0}" destId="{F21DED50-3BC7-42DA-B319-C25FBE193C5E}" srcOrd="0" destOrd="0" presId="urn:microsoft.com/office/officeart/2005/8/layout/radial1"/>
    <dgm:cxn modelId="{1F7E9BB1-F6F8-4F41-8F52-B60BF43E7567}" type="presParOf" srcId="{025BB1BE-D7AF-406D-AD03-552BB1A1FC4B}" destId="{3147F48C-DFFE-4A9E-B283-C29D99F31D60}" srcOrd="2" destOrd="0" presId="urn:microsoft.com/office/officeart/2005/8/layout/radial1"/>
    <dgm:cxn modelId="{A8BB6D11-8C4F-460F-93D8-5A63ABD0BC05}" type="presParOf" srcId="{025BB1BE-D7AF-406D-AD03-552BB1A1FC4B}" destId="{448792DB-63FD-452C-B9DE-B2675BC29184}" srcOrd="3" destOrd="0" presId="urn:microsoft.com/office/officeart/2005/8/layout/radial1"/>
    <dgm:cxn modelId="{017E27A2-8D98-4DF2-B5C8-F5523B303B6B}" type="presParOf" srcId="{448792DB-63FD-452C-B9DE-B2675BC29184}" destId="{C241F666-59A6-403B-A9A0-7E94C1D6D0B4}" srcOrd="0" destOrd="0" presId="urn:microsoft.com/office/officeart/2005/8/layout/radial1"/>
    <dgm:cxn modelId="{9B7C603B-1B4B-463C-B4BD-5F21BF9593FC}" type="presParOf" srcId="{025BB1BE-D7AF-406D-AD03-552BB1A1FC4B}" destId="{C0CE3EA5-74BB-4FCC-B403-61E7718238AA}" srcOrd="4" destOrd="0" presId="urn:microsoft.com/office/officeart/2005/8/layout/radial1"/>
    <dgm:cxn modelId="{D42CB27E-517B-469A-B128-A913FF9EB1AC}" type="presParOf" srcId="{025BB1BE-D7AF-406D-AD03-552BB1A1FC4B}" destId="{2CCCB68A-1B15-4AD3-B98D-6214F371182F}" srcOrd="5" destOrd="0" presId="urn:microsoft.com/office/officeart/2005/8/layout/radial1"/>
    <dgm:cxn modelId="{89D1D0FD-CE1F-49EC-89D6-3F68815A320F}" type="presParOf" srcId="{2CCCB68A-1B15-4AD3-B98D-6214F371182F}" destId="{37934583-85FB-49D3-9E13-7112E932A5D7}" srcOrd="0" destOrd="0" presId="urn:microsoft.com/office/officeart/2005/8/layout/radial1"/>
    <dgm:cxn modelId="{981A5BB7-7A60-4E96-8BE4-06760E5C9613}" type="presParOf" srcId="{025BB1BE-D7AF-406D-AD03-552BB1A1FC4B}" destId="{968573B0-05D4-41A5-908A-27839A60E922}" srcOrd="6" destOrd="0" presId="urn:microsoft.com/office/officeart/2005/8/layout/radial1"/>
    <dgm:cxn modelId="{067638E8-6E85-4A48-81EF-D11897BF2604}" type="presParOf" srcId="{025BB1BE-D7AF-406D-AD03-552BB1A1FC4B}" destId="{7DE5187B-6EDE-4EBA-9AFF-679864871103}" srcOrd="7" destOrd="0" presId="urn:microsoft.com/office/officeart/2005/8/layout/radial1"/>
    <dgm:cxn modelId="{D82F045E-3C20-4867-9FAC-039669D064B8}" type="presParOf" srcId="{7DE5187B-6EDE-4EBA-9AFF-679864871103}" destId="{AE98E32B-94D3-45A7-A69B-11B04F0A27D4}" srcOrd="0" destOrd="0" presId="urn:microsoft.com/office/officeart/2005/8/layout/radial1"/>
    <dgm:cxn modelId="{C5AC50EA-820C-4BF0-B7EC-E902AEC39797}" type="presParOf" srcId="{025BB1BE-D7AF-406D-AD03-552BB1A1FC4B}" destId="{810980EB-090A-4712-85FA-4815A58EF22F}" srcOrd="8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095B2-FDAB-43D6-B468-1D92F1AD5975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CFE95B-16AB-4271-8140-7F6729F28CBE}">
      <dgm:prSet phldrT="[Текст]" custT="1"/>
      <dgm:spPr/>
      <dgm:t>
        <a:bodyPr/>
        <a:lstStyle/>
        <a:p>
          <a:r>
            <a:rPr lang="uk-UA" sz="2400" b="1" dirty="0" smtClean="0">
              <a:solidFill>
                <a:srgbClr val="C00000"/>
              </a:solidFill>
            </a:rPr>
            <a:t>ДРУДЛИ РОЗВИВАЮТЬ:</a:t>
          </a:r>
          <a:endParaRPr lang="ru-RU" sz="2400" b="1" dirty="0">
            <a:solidFill>
              <a:srgbClr val="C00000"/>
            </a:solidFill>
          </a:endParaRPr>
        </a:p>
      </dgm:t>
    </dgm:pt>
    <dgm:pt modelId="{FDE67CAA-1F19-4D40-B4B0-B0846FC9122E}" type="parTrans" cxnId="{94C7CAD9-34FE-4C95-BDB8-DD2107079F5C}">
      <dgm:prSet/>
      <dgm:spPr/>
      <dgm:t>
        <a:bodyPr/>
        <a:lstStyle/>
        <a:p>
          <a:endParaRPr lang="ru-RU"/>
        </a:p>
      </dgm:t>
    </dgm:pt>
    <dgm:pt modelId="{E28ED957-349C-4680-A2E0-7FA4C27000DB}" type="sibTrans" cxnId="{94C7CAD9-34FE-4C95-BDB8-DD2107079F5C}">
      <dgm:prSet/>
      <dgm:spPr/>
      <dgm:t>
        <a:bodyPr/>
        <a:lstStyle/>
        <a:p>
          <a:endParaRPr lang="ru-RU"/>
        </a:p>
      </dgm:t>
    </dgm:pt>
    <dgm:pt modelId="{E5431640-FEC2-4188-8365-63817532E52B}">
      <dgm:prSet phldrT="[Текст]" custT="1"/>
      <dgm:spPr/>
      <dgm:t>
        <a:bodyPr/>
        <a:lstStyle/>
        <a:p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АСОЦІАТИВНЕ</a:t>
          </a:r>
        </a:p>
        <a:p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МИСЛЕННЯ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8825A0E6-A90C-443F-8195-E90BD9B2E6E3}" type="parTrans" cxnId="{99E50468-6EF8-418D-8BF9-F9DB88D281FC}">
      <dgm:prSet/>
      <dgm:spPr/>
      <dgm:t>
        <a:bodyPr/>
        <a:lstStyle/>
        <a:p>
          <a:endParaRPr lang="ru-RU"/>
        </a:p>
      </dgm:t>
    </dgm:pt>
    <dgm:pt modelId="{21339EAF-F1F1-4446-8BF6-6915212A60FC}" type="sibTrans" cxnId="{99E50468-6EF8-418D-8BF9-F9DB88D281FC}">
      <dgm:prSet/>
      <dgm:spPr/>
      <dgm:t>
        <a:bodyPr/>
        <a:lstStyle/>
        <a:p>
          <a:endParaRPr lang="ru-RU"/>
        </a:p>
      </dgm:t>
    </dgm:pt>
    <dgm:pt modelId="{16EC88DC-4555-4DEC-B597-86C6A2A26352}">
      <dgm:prSet phldrT="[Текст]" custT="1"/>
      <dgm:spPr/>
      <dgm:t>
        <a:bodyPr/>
        <a:lstStyle/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ТВОРЧЕ</a:t>
          </a:r>
        </a:p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МИСЛЕННЯ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3959B858-7F1A-46D1-8638-2B50F124FF4C}" type="parTrans" cxnId="{DAFC3EC0-6DA0-4C74-A543-11F5947C930C}">
      <dgm:prSet/>
      <dgm:spPr/>
      <dgm:t>
        <a:bodyPr/>
        <a:lstStyle/>
        <a:p>
          <a:endParaRPr lang="ru-RU"/>
        </a:p>
      </dgm:t>
    </dgm:pt>
    <dgm:pt modelId="{6A7B3002-BF22-4467-B786-2D8100CA2140}" type="sibTrans" cxnId="{DAFC3EC0-6DA0-4C74-A543-11F5947C930C}">
      <dgm:prSet/>
      <dgm:spPr/>
      <dgm:t>
        <a:bodyPr/>
        <a:lstStyle/>
        <a:p>
          <a:endParaRPr lang="ru-RU"/>
        </a:p>
      </dgm:t>
    </dgm:pt>
    <dgm:pt modelId="{3FD4318D-A5C5-42B8-8F88-00F45C695F81}">
      <dgm:prSet custT="1"/>
      <dgm:spPr/>
      <dgm:t>
        <a:bodyPr/>
        <a:lstStyle/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ДИВЕРГЕНТНЕ</a:t>
          </a:r>
        </a:p>
        <a:p>
          <a:pPr algn="ctr"/>
          <a:r>
            <a:rPr lang="uk-UA" sz="2200" b="1" dirty="0" smtClean="0">
              <a:solidFill>
                <a:schemeClr val="accent2">
                  <a:lumMod val="50000"/>
                </a:schemeClr>
              </a:solidFill>
            </a:rPr>
            <a:t>МИСЛЕННЯ</a:t>
          </a:r>
          <a:endParaRPr lang="ru-RU" sz="2200" b="1" dirty="0">
            <a:solidFill>
              <a:schemeClr val="accent2">
                <a:lumMod val="50000"/>
              </a:schemeClr>
            </a:solidFill>
          </a:endParaRPr>
        </a:p>
      </dgm:t>
    </dgm:pt>
    <dgm:pt modelId="{8C4E2305-A727-48E3-A664-3BEB720598D0}" type="parTrans" cxnId="{EE690B4B-46B1-4CA3-8EF6-81C3E9720C1A}">
      <dgm:prSet/>
      <dgm:spPr/>
      <dgm:t>
        <a:bodyPr/>
        <a:lstStyle/>
        <a:p>
          <a:endParaRPr lang="ru-RU"/>
        </a:p>
      </dgm:t>
    </dgm:pt>
    <dgm:pt modelId="{6046642E-7166-445E-957C-7F89A8A207C2}" type="sibTrans" cxnId="{EE690B4B-46B1-4CA3-8EF6-81C3E9720C1A}">
      <dgm:prSet/>
      <dgm:spPr/>
      <dgm:t>
        <a:bodyPr/>
        <a:lstStyle/>
        <a:p>
          <a:endParaRPr lang="ru-RU"/>
        </a:p>
      </dgm:t>
    </dgm:pt>
    <dgm:pt modelId="{CAB89119-8FCE-42BA-94A2-A8332CC20EC1}" type="pres">
      <dgm:prSet presAssocID="{B2D095B2-FDAB-43D6-B468-1D92F1AD59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844D5D-709E-4457-B768-13C065ED59FC}" type="pres">
      <dgm:prSet presAssocID="{A1CFE95B-16AB-4271-8140-7F6729F28CBE}" presName="hierRoot1" presStyleCnt="0"/>
      <dgm:spPr/>
    </dgm:pt>
    <dgm:pt modelId="{97C400C1-B5C4-455B-BD18-443AD7D616C0}" type="pres">
      <dgm:prSet presAssocID="{A1CFE95B-16AB-4271-8140-7F6729F28CBE}" presName="composite" presStyleCnt="0"/>
      <dgm:spPr/>
    </dgm:pt>
    <dgm:pt modelId="{42ADBB38-7F73-4AF3-A7BD-74BB40C282FB}" type="pres">
      <dgm:prSet presAssocID="{A1CFE95B-16AB-4271-8140-7F6729F28CBE}" presName="background" presStyleLbl="node0" presStyleIdx="0" presStyleCnt="1"/>
      <dgm:spPr/>
    </dgm:pt>
    <dgm:pt modelId="{B70F38B8-97A6-4A00-A433-DB9550EAB001}" type="pres">
      <dgm:prSet presAssocID="{A1CFE95B-16AB-4271-8140-7F6729F28CBE}" presName="text" presStyleLbl="fgAcc0" presStyleIdx="0" presStyleCnt="1" custScaleX="271772" custScaleY="151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0E369-C6FB-46BF-B28B-483C2E0CBA19}" type="pres">
      <dgm:prSet presAssocID="{A1CFE95B-16AB-4271-8140-7F6729F28CBE}" presName="hierChild2" presStyleCnt="0"/>
      <dgm:spPr/>
    </dgm:pt>
    <dgm:pt modelId="{AB9D1F84-BDDD-46B0-874B-370D78D7C1EE}" type="pres">
      <dgm:prSet presAssocID="{8825A0E6-A90C-443F-8195-E90BD9B2E6E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01B4896-041B-4D27-8519-AB276B255784}" type="pres">
      <dgm:prSet presAssocID="{E5431640-FEC2-4188-8365-63817532E52B}" presName="hierRoot2" presStyleCnt="0"/>
      <dgm:spPr/>
    </dgm:pt>
    <dgm:pt modelId="{D103D669-CAE6-4A35-9B10-082F41C247A8}" type="pres">
      <dgm:prSet presAssocID="{E5431640-FEC2-4188-8365-63817532E52B}" presName="composite2" presStyleCnt="0"/>
      <dgm:spPr/>
    </dgm:pt>
    <dgm:pt modelId="{9459C57F-C4C8-49BF-9BF1-80CB57CFD6DD}" type="pres">
      <dgm:prSet presAssocID="{E5431640-FEC2-4188-8365-63817532E52B}" presName="background2" presStyleLbl="node2" presStyleIdx="0" presStyleCnt="2"/>
      <dgm:spPr/>
    </dgm:pt>
    <dgm:pt modelId="{E222E81F-3555-42C0-9DD0-23BEC1D05B9F}" type="pres">
      <dgm:prSet presAssocID="{E5431640-FEC2-4188-8365-63817532E52B}" presName="text2" presStyleLbl="fgAcc2" presStyleIdx="0" presStyleCnt="2" custScaleX="227555" custScaleY="1237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C5050-F2EC-42B9-A070-F984328F57C3}" type="pres">
      <dgm:prSet presAssocID="{E5431640-FEC2-4188-8365-63817532E52B}" presName="hierChild3" presStyleCnt="0"/>
      <dgm:spPr/>
    </dgm:pt>
    <dgm:pt modelId="{AA75B926-85C5-4299-81ED-BAE9C340F62C}" type="pres">
      <dgm:prSet presAssocID="{3959B858-7F1A-46D1-8638-2B50F124FF4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68BBB85-5EF7-43CB-AC8E-656E45A74901}" type="pres">
      <dgm:prSet presAssocID="{16EC88DC-4555-4DEC-B597-86C6A2A26352}" presName="hierRoot2" presStyleCnt="0"/>
      <dgm:spPr/>
    </dgm:pt>
    <dgm:pt modelId="{3342AE29-C7FB-4269-BCE2-61E92E2CFD1A}" type="pres">
      <dgm:prSet presAssocID="{16EC88DC-4555-4DEC-B597-86C6A2A26352}" presName="composite2" presStyleCnt="0"/>
      <dgm:spPr/>
    </dgm:pt>
    <dgm:pt modelId="{D147FE55-6409-4184-9191-DCAAE91F2003}" type="pres">
      <dgm:prSet presAssocID="{16EC88DC-4555-4DEC-B597-86C6A2A26352}" presName="background2" presStyleLbl="node2" presStyleIdx="1" presStyleCnt="2"/>
      <dgm:spPr/>
    </dgm:pt>
    <dgm:pt modelId="{9E7EA45A-BD30-43C1-8A5C-9768FCAD0405}" type="pres">
      <dgm:prSet presAssocID="{16EC88DC-4555-4DEC-B597-86C6A2A26352}" presName="text2" presStyleLbl="fgAcc2" presStyleIdx="1" presStyleCnt="2" custScaleX="203939" custScaleY="129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860147-CFAE-4320-A412-C822596E6A08}" type="pres">
      <dgm:prSet presAssocID="{16EC88DC-4555-4DEC-B597-86C6A2A26352}" presName="hierChild3" presStyleCnt="0"/>
      <dgm:spPr/>
    </dgm:pt>
    <dgm:pt modelId="{6B4A56CB-2626-4404-A9A5-80540E97EAF0}" type="pres">
      <dgm:prSet presAssocID="{8C4E2305-A727-48E3-A664-3BEB720598D0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9A72EC8-681F-4A96-AA7E-76990FFF3FDD}" type="pres">
      <dgm:prSet presAssocID="{3FD4318D-A5C5-42B8-8F88-00F45C695F81}" presName="hierRoot3" presStyleCnt="0"/>
      <dgm:spPr/>
    </dgm:pt>
    <dgm:pt modelId="{D5B65399-3874-4818-A697-CFA643315DDD}" type="pres">
      <dgm:prSet presAssocID="{3FD4318D-A5C5-42B8-8F88-00F45C695F81}" presName="composite3" presStyleCnt="0"/>
      <dgm:spPr/>
    </dgm:pt>
    <dgm:pt modelId="{02D326EF-4D1B-4A2B-B169-D6BD86940895}" type="pres">
      <dgm:prSet presAssocID="{3FD4318D-A5C5-42B8-8F88-00F45C695F81}" presName="background3" presStyleLbl="node3" presStyleIdx="0" presStyleCnt="1"/>
      <dgm:spPr/>
    </dgm:pt>
    <dgm:pt modelId="{D96485D7-2284-4F08-9E08-09B66E3A4F19}" type="pres">
      <dgm:prSet presAssocID="{3FD4318D-A5C5-42B8-8F88-00F45C695F81}" presName="text3" presStyleLbl="fgAcc3" presStyleIdx="0" presStyleCnt="1" custScaleX="247526" custScaleY="132528" custLinFactNeighborX="-92088" custLinFactNeighborY="-15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BE464-325A-49A6-9D40-6A62CA886125}" type="pres">
      <dgm:prSet presAssocID="{3FD4318D-A5C5-42B8-8F88-00F45C695F81}" presName="hierChild4" presStyleCnt="0"/>
      <dgm:spPr/>
    </dgm:pt>
  </dgm:ptLst>
  <dgm:cxnLst>
    <dgm:cxn modelId="{5FE81989-DDE4-4E60-909C-04E1117730DA}" type="presOf" srcId="{3FD4318D-A5C5-42B8-8F88-00F45C695F81}" destId="{D96485D7-2284-4F08-9E08-09B66E3A4F19}" srcOrd="0" destOrd="0" presId="urn:microsoft.com/office/officeart/2005/8/layout/hierarchy1"/>
    <dgm:cxn modelId="{3911CD70-0E55-45A4-BD92-36F2135C68C1}" type="presOf" srcId="{8825A0E6-A90C-443F-8195-E90BD9B2E6E3}" destId="{AB9D1F84-BDDD-46B0-874B-370D78D7C1EE}" srcOrd="0" destOrd="0" presId="urn:microsoft.com/office/officeart/2005/8/layout/hierarchy1"/>
    <dgm:cxn modelId="{C58D8109-57C7-4C43-A17B-AAF447AFC4AB}" type="presOf" srcId="{A1CFE95B-16AB-4271-8140-7F6729F28CBE}" destId="{B70F38B8-97A6-4A00-A433-DB9550EAB001}" srcOrd="0" destOrd="0" presId="urn:microsoft.com/office/officeart/2005/8/layout/hierarchy1"/>
    <dgm:cxn modelId="{AB42F40A-85AF-45C9-9F34-F42DBA5B0223}" type="presOf" srcId="{16EC88DC-4555-4DEC-B597-86C6A2A26352}" destId="{9E7EA45A-BD30-43C1-8A5C-9768FCAD0405}" srcOrd="0" destOrd="0" presId="urn:microsoft.com/office/officeart/2005/8/layout/hierarchy1"/>
    <dgm:cxn modelId="{EE690B4B-46B1-4CA3-8EF6-81C3E9720C1A}" srcId="{16EC88DC-4555-4DEC-B597-86C6A2A26352}" destId="{3FD4318D-A5C5-42B8-8F88-00F45C695F81}" srcOrd="0" destOrd="0" parTransId="{8C4E2305-A727-48E3-A664-3BEB720598D0}" sibTransId="{6046642E-7166-445E-957C-7F89A8A207C2}"/>
    <dgm:cxn modelId="{DAFC3EC0-6DA0-4C74-A543-11F5947C930C}" srcId="{A1CFE95B-16AB-4271-8140-7F6729F28CBE}" destId="{16EC88DC-4555-4DEC-B597-86C6A2A26352}" srcOrd="1" destOrd="0" parTransId="{3959B858-7F1A-46D1-8638-2B50F124FF4C}" sibTransId="{6A7B3002-BF22-4467-B786-2D8100CA2140}"/>
    <dgm:cxn modelId="{6C28E314-098B-4629-90C3-F13B366D4E12}" type="presOf" srcId="{E5431640-FEC2-4188-8365-63817532E52B}" destId="{E222E81F-3555-42C0-9DD0-23BEC1D05B9F}" srcOrd="0" destOrd="0" presId="urn:microsoft.com/office/officeart/2005/8/layout/hierarchy1"/>
    <dgm:cxn modelId="{BB6A6847-6ECB-41BC-9221-73F40EADBF14}" type="presOf" srcId="{8C4E2305-A727-48E3-A664-3BEB720598D0}" destId="{6B4A56CB-2626-4404-A9A5-80540E97EAF0}" srcOrd="0" destOrd="0" presId="urn:microsoft.com/office/officeart/2005/8/layout/hierarchy1"/>
    <dgm:cxn modelId="{94C7CAD9-34FE-4C95-BDB8-DD2107079F5C}" srcId="{B2D095B2-FDAB-43D6-B468-1D92F1AD5975}" destId="{A1CFE95B-16AB-4271-8140-7F6729F28CBE}" srcOrd="0" destOrd="0" parTransId="{FDE67CAA-1F19-4D40-B4B0-B0846FC9122E}" sibTransId="{E28ED957-349C-4680-A2E0-7FA4C27000DB}"/>
    <dgm:cxn modelId="{99E50468-6EF8-418D-8BF9-F9DB88D281FC}" srcId="{A1CFE95B-16AB-4271-8140-7F6729F28CBE}" destId="{E5431640-FEC2-4188-8365-63817532E52B}" srcOrd="0" destOrd="0" parTransId="{8825A0E6-A90C-443F-8195-E90BD9B2E6E3}" sibTransId="{21339EAF-F1F1-4446-8BF6-6915212A60FC}"/>
    <dgm:cxn modelId="{B7C0D48A-246F-44E3-9EB5-730D9378819A}" type="presOf" srcId="{3959B858-7F1A-46D1-8638-2B50F124FF4C}" destId="{AA75B926-85C5-4299-81ED-BAE9C340F62C}" srcOrd="0" destOrd="0" presId="urn:microsoft.com/office/officeart/2005/8/layout/hierarchy1"/>
    <dgm:cxn modelId="{E1E4D837-8D2B-4B13-866F-B987F186592A}" type="presOf" srcId="{B2D095B2-FDAB-43D6-B468-1D92F1AD5975}" destId="{CAB89119-8FCE-42BA-94A2-A8332CC20EC1}" srcOrd="0" destOrd="0" presId="urn:microsoft.com/office/officeart/2005/8/layout/hierarchy1"/>
    <dgm:cxn modelId="{5397C072-805A-438D-B3F2-C9961FDFEBE1}" type="presParOf" srcId="{CAB89119-8FCE-42BA-94A2-A8332CC20EC1}" destId="{BB844D5D-709E-4457-B768-13C065ED59FC}" srcOrd="0" destOrd="0" presId="urn:microsoft.com/office/officeart/2005/8/layout/hierarchy1"/>
    <dgm:cxn modelId="{B54C2964-9E4C-41FA-9D7F-318F8A443364}" type="presParOf" srcId="{BB844D5D-709E-4457-B768-13C065ED59FC}" destId="{97C400C1-B5C4-455B-BD18-443AD7D616C0}" srcOrd="0" destOrd="0" presId="urn:microsoft.com/office/officeart/2005/8/layout/hierarchy1"/>
    <dgm:cxn modelId="{62ACFD4D-8A27-4408-839C-2BB0492DEF0F}" type="presParOf" srcId="{97C400C1-B5C4-455B-BD18-443AD7D616C0}" destId="{42ADBB38-7F73-4AF3-A7BD-74BB40C282FB}" srcOrd="0" destOrd="0" presId="urn:microsoft.com/office/officeart/2005/8/layout/hierarchy1"/>
    <dgm:cxn modelId="{7AF78597-65F6-4BEB-B05B-83F149C988E1}" type="presParOf" srcId="{97C400C1-B5C4-455B-BD18-443AD7D616C0}" destId="{B70F38B8-97A6-4A00-A433-DB9550EAB001}" srcOrd="1" destOrd="0" presId="urn:microsoft.com/office/officeart/2005/8/layout/hierarchy1"/>
    <dgm:cxn modelId="{95EA5DDB-32A1-4EEF-A09D-6F733103CE69}" type="presParOf" srcId="{BB844D5D-709E-4457-B768-13C065ED59FC}" destId="{0C00E369-C6FB-46BF-B28B-483C2E0CBA19}" srcOrd="1" destOrd="0" presId="urn:microsoft.com/office/officeart/2005/8/layout/hierarchy1"/>
    <dgm:cxn modelId="{633435A6-577B-435B-B52F-223877A29E5C}" type="presParOf" srcId="{0C00E369-C6FB-46BF-B28B-483C2E0CBA19}" destId="{AB9D1F84-BDDD-46B0-874B-370D78D7C1EE}" srcOrd="0" destOrd="0" presId="urn:microsoft.com/office/officeart/2005/8/layout/hierarchy1"/>
    <dgm:cxn modelId="{0695DFC7-EBB6-4A20-9FCE-0AB3C0F2583B}" type="presParOf" srcId="{0C00E369-C6FB-46BF-B28B-483C2E0CBA19}" destId="{701B4896-041B-4D27-8519-AB276B255784}" srcOrd="1" destOrd="0" presId="urn:microsoft.com/office/officeart/2005/8/layout/hierarchy1"/>
    <dgm:cxn modelId="{F2105CE7-53C9-4001-A18D-063838F6B099}" type="presParOf" srcId="{701B4896-041B-4D27-8519-AB276B255784}" destId="{D103D669-CAE6-4A35-9B10-082F41C247A8}" srcOrd="0" destOrd="0" presId="urn:microsoft.com/office/officeart/2005/8/layout/hierarchy1"/>
    <dgm:cxn modelId="{2A72A84D-48A8-4C3C-A495-87E90203FC03}" type="presParOf" srcId="{D103D669-CAE6-4A35-9B10-082F41C247A8}" destId="{9459C57F-C4C8-49BF-9BF1-80CB57CFD6DD}" srcOrd="0" destOrd="0" presId="urn:microsoft.com/office/officeart/2005/8/layout/hierarchy1"/>
    <dgm:cxn modelId="{13AF3DE7-1D37-4FFE-98A9-BEE5A31C0331}" type="presParOf" srcId="{D103D669-CAE6-4A35-9B10-082F41C247A8}" destId="{E222E81F-3555-42C0-9DD0-23BEC1D05B9F}" srcOrd="1" destOrd="0" presId="urn:microsoft.com/office/officeart/2005/8/layout/hierarchy1"/>
    <dgm:cxn modelId="{9C04F972-57B3-4428-8C54-91D9690D76D2}" type="presParOf" srcId="{701B4896-041B-4D27-8519-AB276B255784}" destId="{F92C5050-F2EC-42B9-A070-F984328F57C3}" srcOrd="1" destOrd="0" presId="urn:microsoft.com/office/officeart/2005/8/layout/hierarchy1"/>
    <dgm:cxn modelId="{BEF655C3-6FF6-43FC-BA0C-5BB814382E77}" type="presParOf" srcId="{0C00E369-C6FB-46BF-B28B-483C2E0CBA19}" destId="{AA75B926-85C5-4299-81ED-BAE9C340F62C}" srcOrd="2" destOrd="0" presId="urn:microsoft.com/office/officeart/2005/8/layout/hierarchy1"/>
    <dgm:cxn modelId="{D913425D-C28B-4CD2-A81E-ECB817C350D7}" type="presParOf" srcId="{0C00E369-C6FB-46BF-B28B-483C2E0CBA19}" destId="{868BBB85-5EF7-43CB-AC8E-656E45A74901}" srcOrd="3" destOrd="0" presId="urn:microsoft.com/office/officeart/2005/8/layout/hierarchy1"/>
    <dgm:cxn modelId="{2A9122EE-BD0A-43D2-8DFA-D7763E67CEF7}" type="presParOf" srcId="{868BBB85-5EF7-43CB-AC8E-656E45A74901}" destId="{3342AE29-C7FB-4269-BCE2-61E92E2CFD1A}" srcOrd="0" destOrd="0" presId="urn:microsoft.com/office/officeart/2005/8/layout/hierarchy1"/>
    <dgm:cxn modelId="{C396159A-D38D-49E9-BE54-949F3706A893}" type="presParOf" srcId="{3342AE29-C7FB-4269-BCE2-61E92E2CFD1A}" destId="{D147FE55-6409-4184-9191-DCAAE91F2003}" srcOrd="0" destOrd="0" presId="urn:microsoft.com/office/officeart/2005/8/layout/hierarchy1"/>
    <dgm:cxn modelId="{25476D4F-5A45-40BE-B246-251343CF0717}" type="presParOf" srcId="{3342AE29-C7FB-4269-BCE2-61E92E2CFD1A}" destId="{9E7EA45A-BD30-43C1-8A5C-9768FCAD0405}" srcOrd="1" destOrd="0" presId="urn:microsoft.com/office/officeart/2005/8/layout/hierarchy1"/>
    <dgm:cxn modelId="{50C50BBB-2414-4606-BC88-596DFD1B803B}" type="presParOf" srcId="{868BBB85-5EF7-43CB-AC8E-656E45A74901}" destId="{8B860147-CFAE-4320-A412-C822596E6A08}" srcOrd="1" destOrd="0" presId="urn:microsoft.com/office/officeart/2005/8/layout/hierarchy1"/>
    <dgm:cxn modelId="{41643AD9-9F5D-453C-866D-6A71BC70BEEB}" type="presParOf" srcId="{8B860147-CFAE-4320-A412-C822596E6A08}" destId="{6B4A56CB-2626-4404-A9A5-80540E97EAF0}" srcOrd="0" destOrd="0" presId="urn:microsoft.com/office/officeart/2005/8/layout/hierarchy1"/>
    <dgm:cxn modelId="{8228195D-9788-4ACA-8CE1-9646B21EAE53}" type="presParOf" srcId="{8B860147-CFAE-4320-A412-C822596E6A08}" destId="{F9A72EC8-681F-4A96-AA7E-76990FFF3FDD}" srcOrd="1" destOrd="0" presId="urn:microsoft.com/office/officeart/2005/8/layout/hierarchy1"/>
    <dgm:cxn modelId="{07B9CE7A-062A-4D30-8442-AEA8DD7E1B58}" type="presParOf" srcId="{F9A72EC8-681F-4A96-AA7E-76990FFF3FDD}" destId="{D5B65399-3874-4818-A697-CFA643315DDD}" srcOrd="0" destOrd="0" presId="urn:microsoft.com/office/officeart/2005/8/layout/hierarchy1"/>
    <dgm:cxn modelId="{A71073ED-8CCD-4DC3-9076-93797CFD580D}" type="presParOf" srcId="{D5B65399-3874-4818-A697-CFA643315DDD}" destId="{02D326EF-4D1B-4A2B-B169-D6BD86940895}" srcOrd="0" destOrd="0" presId="urn:microsoft.com/office/officeart/2005/8/layout/hierarchy1"/>
    <dgm:cxn modelId="{CDC7D9D3-EC06-4798-946D-FCCFCD2D48A3}" type="presParOf" srcId="{D5B65399-3874-4818-A697-CFA643315DDD}" destId="{D96485D7-2284-4F08-9E08-09B66E3A4F19}" srcOrd="1" destOrd="0" presId="urn:microsoft.com/office/officeart/2005/8/layout/hierarchy1"/>
    <dgm:cxn modelId="{8B1209D3-4726-47E5-86DE-65CF2CE834C0}" type="presParOf" srcId="{F9A72EC8-681F-4A96-AA7E-76990FFF3FDD}" destId="{67FBE464-325A-49A6-9D40-6A62CA88612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27B36-0545-4E81-80D5-699DE4C9C0DD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60D49-72A2-43FA-9E86-FDF5BD5B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7261-27BC-4FAF-B95A-EAD4E9C5A380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1C54-BA41-495F-88B9-D25077A7464F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15CD-9965-4CCD-B5BF-7EBD65ADD8C7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8C4B-7FFD-4B37-88CE-1FF1DD85125B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271A-5ACB-430F-B946-6F67402D7060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8E11-EB27-48BB-8300-ABC1E5736733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B994-0474-4CC6-BD24-34AD5F3A96F5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7CA5-D608-43CB-A082-95B2711CEEE8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50B8-8884-43C0-9ADA-68441DD06BB4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3EF9-5A12-46A5-9B74-9B11BB5DC210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0D753-BFEF-4293-A9E3-92D25B1B8F30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ACB-728E-4EE6-A710-205522AB9644}" type="datetime1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http://www.psyh.kiev.ua/images/3.1_%D0%9F%D1%80%D0%B8%D1%85%D0%BE%D0%B4%D1%87%D0%B5%D0%BD%D0%BA%D0%BE_%D0%9A.%D0%9F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Інновації у роботі з першокласниками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143932" cy="2043130"/>
          </a:xfrm>
        </p:spPr>
        <p:txBody>
          <a:bodyPr>
            <a:noAutofit/>
          </a:bodyPr>
          <a:lstStyle/>
          <a:p>
            <a:pPr algn="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Підготувала: Копилова І. М.  </a:t>
            </a:r>
          </a:p>
          <a:p>
            <a:pPr algn="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вчитель І категорії ЗОШ І-ІІ ст. № 5</a:t>
            </a:r>
          </a:p>
          <a:p>
            <a:pPr algn="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</a:t>
            </a:r>
            <a:r>
              <a:rPr lang="uk-UA" sz="2200" b="1" dirty="0" err="1" smtClean="0">
                <a:solidFill>
                  <a:schemeClr val="accent2">
                    <a:lumMod val="50000"/>
                  </a:schemeClr>
                </a:solidFill>
              </a:rPr>
              <a:t>Торецької</a:t>
            </a:r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міської ради</a:t>
            </a:r>
          </a:p>
          <a:p>
            <a:pPr algn="r"/>
            <a:r>
              <a:rPr lang="uk-UA" sz="22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Донецької області</a:t>
            </a:r>
          </a:p>
          <a:p>
            <a:pPr algn="r"/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предметні малюнки;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вигляді іграшкових пірамідок;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піктографію (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сукупність прийомів, які полегшують 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l-GR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ятовування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збереження й згадування інформації шляхом утворення додаткових штучних асоціацій).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б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71876"/>
            <a:ext cx="3854859" cy="294502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10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МНЕМОТЕХНІКА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мнемоквадрати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мнемодоріжки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мнемотаблиці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114800" cy="4268799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</a:rPr>
              <a:t>          - 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сукупність прийомів, які полегшують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запам</a:t>
            </a:r>
            <a:r>
              <a:rPr lang="el-GR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ятовування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збереження й згадування інформації шляхом утворення додаткових штучних асоціацій. 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Содержимое 4" descr="мнем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857628"/>
            <a:ext cx="403860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11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4071966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РОЗВИВАЮЧІ ІГРИ НІКІТІНА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засіб розвитку пізнавальних здібностей учнів, інтелектуальних якостей: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сприймання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закономірності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просторові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уяву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2050" name="Picture 2" descr="D:\нык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242889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285860"/>
            <a:ext cx="385762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12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Г. АЛЬТШУЛЛЕРА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(ТРВЗ)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системного,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діалектичного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винахідницької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кмітливості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просто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розвинути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фантазію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мислити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системно,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єдність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протиріччя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бачити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здатною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особистість</a:t>
            </a:r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/>
          </a:p>
        </p:txBody>
      </p:sp>
      <p:pic>
        <p:nvPicPr>
          <p:cNvPr id="4" name="Рисунок 3" descr="шк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3143272" cy="1993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б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571612"/>
            <a:ext cx="3286148" cy="1974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13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СИНЕКТИКИ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Полягає у створенні групи дітей задля пошуку творчих рішень. Головне – побачити у новій незвичайній ситуації, проблемі щось знайоме,  тобто таке, що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l-GR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язується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відомими способами (за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анологією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 Наприклад: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  <a:buNone/>
            </a:pPr>
            <a:endParaRPr lang="uk-UA" sz="2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Сонце         -              кульбаба,       лимон,              банан.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714752"/>
            <a:ext cx="1333495" cy="133349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85984" y="4429132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2720383-dandel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786190"/>
            <a:ext cx="1477265" cy="1214446"/>
          </a:xfrm>
          <a:prstGeom prst="rect">
            <a:avLst/>
          </a:prstGeom>
        </p:spPr>
      </p:pic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786190"/>
            <a:ext cx="1176340" cy="1256111"/>
          </a:xfrm>
          <a:prstGeom prst="rect">
            <a:avLst/>
          </a:prstGeom>
        </p:spPr>
      </p:pic>
      <p:pic>
        <p:nvPicPr>
          <p:cNvPr id="9" name="Рисунок 8" descr="banana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929066"/>
            <a:ext cx="1443454" cy="1070562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14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ФОКАЛЬНИИХ ОБ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ЄКТІВ</a:t>
            </a:r>
            <a:b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(МФО)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55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перенесенні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вибраних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фокальний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отримують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незвичні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психологічну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інерцію</a:t>
            </a:r>
            <a:r>
              <a:rPr lang="ru-RU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Достоїнства методу – його універсальність, простота освоєння й необмежені можливості. Наприклад:</a:t>
            </a:r>
          </a:p>
          <a:p>
            <a:pPr>
              <a:lnSpc>
                <a:spcPct val="120000"/>
              </a:lnSpc>
              <a:buNone/>
            </a:pPr>
            <a:endParaRPr lang="uk-UA" sz="55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uk-UA" sz="55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+ </a:t>
            </a:r>
          </a:p>
          <a:p>
            <a:pPr>
              <a:buNone/>
            </a:pPr>
            <a:endParaRPr lang="uk-UA" sz="22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uk-UA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120000"/>
              </a:lnSpc>
              <a:buNone/>
            </a:pPr>
            <a:r>
              <a:rPr lang="uk-UA" sz="6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Олівець + тигр = полосатий олівець, хвостатий олівець.</a:t>
            </a:r>
            <a:endParaRPr lang="ru-RU" sz="68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929066"/>
            <a:ext cx="642942" cy="642942"/>
          </a:xfrm>
          <a:prstGeom prst="rect">
            <a:avLst/>
          </a:prstGeom>
        </p:spPr>
      </p:pic>
      <p:pic>
        <p:nvPicPr>
          <p:cNvPr id="8" name="Рисунок 7" descr="тиг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786190"/>
            <a:ext cx="846477" cy="787098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15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 descr="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292895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500042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28662" y="3357562"/>
            <a:ext cx="72866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метою підвищення пізнавальної діяльності, творчої активності, урізноманітнення форм і методів не слід забувати про використання інтерактивних  методів: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“Ромашка”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“Мозковий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штурм”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“Акваріум”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“Коло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ідей”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“Мікрофон”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“Навчаючись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учусь”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Особливо ефективно ці методи і прийоми працюють під час кооперативної форми навчальної діяльності. 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16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учителя, умов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успішності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фахівця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готовність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інноваційної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                                                                      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І.Дичківська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lvl="1" algn="r">
              <a:lnSpc>
                <a:spcPct val="150000"/>
              </a:lnSpc>
              <a:buNone/>
            </a:pP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Інновація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i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цілеспрямований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часткових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модифікацій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мети,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форм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адаптації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lnSpc>
                <a:spcPct val="150000"/>
              </a:lnSpc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2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928688"/>
          <a:ext cx="82296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3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         ІКТ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uk-UA" dirty="0" smtClean="0"/>
              <a:t>     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        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Суть технології: це зручний та ефективний спосіб представлення інформації за допомогою 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l-GR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sz="22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ютерних</a:t>
            </a:r>
            <a:r>
              <a:rPr lang="uk-UA" sz="2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програм. Він поєднує в собі динаміку, звук і зображення, тобто ті чинники, які найдовше утримують увагу першокласників. Одночасний вплив на два найважливіші органи сприймання – слух і зір – дає змогу досягти набагато більшого ефекту в освітньому процесі.</a:t>
            </a:r>
          </a:p>
          <a:p>
            <a:pPr algn="just">
              <a:buNone/>
            </a:pPr>
            <a:endParaRPr lang="ru-RU" sz="1900" dirty="0"/>
          </a:p>
        </p:txBody>
      </p:sp>
      <p:pic>
        <p:nvPicPr>
          <p:cNvPr id="5" name="Рисунок 4" descr="дд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142984"/>
            <a:ext cx="3757847" cy="2689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4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ПРИЙОМИ   ЕЙДЕТИКИ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За допомогою яскравої дитячої уяви можна швидко і надовго запам’ятати потрібну інформацію. А головне – таке навчання, основане на грі та фантазії, зовсім не обтяжує дитину, навпаки – переключає її на діяльність іншої півкулі, а отже – дитина відпочиває. До того ж, застосовуючи методи ейдетики, ми підключаємо інші відчуття: слухові, тактильні, рухові, нюхові і навіть смакові! Таким чином, відбувається розвиток усіх видів пам’яті, і, як наслідок, ефективність навчання покращується.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5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ДІТЬМИ НА ОСНОВІ АСОЦІАЦІЙ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86238" cy="639762"/>
          </a:xfrm>
        </p:spPr>
        <p:txBody>
          <a:bodyPr>
            <a:noAutofit/>
          </a:bodyPr>
          <a:lstStyle/>
          <a:p>
            <a:pPr algn="just"/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З ВИКОРИСТАННЯМ КОЛЬОРУ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solidFill>
                  <a:schemeClr val="accent2"/>
                </a:solidFill>
              </a:rPr>
              <a:t>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ПРЕДМЕТНИХ</a:t>
            </a:r>
            <a:r>
              <a:rPr lang="uk-UA" i="1" dirty="0" smtClean="0">
                <a:solidFill>
                  <a:schemeClr val="accent2"/>
                </a:solidFill>
              </a:rPr>
              <a:t> </a:t>
            </a:r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АСОЦІАЦІЙ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3.1 Приходченко К.П.jpg"/>
          <p:cNvPicPr>
            <a:picLocks noGrp="1"/>
          </p:cNvPicPr>
          <p:nvPr>
            <p:ph sz="quarter" idx="4"/>
          </p:nvPr>
        </p:nvPicPr>
        <p:blipFill>
          <a:blip r:embed="rId2" r:link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6264" t="17767" r="12717"/>
          <a:stretch>
            <a:fillRect/>
          </a:stretch>
        </p:blipFill>
        <p:spPr bwMode="auto">
          <a:xfrm>
            <a:off x="4572000" y="2214554"/>
            <a:ext cx="3714776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ElitePen.ru - все о ручках :: Просмотр темы - КЛЯКСЫ - зло или &quot;АРТ&quot;.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b="8269"/>
          <a:stretch>
            <a:fillRect/>
          </a:stretch>
        </p:blipFill>
        <p:spPr bwMode="auto">
          <a:xfrm>
            <a:off x="1000100" y="4214818"/>
            <a:ext cx="3071834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аскраска Гриб Раскраски для малышей. . Простые раскраски.Дитячі розфарбовки размалевки розмальовки для дітей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286124"/>
            <a:ext cx="1714512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i?id=441ecaefbfccf14b6927b094332c50e4&amp;n=21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286124"/>
            <a:ext cx="1500198" cy="92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i?id=7c5aff183fbba803b8627d0f4e8d5dfe&amp;n=21"/>
          <p:cNvPicPr/>
          <p:nvPr/>
        </p:nvPicPr>
        <p:blipFill>
          <a:blip r:embed="rId7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14554"/>
            <a:ext cx="1500198" cy="107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i?id=4869aa2216b0814bad8b8df6f272779e&amp;n=21"/>
          <p:cNvPicPr/>
          <p:nvPr/>
        </p:nvPicPr>
        <p:blipFill>
          <a:blip r:embed="rId8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414" b="5588"/>
          <a:stretch>
            <a:fillRect/>
          </a:stretch>
        </p:blipFill>
        <p:spPr bwMode="auto">
          <a:xfrm>
            <a:off x="1000100" y="2214554"/>
            <a:ext cx="1571636" cy="10620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6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85728"/>
            <a:ext cx="7429552" cy="178595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РОБОТА З ДРУДЛАМИ</a:t>
            </a:r>
          </a:p>
          <a:p>
            <a:pPr algn="ctr"/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(ЧОРНО-БІЛІ КАРТИНКИ-ЗАГАДКИ</a:t>
            </a:r>
            <a:r>
              <a:rPr lang="uk-UA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282" y="2174875"/>
          <a:ext cx="4283106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rot="5400000">
            <a:off x="1964513" y="4107661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др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5025" y="2285993"/>
            <a:ext cx="4041775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7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ВИКОРИСТАННЯ ХУДОЖНЬОГО ОБРАЗУ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ЦИФР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accent2">
                    <a:lumMod val="50000"/>
                  </a:schemeClr>
                </a:solidFill>
              </a:rPr>
              <a:t>ЛІТЕР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D:\б 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3786214" cy="4000528"/>
          </a:xfrm>
          <a:prstGeom prst="rect">
            <a:avLst/>
          </a:prstGeom>
          <a:noFill/>
        </p:spPr>
      </p:pic>
      <p:pic>
        <p:nvPicPr>
          <p:cNvPr id="2052" name="Picture 4" descr="D:\бук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7"/>
            <a:ext cx="3744125" cy="3983046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8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4357694"/>
            <a:ext cx="407196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ТЕХНОЛОГІЯ НАВЧАННЯ З ВИКОРИСТАННЯМ ОПОРНИХ СХЕМ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dirty="0" smtClean="0"/>
              <a:t>        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</a:rPr>
              <a:t>В першому класі для розвитку мовленнєвої діяльності (переказування тексту, побудови 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</a:rPr>
              <a:t>зв</a:t>
            </a:r>
            <a:r>
              <a:rPr lang="el-GR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᾽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язного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висловлювання) використовують: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серії сюжетних малюнків;</a:t>
            </a:r>
          </a:p>
          <a:p>
            <a:pPr algn="just">
              <a:buFontTx/>
              <a:buChar char="-"/>
            </a:pP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серії 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персонажних</a:t>
            </a:r>
            <a:r>
              <a:rPr lang="uk-UA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малюнків;</a:t>
            </a:r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6" name="Рисунок 5" descr="колобок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286380" y="3500438"/>
            <a:ext cx="3214710" cy="1000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z="2200" smtClean="0">
                <a:solidFill>
                  <a:schemeClr val="accent2">
                    <a:lumMod val="50000"/>
                  </a:schemeClr>
                </a:solidFill>
              </a:rPr>
              <a:pPr/>
              <a:t>9</a:t>
            </a:fld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4-1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4-11</Template>
  <TotalTime>635</TotalTime>
  <Words>587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4-11</vt:lpstr>
      <vt:lpstr>Інновації у роботі з першокласниками</vt:lpstr>
      <vt:lpstr>   «Однією з важливих якостей учителя, умов успішності його як фахівця є готовність до інноваційної діяльності».                                                                      І.Дичківська   </vt:lpstr>
      <vt:lpstr>Слайд 3</vt:lpstr>
      <vt:lpstr>ВИКОРИСТАННЯ         ІКТ</vt:lpstr>
      <vt:lpstr>ПРИЙОМИ   ЕЙДЕТИКИ</vt:lpstr>
      <vt:lpstr>РОБОТА З ДІТЬМИ НА ОСНОВІ АСОЦІАЦІЙ</vt:lpstr>
      <vt:lpstr>Слайд 7</vt:lpstr>
      <vt:lpstr>ВИКОРИСТАННЯ ХУДОЖНЬОГО ОБРАЗУ</vt:lpstr>
      <vt:lpstr>ТЕХНОЛОГІЯ НАВЧАННЯ З ВИКОРИСТАННЯМ ОПОРНИХ СХЕМ</vt:lpstr>
      <vt:lpstr>Слайд 10</vt:lpstr>
      <vt:lpstr> МНЕМОТЕХНІКА (мнемоквадрати, мнемодоріжки, мнемотаблиці)</vt:lpstr>
      <vt:lpstr>РОЗВИВАЮЧІ ІГРИ НІКІТІНА</vt:lpstr>
      <vt:lpstr>ТЕХНОЛОГІЯ Г. АЛЬТШУЛЛЕРА (ТРВЗ)</vt:lpstr>
      <vt:lpstr>МЕТОД СИНЕКТИКИ</vt:lpstr>
      <vt:lpstr>МЕТОД ФОКАЛЬНИИХ ОБ᾽ЄКТІВ (МФО)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Інновації у роботі з першокласниками</dc:title>
  <dc:creator>Дмитрий Каленюк</dc:creator>
  <cp:lastModifiedBy>Дмитрий Каленюк</cp:lastModifiedBy>
  <cp:revision>69</cp:revision>
  <dcterms:created xsi:type="dcterms:W3CDTF">2017-03-14T19:22:11Z</dcterms:created>
  <dcterms:modified xsi:type="dcterms:W3CDTF">2017-03-20T14:30:38Z</dcterms:modified>
</cp:coreProperties>
</file>