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8" r:id="rId5"/>
    <p:sldId id="267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2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08E4CE-D68C-4514-BB27-AF991D5C31B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9338D6-AB75-4AD6-95B6-4582FB9E2E50}">
      <dgm:prSet phldrT="[Текст]"/>
      <dgm:spPr/>
      <dgm:t>
        <a:bodyPr/>
        <a:lstStyle/>
        <a:p>
          <a:r>
            <a:rPr lang="uk-UA" dirty="0" smtClean="0"/>
            <a:t>Експозиція</a:t>
          </a:r>
          <a:endParaRPr lang="ru-RU" dirty="0"/>
        </a:p>
      </dgm:t>
    </dgm:pt>
    <dgm:pt modelId="{3F21DE9E-E920-4F35-AD25-3A8B69415DF3}" type="parTrans" cxnId="{D21B43F7-291F-4203-94A5-0A6D32E35501}">
      <dgm:prSet/>
      <dgm:spPr/>
      <dgm:t>
        <a:bodyPr/>
        <a:lstStyle/>
        <a:p>
          <a:endParaRPr lang="ru-RU"/>
        </a:p>
      </dgm:t>
    </dgm:pt>
    <dgm:pt modelId="{89BAD0AC-C54B-4AB1-AA52-A0D83CD68246}" type="sibTrans" cxnId="{D21B43F7-291F-4203-94A5-0A6D32E35501}">
      <dgm:prSet/>
      <dgm:spPr/>
      <dgm:t>
        <a:bodyPr/>
        <a:lstStyle/>
        <a:p>
          <a:endParaRPr lang="ru-RU"/>
        </a:p>
      </dgm:t>
    </dgm:pt>
    <dgm:pt modelId="{2BB49EBD-72BF-4748-A032-340D982D1817}">
      <dgm:prSet phldrT="[Текст]" phldr="1"/>
      <dgm:spPr/>
      <dgm:t>
        <a:bodyPr/>
        <a:lstStyle/>
        <a:p>
          <a:endParaRPr lang="ru-RU"/>
        </a:p>
      </dgm:t>
    </dgm:pt>
    <dgm:pt modelId="{471CACE1-04D3-4A36-B437-E21D570AB38C}" type="parTrans" cxnId="{ACDFC415-1ADF-4C2B-BE0E-6295B714F398}">
      <dgm:prSet/>
      <dgm:spPr/>
      <dgm:t>
        <a:bodyPr/>
        <a:lstStyle/>
        <a:p>
          <a:endParaRPr lang="ru-RU"/>
        </a:p>
      </dgm:t>
    </dgm:pt>
    <dgm:pt modelId="{A98272CA-D3E6-4EDA-92C9-027F14F53318}" type="sibTrans" cxnId="{ACDFC415-1ADF-4C2B-BE0E-6295B714F398}">
      <dgm:prSet/>
      <dgm:spPr/>
      <dgm:t>
        <a:bodyPr/>
        <a:lstStyle/>
        <a:p>
          <a:endParaRPr lang="ru-RU"/>
        </a:p>
      </dgm:t>
    </dgm:pt>
    <dgm:pt modelId="{97921B7A-660E-444C-8B1A-FEAD8F937832}">
      <dgm:prSet phldrT="[Текст]" phldr="1"/>
      <dgm:spPr/>
      <dgm:t>
        <a:bodyPr/>
        <a:lstStyle/>
        <a:p>
          <a:endParaRPr lang="ru-RU"/>
        </a:p>
      </dgm:t>
    </dgm:pt>
    <dgm:pt modelId="{C3B563B9-59EC-45B8-8BEE-A1DF6087761E}" type="parTrans" cxnId="{A04906E4-3CCC-4CEF-9E29-65CE7A165F70}">
      <dgm:prSet/>
      <dgm:spPr/>
      <dgm:t>
        <a:bodyPr/>
        <a:lstStyle/>
        <a:p>
          <a:endParaRPr lang="ru-RU"/>
        </a:p>
      </dgm:t>
    </dgm:pt>
    <dgm:pt modelId="{1FE95492-98BC-432B-9142-287AF7494CAE}" type="sibTrans" cxnId="{A04906E4-3CCC-4CEF-9E29-65CE7A165F70}">
      <dgm:prSet/>
      <dgm:spPr/>
      <dgm:t>
        <a:bodyPr/>
        <a:lstStyle/>
        <a:p>
          <a:endParaRPr lang="ru-RU"/>
        </a:p>
      </dgm:t>
    </dgm:pt>
    <dgm:pt modelId="{50B7B86A-863E-45E6-A36C-8F4BF7365E45}">
      <dgm:prSet phldrT="[Текст]"/>
      <dgm:spPr/>
      <dgm:t>
        <a:bodyPr/>
        <a:lstStyle/>
        <a:p>
          <a:r>
            <a:rPr lang="uk-UA" dirty="0" smtClean="0"/>
            <a:t>Зав’язка</a:t>
          </a:r>
          <a:endParaRPr lang="ru-RU" dirty="0"/>
        </a:p>
      </dgm:t>
    </dgm:pt>
    <dgm:pt modelId="{DC5D6152-AE4A-4840-9AB9-F16BBCDB34EC}" type="parTrans" cxnId="{F0E48AF4-2E26-4822-9D00-9AA4887B56AD}">
      <dgm:prSet/>
      <dgm:spPr/>
      <dgm:t>
        <a:bodyPr/>
        <a:lstStyle/>
        <a:p>
          <a:endParaRPr lang="ru-RU"/>
        </a:p>
      </dgm:t>
    </dgm:pt>
    <dgm:pt modelId="{C5CF3565-EA4D-46AD-80BA-8C9D6466505E}" type="sibTrans" cxnId="{F0E48AF4-2E26-4822-9D00-9AA4887B56AD}">
      <dgm:prSet/>
      <dgm:spPr/>
      <dgm:t>
        <a:bodyPr/>
        <a:lstStyle/>
        <a:p>
          <a:endParaRPr lang="ru-RU"/>
        </a:p>
      </dgm:t>
    </dgm:pt>
    <dgm:pt modelId="{F714175D-D3D4-431E-8EEB-D4F0738A230F}">
      <dgm:prSet phldrT="[Текст]" phldr="1"/>
      <dgm:spPr/>
      <dgm:t>
        <a:bodyPr/>
        <a:lstStyle/>
        <a:p>
          <a:endParaRPr lang="ru-RU"/>
        </a:p>
      </dgm:t>
    </dgm:pt>
    <dgm:pt modelId="{40C8604E-1E8C-414A-BFC0-9E2941BF0D9A}" type="parTrans" cxnId="{57FA445A-086E-4BC9-8524-930F14FE42F7}">
      <dgm:prSet/>
      <dgm:spPr/>
      <dgm:t>
        <a:bodyPr/>
        <a:lstStyle/>
        <a:p>
          <a:endParaRPr lang="ru-RU"/>
        </a:p>
      </dgm:t>
    </dgm:pt>
    <dgm:pt modelId="{593897E1-2D6B-4CBA-9CB5-BD165E686FCD}" type="sibTrans" cxnId="{57FA445A-086E-4BC9-8524-930F14FE42F7}">
      <dgm:prSet/>
      <dgm:spPr/>
      <dgm:t>
        <a:bodyPr/>
        <a:lstStyle/>
        <a:p>
          <a:endParaRPr lang="ru-RU"/>
        </a:p>
      </dgm:t>
    </dgm:pt>
    <dgm:pt modelId="{1C18C6EA-B616-4CC1-841B-9C19C7376E16}">
      <dgm:prSet phldrT="[Текст]" phldr="1"/>
      <dgm:spPr/>
      <dgm:t>
        <a:bodyPr/>
        <a:lstStyle/>
        <a:p>
          <a:endParaRPr lang="ru-RU"/>
        </a:p>
      </dgm:t>
    </dgm:pt>
    <dgm:pt modelId="{BE25F190-B181-4266-B5EA-D1DB79F7A58B}" type="parTrans" cxnId="{8B132EBD-9E5C-4248-BA42-0EC3C9056E9E}">
      <dgm:prSet/>
      <dgm:spPr/>
      <dgm:t>
        <a:bodyPr/>
        <a:lstStyle/>
        <a:p>
          <a:endParaRPr lang="ru-RU"/>
        </a:p>
      </dgm:t>
    </dgm:pt>
    <dgm:pt modelId="{FA27B8AC-5E80-4620-AF62-8F77541E2BBD}" type="sibTrans" cxnId="{8B132EBD-9E5C-4248-BA42-0EC3C9056E9E}">
      <dgm:prSet/>
      <dgm:spPr/>
      <dgm:t>
        <a:bodyPr/>
        <a:lstStyle/>
        <a:p>
          <a:endParaRPr lang="ru-RU"/>
        </a:p>
      </dgm:t>
    </dgm:pt>
    <dgm:pt modelId="{75F4EC78-2462-472F-A2E2-E9D0E3C228E5}">
      <dgm:prSet phldrT="[Текст]"/>
      <dgm:spPr/>
      <dgm:t>
        <a:bodyPr/>
        <a:lstStyle/>
        <a:p>
          <a:r>
            <a:rPr lang="uk-UA" dirty="0" smtClean="0"/>
            <a:t>Розвиток дії</a:t>
          </a:r>
          <a:endParaRPr lang="ru-RU" dirty="0"/>
        </a:p>
      </dgm:t>
    </dgm:pt>
    <dgm:pt modelId="{CFBB57EF-A4DE-446F-894E-CE224111DCF8}" type="parTrans" cxnId="{A7997B03-119A-4B9E-BB84-97939821380D}">
      <dgm:prSet/>
      <dgm:spPr/>
      <dgm:t>
        <a:bodyPr/>
        <a:lstStyle/>
        <a:p>
          <a:endParaRPr lang="ru-RU"/>
        </a:p>
      </dgm:t>
    </dgm:pt>
    <dgm:pt modelId="{7CEBBBA2-B3F5-4558-900E-1B69A75A6878}" type="sibTrans" cxnId="{A7997B03-119A-4B9E-BB84-97939821380D}">
      <dgm:prSet/>
      <dgm:spPr/>
      <dgm:t>
        <a:bodyPr/>
        <a:lstStyle/>
        <a:p>
          <a:endParaRPr lang="ru-RU"/>
        </a:p>
      </dgm:t>
    </dgm:pt>
    <dgm:pt modelId="{611A5114-0232-4471-9DD3-94B91B4F1664}">
      <dgm:prSet phldrT="[Текст]" phldr="1"/>
      <dgm:spPr/>
      <dgm:t>
        <a:bodyPr/>
        <a:lstStyle/>
        <a:p>
          <a:endParaRPr lang="ru-RU" dirty="0"/>
        </a:p>
      </dgm:t>
    </dgm:pt>
    <dgm:pt modelId="{77AC9276-882D-43A8-B57A-BB20200A90D9}" type="parTrans" cxnId="{000ADEA8-1783-49D5-B7AB-67844ED35006}">
      <dgm:prSet/>
      <dgm:spPr/>
      <dgm:t>
        <a:bodyPr/>
        <a:lstStyle/>
        <a:p>
          <a:endParaRPr lang="ru-RU"/>
        </a:p>
      </dgm:t>
    </dgm:pt>
    <dgm:pt modelId="{727DF5EC-F71B-4830-803D-3849D445C429}" type="sibTrans" cxnId="{000ADEA8-1783-49D5-B7AB-67844ED35006}">
      <dgm:prSet/>
      <dgm:spPr/>
      <dgm:t>
        <a:bodyPr/>
        <a:lstStyle/>
        <a:p>
          <a:endParaRPr lang="ru-RU"/>
        </a:p>
      </dgm:t>
    </dgm:pt>
    <dgm:pt modelId="{E2887958-A41A-4BD5-BDDB-7A028DE00096}">
      <dgm:prSet phldrT="[Текст]" phldr="1"/>
      <dgm:spPr/>
      <dgm:t>
        <a:bodyPr/>
        <a:lstStyle/>
        <a:p>
          <a:endParaRPr lang="ru-RU" dirty="0"/>
        </a:p>
      </dgm:t>
    </dgm:pt>
    <dgm:pt modelId="{3121C277-9BDC-44A0-9F00-4BD8D9A54590}" type="parTrans" cxnId="{EEB0C7E9-88AC-4E5A-B0E3-3AF16933FA55}">
      <dgm:prSet/>
      <dgm:spPr/>
      <dgm:t>
        <a:bodyPr/>
        <a:lstStyle/>
        <a:p>
          <a:endParaRPr lang="ru-RU"/>
        </a:p>
      </dgm:t>
    </dgm:pt>
    <dgm:pt modelId="{76BE91AB-4817-4401-B78B-E5C313C79CB6}" type="sibTrans" cxnId="{EEB0C7E9-88AC-4E5A-B0E3-3AF16933FA55}">
      <dgm:prSet/>
      <dgm:spPr/>
      <dgm:t>
        <a:bodyPr/>
        <a:lstStyle/>
        <a:p>
          <a:endParaRPr lang="ru-RU"/>
        </a:p>
      </dgm:t>
    </dgm:pt>
    <dgm:pt modelId="{60EB6B69-B089-4CA1-9913-15FD939A528B}">
      <dgm:prSet/>
      <dgm:spPr/>
      <dgm:t>
        <a:bodyPr/>
        <a:lstStyle/>
        <a:p>
          <a:r>
            <a:rPr lang="uk-UA" dirty="0" smtClean="0"/>
            <a:t>Кульмінація</a:t>
          </a:r>
          <a:endParaRPr lang="ru-RU" dirty="0"/>
        </a:p>
      </dgm:t>
    </dgm:pt>
    <dgm:pt modelId="{88970AE5-1571-4A7A-B988-39EF1FF203C8}" type="parTrans" cxnId="{F82F88D6-942F-480D-B1FF-AC4D8365003D}">
      <dgm:prSet/>
      <dgm:spPr/>
      <dgm:t>
        <a:bodyPr/>
        <a:lstStyle/>
        <a:p>
          <a:endParaRPr lang="ru-RU"/>
        </a:p>
      </dgm:t>
    </dgm:pt>
    <dgm:pt modelId="{0BEBD412-E5BF-49F8-A25C-97F208E28AFE}" type="sibTrans" cxnId="{F82F88D6-942F-480D-B1FF-AC4D8365003D}">
      <dgm:prSet/>
      <dgm:spPr/>
      <dgm:t>
        <a:bodyPr/>
        <a:lstStyle/>
        <a:p>
          <a:endParaRPr lang="ru-RU"/>
        </a:p>
      </dgm:t>
    </dgm:pt>
    <dgm:pt modelId="{B591B930-C5C7-455C-8EE8-683B5E14CC76}">
      <dgm:prSet/>
      <dgm:spPr/>
      <dgm:t>
        <a:bodyPr/>
        <a:lstStyle/>
        <a:p>
          <a:r>
            <a:rPr lang="uk-UA" dirty="0" smtClean="0"/>
            <a:t>Розв’язка</a:t>
          </a:r>
          <a:endParaRPr lang="ru-RU" dirty="0"/>
        </a:p>
      </dgm:t>
    </dgm:pt>
    <dgm:pt modelId="{802A217C-8461-41FF-8C75-C6927C421101}" type="parTrans" cxnId="{3D9A2398-2E0F-4C01-9271-341F08F886A3}">
      <dgm:prSet/>
      <dgm:spPr/>
      <dgm:t>
        <a:bodyPr/>
        <a:lstStyle/>
        <a:p>
          <a:endParaRPr lang="ru-RU"/>
        </a:p>
      </dgm:t>
    </dgm:pt>
    <dgm:pt modelId="{08B66521-2CA2-4E4D-977B-3B6A49876989}" type="sibTrans" cxnId="{3D9A2398-2E0F-4C01-9271-341F08F886A3}">
      <dgm:prSet/>
      <dgm:spPr/>
      <dgm:t>
        <a:bodyPr/>
        <a:lstStyle/>
        <a:p>
          <a:endParaRPr lang="ru-RU"/>
        </a:p>
      </dgm:t>
    </dgm:pt>
    <dgm:pt modelId="{DB69D012-6170-4B83-BEA3-FC5C62D89FBE}" type="pres">
      <dgm:prSet presAssocID="{6608E4CE-D68C-4514-BB27-AF991D5C31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D6AC2C-6533-498A-9302-73A87F0DCAF7}" type="pres">
      <dgm:prSet presAssocID="{C59338D6-AB75-4AD6-95B6-4582FB9E2E50}" presName="linNode" presStyleCnt="0"/>
      <dgm:spPr/>
    </dgm:pt>
    <dgm:pt modelId="{6BDCCA3A-806D-4313-9155-9F4B734C6307}" type="pres">
      <dgm:prSet presAssocID="{C59338D6-AB75-4AD6-95B6-4582FB9E2E50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76BC08-5999-4BB9-B611-D173ADFFA3EC}" type="pres">
      <dgm:prSet presAssocID="{C59338D6-AB75-4AD6-95B6-4582FB9E2E50}" presName="descendantText" presStyleLbl="alignAccFollowNode1" presStyleIdx="0" presStyleCnt="3" custLinFactNeighborX="-246" custLinFactNeighborY="-2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25B18-984A-49BD-AD93-BF67FF258B12}" type="pres">
      <dgm:prSet presAssocID="{89BAD0AC-C54B-4AB1-AA52-A0D83CD68246}" presName="sp" presStyleCnt="0"/>
      <dgm:spPr/>
    </dgm:pt>
    <dgm:pt modelId="{8207993F-9DDC-4EA2-A819-98D810ADD339}" type="pres">
      <dgm:prSet presAssocID="{50B7B86A-863E-45E6-A36C-8F4BF7365E45}" presName="linNode" presStyleCnt="0"/>
      <dgm:spPr/>
    </dgm:pt>
    <dgm:pt modelId="{A7AB758B-004D-445B-BD60-017E0D206594}" type="pres">
      <dgm:prSet presAssocID="{50B7B86A-863E-45E6-A36C-8F4BF7365E45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C97282-800D-4669-AC69-3B21D6868AF3}" type="pres">
      <dgm:prSet presAssocID="{50B7B86A-863E-45E6-A36C-8F4BF7365E45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0C2772-D835-4B4F-92AF-E12E2BE006FA}" type="pres">
      <dgm:prSet presAssocID="{C5CF3565-EA4D-46AD-80BA-8C9D6466505E}" presName="sp" presStyleCnt="0"/>
      <dgm:spPr/>
    </dgm:pt>
    <dgm:pt modelId="{C96A1039-8A58-4469-B1BC-6A62B1993B77}" type="pres">
      <dgm:prSet presAssocID="{75F4EC78-2462-472F-A2E2-E9D0E3C228E5}" presName="linNode" presStyleCnt="0"/>
      <dgm:spPr/>
    </dgm:pt>
    <dgm:pt modelId="{0920C4A6-F772-4A65-B775-9223D5FA8D93}" type="pres">
      <dgm:prSet presAssocID="{75F4EC78-2462-472F-A2E2-E9D0E3C228E5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9A66A0-57FA-4A94-A0BF-4AF05DCF61C7}" type="pres">
      <dgm:prSet presAssocID="{75F4EC78-2462-472F-A2E2-E9D0E3C228E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84D9D2-1939-477F-835E-F498EF86509E}" type="pres">
      <dgm:prSet presAssocID="{7CEBBBA2-B3F5-4558-900E-1B69A75A6878}" presName="sp" presStyleCnt="0"/>
      <dgm:spPr/>
    </dgm:pt>
    <dgm:pt modelId="{24E8F53C-E6A1-438E-8E17-6FED453E540A}" type="pres">
      <dgm:prSet presAssocID="{60EB6B69-B089-4CA1-9913-15FD939A528B}" presName="linNode" presStyleCnt="0"/>
      <dgm:spPr/>
    </dgm:pt>
    <dgm:pt modelId="{4C8C9727-5DB9-4F25-9D24-F006020D4577}" type="pres">
      <dgm:prSet presAssocID="{60EB6B69-B089-4CA1-9913-15FD939A528B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90246A-E04C-4168-9E40-139715D36FC3}" type="pres">
      <dgm:prSet presAssocID="{0BEBD412-E5BF-49F8-A25C-97F208E28AFE}" presName="sp" presStyleCnt="0"/>
      <dgm:spPr/>
    </dgm:pt>
    <dgm:pt modelId="{AF327F19-9F55-4D6F-8D61-7CDB341515CB}" type="pres">
      <dgm:prSet presAssocID="{B591B930-C5C7-455C-8EE8-683B5E14CC76}" presName="linNode" presStyleCnt="0"/>
      <dgm:spPr/>
    </dgm:pt>
    <dgm:pt modelId="{1577CBF9-F6A2-49EF-B453-B43134249827}" type="pres">
      <dgm:prSet presAssocID="{B591B930-C5C7-455C-8EE8-683B5E14CC76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E1DD08-20B9-4DA8-B585-9E962A1857E5}" type="presOf" srcId="{611A5114-0232-4471-9DD3-94B91B4F1664}" destId="{CF9A66A0-57FA-4A94-A0BF-4AF05DCF61C7}" srcOrd="0" destOrd="0" presId="urn:microsoft.com/office/officeart/2005/8/layout/vList5"/>
    <dgm:cxn modelId="{E0AB8342-FB67-4E1B-A803-85B88134B2AB}" type="presOf" srcId="{2BB49EBD-72BF-4748-A032-340D982D1817}" destId="{A376BC08-5999-4BB9-B611-D173ADFFA3EC}" srcOrd="0" destOrd="0" presId="urn:microsoft.com/office/officeart/2005/8/layout/vList5"/>
    <dgm:cxn modelId="{5133026C-DCA8-4615-AD01-309750F1379E}" type="presOf" srcId="{C59338D6-AB75-4AD6-95B6-4582FB9E2E50}" destId="{6BDCCA3A-806D-4313-9155-9F4B734C6307}" srcOrd="0" destOrd="0" presId="urn:microsoft.com/office/officeart/2005/8/layout/vList5"/>
    <dgm:cxn modelId="{D21B43F7-291F-4203-94A5-0A6D32E35501}" srcId="{6608E4CE-D68C-4514-BB27-AF991D5C31B8}" destId="{C59338D6-AB75-4AD6-95B6-4582FB9E2E50}" srcOrd="0" destOrd="0" parTransId="{3F21DE9E-E920-4F35-AD25-3A8B69415DF3}" sibTransId="{89BAD0AC-C54B-4AB1-AA52-A0D83CD68246}"/>
    <dgm:cxn modelId="{ACD0E832-B471-4125-82EC-A96624B420B0}" type="presOf" srcId="{6608E4CE-D68C-4514-BB27-AF991D5C31B8}" destId="{DB69D012-6170-4B83-BEA3-FC5C62D89FBE}" srcOrd="0" destOrd="0" presId="urn:microsoft.com/office/officeart/2005/8/layout/vList5"/>
    <dgm:cxn modelId="{15474C8A-1B66-4F80-9260-732D7C8C64B6}" type="presOf" srcId="{1C18C6EA-B616-4CC1-841B-9C19C7376E16}" destId="{75C97282-800D-4669-AC69-3B21D6868AF3}" srcOrd="0" destOrd="1" presId="urn:microsoft.com/office/officeart/2005/8/layout/vList5"/>
    <dgm:cxn modelId="{ACDFC415-1ADF-4C2B-BE0E-6295B714F398}" srcId="{C59338D6-AB75-4AD6-95B6-4582FB9E2E50}" destId="{2BB49EBD-72BF-4748-A032-340D982D1817}" srcOrd="0" destOrd="0" parTransId="{471CACE1-04D3-4A36-B437-E21D570AB38C}" sibTransId="{A98272CA-D3E6-4EDA-92C9-027F14F53318}"/>
    <dgm:cxn modelId="{EEB0C7E9-88AC-4E5A-B0E3-3AF16933FA55}" srcId="{75F4EC78-2462-472F-A2E2-E9D0E3C228E5}" destId="{E2887958-A41A-4BD5-BDDB-7A028DE00096}" srcOrd="1" destOrd="0" parTransId="{3121C277-9BDC-44A0-9F00-4BD8D9A54590}" sibTransId="{76BE91AB-4817-4401-B78B-E5C313C79CB6}"/>
    <dgm:cxn modelId="{F0E48AF4-2E26-4822-9D00-9AA4887B56AD}" srcId="{6608E4CE-D68C-4514-BB27-AF991D5C31B8}" destId="{50B7B86A-863E-45E6-A36C-8F4BF7365E45}" srcOrd="1" destOrd="0" parTransId="{DC5D6152-AE4A-4840-9AB9-F16BBCDB34EC}" sibTransId="{C5CF3565-EA4D-46AD-80BA-8C9D6466505E}"/>
    <dgm:cxn modelId="{E14331FF-4939-422A-B2B1-69B0E02140A3}" type="presOf" srcId="{97921B7A-660E-444C-8B1A-FEAD8F937832}" destId="{A376BC08-5999-4BB9-B611-D173ADFFA3EC}" srcOrd="0" destOrd="1" presId="urn:microsoft.com/office/officeart/2005/8/layout/vList5"/>
    <dgm:cxn modelId="{A7997B03-119A-4B9E-BB84-97939821380D}" srcId="{6608E4CE-D68C-4514-BB27-AF991D5C31B8}" destId="{75F4EC78-2462-472F-A2E2-E9D0E3C228E5}" srcOrd="2" destOrd="0" parTransId="{CFBB57EF-A4DE-446F-894E-CE224111DCF8}" sibTransId="{7CEBBBA2-B3F5-4558-900E-1B69A75A6878}"/>
    <dgm:cxn modelId="{8B132EBD-9E5C-4248-BA42-0EC3C9056E9E}" srcId="{50B7B86A-863E-45E6-A36C-8F4BF7365E45}" destId="{1C18C6EA-B616-4CC1-841B-9C19C7376E16}" srcOrd="1" destOrd="0" parTransId="{BE25F190-B181-4266-B5EA-D1DB79F7A58B}" sibTransId="{FA27B8AC-5E80-4620-AF62-8F77541E2BBD}"/>
    <dgm:cxn modelId="{8E223412-2AA9-453C-A6B7-22984239F957}" type="presOf" srcId="{E2887958-A41A-4BD5-BDDB-7A028DE00096}" destId="{CF9A66A0-57FA-4A94-A0BF-4AF05DCF61C7}" srcOrd="0" destOrd="1" presId="urn:microsoft.com/office/officeart/2005/8/layout/vList5"/>
    <dgm:cxn modelId="{57FA445A-086E-4BC9-8524-930F14FE42F7}" srcId="{50B7B86A-863E-45E6-A36C-8F4BF7365E45}" destId="{F714175D-D3D4-431E-8EEB-D4F0738A230F}" srcOrd="0" destOrd="0" parTransId="{40C8604E-1E8C-414A-BFC0-9E2941BF0D9A}" sibTransId="{593897E1-2D6B-4CBA-9CB5-BD165E686FCD}"/>
    <dgm:cxn modelId="{A04906E4-3CCC-4CEF-9E29-65CE7A165F70}" srcId="{C59338D6-AB75-4AD6-95B6-4582FB9E2E50}" destId="{97921B7A-660E-444C-8B1A-FEAD8F937832}" srcOrd="1" destOrd="0" parTransId="{C3B563B9-59EC-45B8-8BEE-A1DF6087761E}" sibTransId="{1FE95492-98BC-432B-9142-287AF7494CAE}"/>
    <dgm:cxn modelId="{CE16D6D8-D399-454C-9146-6736EEB67D4C}" type="presOf" srcId="{50B7B86A-863E-45E6-A36C-8F4BF7365E45}" destId="{A7AB758B-004D-445B-BD60-017E0D206594}" srcOrd="0" destOrd="0" presId="urn:microsoft.com/office/officeart/2005/8/layout/vList5"/>
    <dgm:cxn modelId="{8FA26929-B72A-41F1-A42F-8A8BCAA86C25}" type="presOf" srcId="{F714175D-D3D4-431E-8EEB-D4F0738A230F}" destId="{75C97282-800D-4669-AC69-3B21D6868AF3}" srcOrd="0" destOrd="0" presId="urn:microsoft.com/office/officeart/2005/8/layout/vList5"/>
    <dgm:cxn modelId="{800ACAF6-B4A6-4675-9E69-ABAFA7E67642}" type="presOf" srcId="{60EB6B69-B089-4CA1-9913-15FD939A528B}" destId="{4C8C9727-5DB9-4F25-9D24-F006020D4577}" srcOrd="0" destOrd="0" presId="urn:microsoft.com/office/officeart/2005/8/layout/vList5"/>
    <dgm:cxn modelId="{000ADEA8-1783-49D5-B7AB-67844ED35006}" srcId="{75F4EC78-2462-472F-A2E2-E9D0E3C228E5}" destId="{611A5114-0232-4471-9DD3-94B91B4F1664}" srcOrd="0" destOrd="0" parTransId="{77AC9276-882D-43A8-B57A-BB20200A90D9}" sibTransId="{727DF5EC-F71B-4830-803D-3849D445C429}"/>
    <dgm:cxn modelId="{3D9A2398-2E0F-4C01-9271-341F08F886A3}" srcId="{6608E4CE-D68C-4514-BB27-AF991D5C31B8}" destId="{B591B930-C5C7-455C-8EE8-683B5E14CC76}" srcOrd="4" destOrd="0" parTransId="{802A217C-8461-41FF-8C75-C6927C421101}" sibTransId="{08B66521-2CA2-4E4D-977B-3B6A49876989}"/>
    <dgm:cxn modelId="{077391FE-69DB-4F12-A1F0-A15D8CADB554}" type="presOf" srcId="{B591B930-C5C7-455C-8EE8-683B5E14CC76}" destId="{1577CBF9-F6A2-49EF-B453-B43134249827}" srcOrd="0" destOrd="0" presId="urn:microsoft.com/office/officeart/2005/8/layout/vList5"/>
    <dgm:cxn modelId="{F82F88D6-942F-480D-B1FF-AC4D8365003D}" srcId="{6608E4CE-D68C-4514-BB27-AF991D5C31B8}" destId="{60EB6B69-B089-4CA1-9913-15FD939A528B}" srcOrd="3" destOrd="0" parTransId="{88970AE5-1571-4A7A-B988-39EF1FF203C8}" sibTransId="{0BEBD412-E5BF-49F8-A25C-97F208E28AFE}"/>
    <dgm:cxn modelId="{59B4D5D4-76A1-4021-9A56-C1A637783799}" type="presOf" srcId="{75F4EC78-2462-472F-A2E2-E9D0E3C228E5}" destId="{0920C4A6-F772-4A65-B775-9223D5FA8D93}" srcOrd="0" destOrd="0" presId="urn:microsoft.com/office/officeart/2005/8/layout/vList5"/>
    <dgm:cxn modelId="{F14EBD74-1C03-4598-87C1-181C930ADF27}" type="presParOf" srcId="{DB69D012-6170-4B83-BEA3-FC5C62D89FBE}" destId="{93D6AC2C-6533-498A-9302-73A87F0DCAF7}" srcOrd="0" destOrd="0" presId="urn:microsoft.com/office/officeart/2005/8/layout/vList5"/>
    <dgm:cxn modelId="{EFF6197D-7D79-467C-A6CA-20A6922DF4F9}" type="presParOf" srcId="{93D6AC2C-6533-498A-9302-73A87F0DCAF7}" destId="{6BDCCA3A-806D-4313-9155-9F4B734C6307}" srcOrd="0" destOrd="0" presId="urn:microsoft.com/office/officeart/2005/8/layout/vList5"/>
    <dgm:cxn modelId="{C71485A7-9F45-427D-B58C-579DEE1C02BF}" type="presParOf" srcId="{93D6AC2C-6533-498A-9302-73A87F0DCAF7}" destId="{A376BC08-5999-4BB9-B611-D173ADFFA3EC}" srcOrd="1" destOrd="0" presId="urn:microsoft.com/office/officeart/2005/8/layout/vList5"/>
    <dgm:cxn modelId="{212C4537-FBC1-406D-AA19-69E55EBA89EE}" type="presParOf" srcId="{DB69D012-6170-4B83-BEA3-FC5C62D89FBE}" destId="{79F25B18-984A-49BD-AD93-BF67FF258B12}" srcOrd="1" destOrd="0" presId="urn:microsoft.com/office/officeart/2005/8/layout/vList5"/>
    <dgm:cxn modelId="{47FB8DED-68D6-429C-8FEF-BA27753EBE03}" type="presParOf" srcId="{DB69D012-6170-4B83-BEA3-FC5C62D89FBE}" destId="{8207993F-9DDC-4EA2-A819-98D810ADD339}" srcOrd="2" destOrd="0" presId="urn:microsoft.com/office/officeart/2005/8/layout/vList5"/>
    <dgm:cxn modelId="{347A109B-7850-48BE-9900-7537911F29BD}" type="presParOf" srcId="{8207993F-9DDC-4EA2-A819-98D810ADD339}" destId="{A7AB758B-004D-445B-BD60-017E0D206594}" srcOrd="0" destOrd="0" presId="urn:microsoft.com/office/officeart/2005/8/layout/vList5"/>
    <dgm:cxn modelId="{BF5699FE-DD66-43D4-95FE-B4A75C722CBA}" type="presParOf" srcId="{8207993F-9DDC-4EA2-A819-98D810ADD339}" destId="{75C97282-800D-4669-AC69-3B21D6868AF3}" srcOrd="1" destOrd="0" presId="urn:microsoft.com/office/officeart/2005/8/layout/vList5"/>
    <dgm:cxn modelId="{DE1C272B-5B49-44F9-A219-ED2F52D06D08}" type="presParOf" srcId="{DB69D012-6170-4B83-BEA3-FC5C62D89FBE}" destId="{6C0C2772-D835-4B4F-92AF-E12E2BE006FA}" srcOrd="3" destOrd="0" presId="urn:microsoft.com/office/officeart/2005/8/layout/vList5"/>
    <dgm:cxn modelId="{08E8FE74-06BA-4A3A-989C-1D45E6C9FBC4}" type="presParOf" srcId="{DB69D012-6170-4B83-BEA3-FC5C62D89FBE}" destId="{C96A1039-8A58-4469-B1BC-6A62B1993B77}" srcOrd="4" destOrd="0" presId="urn:microsoft.com/office/officeart/2005/8/layout/vList5"/>
    <dgm:cxn modelId="{4BB86050-A1AD-4A07-8835-6C9EDF7D69BF}" type="presParOf" srcId="{C96A1039-8A58-4469-B1BC-6A62B1993B77}" destId="{0920C4A6-F772-4A65-B775-9223D5FA8D93}" srcOrd="0" destOrd="0" presId="urn:microsoft.com/office/officeart/2005/8/layout/vList5"/>
    <dgm:cxn modelId="{75F71A0C-C901-4A20-AB89-BDD187EC603C}" type="presParOf" srcId="{C96A1039-8A58-4469-B1BC-6A62B1993B77}" destId="{CF9A66A0-57FA-4A94-A0BF-4AF05DCF61C7}" srcOrd="1" destOrd="0" presId="urn:microsoft.com/office/officeart/2005/8/layout/vList5"/>
    <dgm:cxn modelId="{D33FF7D5-1C86-4901-AE29-D323DD59BD9F}" type="presParOf" srcId="{DB69D012-6170-4B83-BEA3-FC5C62D89FBE}" destId="{5584D9D2-1939-477F-835E-F498EF86509E}" srcOrd="5" destOrd="0" presId="urn:microsoft.com/office/officeart/2005/8/layout/vList5"/>
    <dgm:cxn modelId="{F2021AF3-FA0F-4A4E-B69A-1083FFF9C572}" type="presParOf" srcId="{DB69D012-6170-4B83-BEA3-FC5C62D89FBE}" destId="{24E8F53C-E6A1-438E-8E17-6FED453E540A}" srcOrd="6" destOrd="0" presId="urn:microsoft.com/office/officeart/2005/8/layout/vList5"/>
    <dgm:cxn modelId="{D95500B8-E555-47A7-88A5-6E9361E35F9E}" type="presParOf" srcId="{24E8F53C-E6A1-438E-8E17-6FED453E540A}" destId="{4C8C9727-5DB9-4F25-9D24-F006020D4577}" srcOrd="0" destOrd="0" presId="urn:microsoft.com/office/officeart/2005/8/layout/vList5"/>
    <dgm:cxn modelId="{5ACFCD73-9E8F-4246-8E29-97D6CB4AFB70}" type="presParOf" srcId="{DB69D012-6170-4B83-BEA3-FC5C62D89FBE}" destId="{9090246A-E04C-4168-9E40-139715D36FC3}" srcOrd="7" destOrd="0" presId="urn:microsoft.com/office/officeart/2005/8/layout/vList5"/>
    <dgm:cxn modelId="{F0104ECA-EA74-447C-9156-41E2CE76A85C}" type="presParOf" srcId="{DB69D012-6170-4B83-BEA3-FC5C62D89FBE}" destId="{AF327F19-9F55-4D6F-8D61-7CDB341515CB}" srcOrd="8" destOrd="0" presId="urn:microsoft.com/office/officeart/2005/8/layout/vList5"/>
    <dgm:cxn modelId="{2085E645-0ED1-460A-8473-52CE51A8C72D}" type="presParOf" srcId="{AF327F19-9F55-4D6F-8D61-7CDB341515CB}" destId="{1577CBF9-F6A2-49EF-B453-B43134249827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772816"/>
            <a:ext cx="7484368" cy="1470025"/>
          </a:xfrm>
        </p:spPr>
        <p:txBody>
          <a:bodyPr/>
          <a:lstStyle>
            <a:lvl1pPr>
              <a:defRPr b="1">
                <a:solidFill>
                  <a:schemeClr val="bg2">
                    <a:lumMod val="10000"/>
                  </a:schemeClr>
                </a:solidFill>
                <a:latin typeface="Century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28498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25000"/>
                  </a:schemeClr>
                </a:solidFill>
                <a:latin typeface="Century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A3A87-767C-4C54-A90D-44AB6D623349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E3855-BB00-437B-BAFC-2071DE364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1D9C6-6682-4B41-8A32-B9C91FAEA9C6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9B267-ABC1-4831-9FB3-35D7533E1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9040C-98A7-44F7-B0F5-FBB70FE6C6AD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A1704-8B4F-47C8-B7EE-A7B94383F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BE2DF-F0ED-434A-AD4C-ED1E55816911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E0495-F2CE-48CA-A8EA-A49B3457E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B68FC-B63A-4AA0-83C1-1723FA9CA605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97EC4-A23D-45CC-BEDA-DB2367A7B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1BF2C-5BE5-41F1-8560-9F176A255FBF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A4673-73EA-4AD0-9520-098BB84B1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A8A94-547D-4CE0-B116-943981F3ACA1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F67C0-E7F0-4388-9C1C-145EABCD0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242FE-C513-4BCC-8073-5B9B6D930A43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A7F36-5190-4CAE-844F-E9D908121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F5A90-47B0-42B3-9682-9932E81EACC4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A8970-8224-4894-91BB-AECDEC602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1EEB0-0028-4007-B6E5-C590F8108887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6E6C0-58F9-43DF-8F1C-03785A2FF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D54E2-EE63-408D-8620-65DE780AB5FF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1C399-5817-49D6-B868-DFB2B1012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21000">
              <a:schemeClr val="bg2">
                <a:lumMod val="90000"/>
              </a:schemeClr>
            </a:gs>
            <a:gs pos="46000">
              <a:schemeClr val="bg2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763" y="0"/>
            <a:ext cx="34972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619250" y="1600200"/>
            <a:ext cx="70675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BA11DA-3B1D-44A2-83B5-B14B5FE95172}" type="datetimeFigureOut">
              <a:rPr lang="ru-RU"/>
              <a:pPr>
                <a:defRPr/>
              </a:pPr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5D9B66-DC01-4C89-8BD5-0693053F8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 kern="1200">
          <a:solidFill>
            <a:srgbClr val="1E1C11"/>
          </a:solidFill>
          <a:latin typeface="Century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entury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entury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entury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entury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Олеся\работа\7 клас\15. Герберт Уеллс\3-herbert-george-wells-grang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285720" y="428604"/>
            <a:ext cx="4510221" cy="5572134"/>
          </a:xfrm>
          <a:prstGeom prst="rect">
            <a:avLst/>
          </a:prstGeom>
          <a:noFill/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571835" y="1214422"/>
            <a:ext cx="5572165" cy="4714908"/>
          </a:xfrm>
        </p:spPr>
        <p:txBody>
          <a:bodyPr/>
          <a:lstStyle/>
          <a:p>
            <a:r>
              <a:rPr lang="uk-UA" dirty="0" smtClean="0">
                <a:solidFill>
                  <a:srgbClr val="00B050"/>
                </a:solidFill>
              </a:rPr>
              <a:t>В чарівній крамниці англійського фантаста. </a:t>
            </a:r>
            <a:r>
              <a:rPr lang="uk-UA" dirty="0" err="1" smtClean="0">
                <a:solidFill>
                  <a:srgbClr val="00B050"/>
                </a:solidFill>
              </a:rPr>
              <a:t>Герберт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err="1" smtClean="0">
                <a:solidFill>
                  <a:srgbClr val="00B050"/>
                </a:solidFill>
              </a:rPr>
              <a:t>Уелллс</a:t>
            </a:r>
            <a:r>
              <a:rPr lang="uk-UA" dirty="0" smtClean="0">
                <a:solidFill>
                  <a:srgbClr val="00B050"/>
                </a:solidFill>
              </a:rPr>
              <a:t>. </a:t>
            </a:r>
            <a:br>
              <a:rPr lang="uk-UA" dirty="0" smtClean="0">
                <a:solidFill>
                  <a:srgbClr val="00B050"/>
                </a:solidFill>
              </a:rPr>
            </a:br>
            <a:r>
              <a:rPr lang="uk-UA" dirty="0" smtClean="0">
                <a:solidFill>
                  <a:srgbClr val="00B050"/>
                </a:solidFill>
              </a:rPr>
              <a:t>Новела «Чарівна крамниця»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solidFill>
                <a:srgbClr val="1E1C1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7" y="428604"/>
            <a:ext cx="4741865" cy="460853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uk-UA" b="1" dirty="0" smtClean="0"/>
              <a:t>Дидактична гра «Криптограма».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857232"/>
            <a:ext cx="7500958" cy="4525963"/>
          </a:xfrm>
        </p:spPr>
        <p:txBody>
          <a:bodyPr/>
          <a:lstStyle/>
          <a:p>
            <a:pPr>
              <a:buNone/>
            </a:pPr>
            <a:r>
              <a:rPr lang="uk-UA" sz="2000" dirty="0" smtClean="0"/>
              <a:t>В оповіданні «Чарівна крамниця» перли­нами розсипані прості і мудрі істини. Одна з них — у цій криптограмі:</a:t>
            </a:r>
            <a:endParaRPr lang="ru-RU" sz="2000" dirty="0" smtClean="0"/>
          </a:p>
          <a:p>
            <a:pPr>
              <a:buNone/>
            </a:pPr>
            <a:r>
              <a:rPr lang="uk-UA" sz="2000" b="1" dirty="0" smtClean="0">
                <a:solidFill>
                  <a:srgbClr val="00B050"/>
                </a:solidFill>
              </a:rPr>
              <a:t>14 11 17     13 12 — 14 11 26 15 27 15    7 12 10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uk-UA" sz="2000" b="1" dirty="0" smtClean="0">
                <a:solidFill>
                  <a:srgbClr val="00B050"/>
                </a:solidFill>
              </a:rPr>
              <a:t>2 6 12 7 12 23 1 3 1    23 15 14 3 17 10 3 17 11 19 26 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uk-UA" sz="2000" b="1" dirty="0" smtClean="0">
                <a:solidFill>
                  <a:srgbClr val="00B050"/>
                </a:solidFill>
              </a:rPr>
              <a:t>7 12 5 8 13 17 6 12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uk-UA" sz="2000" dirty="0" smtClean="0"/>
              <a:t> 5 12 7 17 3 9 6 — вид капелюха, з якого діставали­ся чарівні речі;</a:t>
            </a:r>
            <a:endParaRPr lang="ru-RU" sz="2000" dirty="0" smtClean="0"/>
          </a:p>
          <a:p>
            <a:pPr>
              <a:buNone/>
            </a:pPr>
            <a:r>
              <a:rPr lang="uk-UA" sz="2000" dirty="0" smtClean="0"/>
              <a:t>15 7 15 14 15 — матеріал, з якого були зроблені чарівні солдати;</a:t>
            </a:r>
            <a:endParaRPr lang="ru-RU" sz="2000" dirty="0" smtClean="0"/>
          </a:p>
          <a:p>
            <a:pPr>
              <a:buNone/>
            </a:pPr>
            <a:r>
              <a:rPr lang="uk-UA" sz="2000" dirty="0" smtClean="0"/>
              <a:t>13 1 10 8 — «ось тигр із </a:t>
            </a:r>
            <a:r>
              <a:rPr lang="uk-UA" sz="2000" dirty="0" err="1" smtClean="0"/>
              <a:t>пап'є-</a:t>
            </a:r>
            <a:r>
              <a:rPr lang="uk-UA" sz="2000" dirty="0" smtClean="0"/>
              <a:t>....  на скляній вітрині»;</a:t>
            </a:r>
            <a:endParaRPr lang="ru-RU" sz="2000" dirty="0" smtClean="0"/>
          </a:p>
          <a:p>
            <a:pPr>
              <a:buNone/>
            </a:pPr>
            <a:r>
              <a:rPr lang="uk-UA" sz="2000" dirty="0" smtClean="0"/>
              <a:t>2 6 8 16 11 18 20 6 1 3 19 — цей предмет продавець вийняв із-за щоки;</a:t>
            </a:r>
            <a:endParaRPr lang="ru-RU" sz="2000" dirty="0" smtClean="0"/>
          </a:p>
          <a:p>
            <a:pPr>
              <a:buNone/>
            </a:pPr>
            <a:r>
              <a:rPr lang="uk-UA" sz="2000" dirty="0" smtClean="0"/>
              <a:t>2 15 25 23 9 — іграшка, яку розглядав Джип у </a:t>
            </a:r>
            <a:r>
              <a:rPr lang="uk-UA" sz="2000" dirty="0" smtClean="0"/>
              <a:t>крамниці</a:t>
            </a:r>
            <a:r>
              <a:rPr lang="uk-UA" sz="2000" dirty="0" smtClean="0"/>
              <a:t>;</a:t>
            </a:r>
            <a:endParaRPr lang="ru-RU" sz="2000" dirty="0" smtClean="0"/>
          </a:p>
          <a:p>
            <a:pPr>
              <a:buNone/>
            </a:pPr>
            <a:r>
              <a:rPr lang="uk-UA" sz="2000" dirty="0" smtClean="0"/>
              <a:t>2 1 7 8 5 26 — «Джип, не кажучи ні слова, взяв мене </a:t>
            </a:r>
            <a:r>
              <a:rPr lang="uk-UA" sz="2000" dirty="0" err="1" smtClean="0"/>
              <a:t>за..</a:t>
            </a:r>
            <a:r>
              <a:rPr lang="uk-UA" sz="2000" dirty="0" smtClean="0"/>
              <a:t>...»;</a:t>
            </a:r>
            <a:endParaRPr lang="ru-RU" sz="2000" dirty="0" smtClean="0"/>
          </a:p>
          <a:p>
            <a:pPr>
              <a:buNone/>
            </a:pPr>
            <a:r>
              <a:rPr lang="uk-UA" sz="2000" dirty="0" smtClean="0"/>
              <a:t>27 1 7 8 6 8 28 — тут була розміщена виставка чарівних речей.</a:t>
            </a: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i="1" dirty="0" smtClean="0"/>
              <a:t>Відповіді:</a:t>
            </a:r>
            <a:r>
              <a:rPr lang="uk-UA" dirty="0" smtClean="0"/>
              <a:t>  циліндр,  олово,  </a:t>
            </a:r>
            <a:r>
              <a:rPr lang="uk-UA" dirty="0" err="1" smtClean="0"/>
              <a:t>-маше</a:t>
            </a:r>
            <a:r>
              <a:rPr lang="uk-UA" dirty="0" smtClean="0"/>
              <a:t>,  прейскурант, поїзд, палець, галерея.</a:t>
            </a:r>
            <a:endParaRPr lang="ru-RU" dirty="0" smtClean="0"/>
          </a:p>
          <a:p>
            <a:pPr>
              <a:buNone/>
            </a:pPr>
            <a:r>
              <a:rPr lang="uk-UA" sz="4000" b="1" dirty="0" smtClean="0">
                <a:solidFill>
                  <a:srgbClr val="00B050"/>
                </a:solidFill>
              </a:rPr>
              <a:t>Зашифровано слова:</a:t>
            </a:r>
          </a:p>
          <a:p>
            <a:pPr>
              <a:buNone/>
            </a:pPr>
            <a:r>
              <a:rPr lang="uk-UA" sz="4000" b="1" dirty="0" smtClean="0">
                <a:solidFill>
                  <a:srgbClr val="00B050"/>
                </a:solidFill>
              </a:rPr>
              <a:t> </a:t>
            </a:r>
            <a:r>
              <a:rPr lang="uk-UA" sz="4000" b="1" dirty="0" smtClean="0">
                <a:solidFill>
                  <a:srgbClr val="002060"/>
                </a:solidFill>
              </a:rPr>
              <a:t>«Всі ми — всього лиш прилизана зовнішність, лицеміри».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Композиція новели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28688" y="1428750"/>
          <a:ext cx="7758112" cy="4697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Домашнє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Напишіть розгорнуту відповідь на </a:t>
            </a:r>
            <a:r>
              <a:rPr lang="uk-UA" dirty="0" err="1" smtClean="0"/>
              <a:t>на</a:t>
            </a:r>
            <a:r>
              <a:rPr lang="uk-UA" dirty="0" smtClean="0"/>
              <a:t> одне із запропонованих питань:</a:t>
            </a:r>
          </a:p>
          <a:p>
            <a:pPr marL="514350" indent="-514350">
              <a:buAutoNum type="arabicPeriod"/>
            </a:pPr>
            <a:r>
              <a:rPr lang="uk-UA" dirty="0" smtClean="0"/>
              <a:t>Батьків треба слухати, щоб власні діти в майбутньому слухали вас.</a:t>
            </a:r>
          </a:p>
          <a:p>
            <a:pPr marL="514350" indent="-514350">
              <a:buAutoNum type="arabicPeriod"/>
            </a:pPr>
            <a:r>
              <a:rPr lang="uk-UA" dirty="0" smtClean="0"/>
              <a:t>Фантазія – це шлях до зростання творчої особистості.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G-Well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4743894" cy="5715016"/>
          </a:xfrm>
        </p:spPr>
      </p:pic>
      <p:pic>
        <p:nvPicPr>
          <p:cNvPr id="2050" name="Picture 2" descr="D:\Олеся\работа\7 клас\15. Герберт Уеллс\i_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714356"/>
            <a:ext cx="4143372" cy="5945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4810" y="785794"/>
            <a:ext cx="4752033" cy="4714908"/>
          </a:xfrm>
        </p:spPr>
      </p:pic>
      <p:pic>
        <p:nvPicPr>
          <p:cNvPr id="3074" name="Picture 2" descr="D:\Олеся\работа\7 клас\15. Герберт Уеллс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7"/>
            <a:ext cx="3571900" cy="5804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rvishbanges_Hig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7" y="500042"/>
            <a:ext cx="8801219" cy="592935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uk-UA" dirty="0" smtClean="0"/>
              <a:t>Що таке фантастика???</a:t>
            </a:r>
            <a:endParaRPr lang="ru-RU" dirty="0"/>
          </a:p>
        </p:txBody>
      </p:sp>
      <p:pic>
        <p:nvPicPr>
          <p:cNvPr id="4098" name="Picture 2" descr="D:\Олеся\работа\7 клас\15. Герберт Уеллс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8251136" cy="55007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6450" y="142852"/>
            <a:ext cx="7067550" cy="4525963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Вигадане, неймовірне, химерне</a:t>
            </a:r>
            <a:endParaRPr lang="ru-RU" dirty="0" smtClean="0"/>
          </a:p>
          <a:p>
            <a:r>
              <a:rPr lang="uk-UA" b="1" dirty="0" smtClean="0"/>
              <a:t>ФАНТАСТИКА</a:t>
            </a:r>
            <a:r>
              <a:rPr lang="uk-UA" dirty="0" smtClean="0"/>
              <a:t> (гр. </a:t>
            </a:r>
            <a:r>
              <a:rPr lang="en-US" dirty="0" err="1" smtClean="0"/>
              <a:t>Phantastike</a:t>
            </a:r>
            <a:r>
              <a:rPr lang="uk-UA" dirty="0" smtClean="0"/>
              <a:t> – мистецтво уявляти)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1. Різновид художньої літератури (жанр фантастики).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2. Спосіб художнього творення, в основі якого лежить нереальне, уявне, чарівне, надприродне.</a:t>
            </a:r>
            <a:endParaRPr lang="ru-RU" dirty="0" smtClean="0"/>
          </a:p>
          <a:p>
            <a:r>
              <a:rPr lang="uk-UA" i="1" dirty="0" smtClean="0"/>
              <a:t>Фантастичне </a:t>
            </a:r>
            <a:r>
              <a:rPr lang="uk-UA" dirty="0" smtClean="0"/>
              <a:t>– це плід уяви й вигадки автора, спосіб вираження його думок і прагнень.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0"/>
            <a:ext cx="8229600" cy="1143000"/>
          </a:xfrm>
        </p:spPr>
        <p:txBody>
          <a:bodyPr/>
          <a:lstStyle/>
          <a:p>
            <a:r>
              <a:rPr lang="uk-UA" b="1" dirty="0" err="1" smtClean="0">
                <a:solidFill>
                  <a:srgbClr val="005C2A"/>
                </a:solidFill>
              </a:rPr>
              <a:t>Герберт</a:t>
            </a:r>
            <a:r>
              <a:rPr lang="uk-UA" b="1" dirty="0" smtClean="0">
                <a:solidFill>
                  <a:srgbClr val="005C2A"/>
                </a:solidFill>
              </a:rPr>
              <a:t>   </a:t>
            </a:r>
            <a:r>
              <a:rPr lang="uk-UA" b="1" dirty="0" err="1" smtClean="0">
                <a:solidFill>
                  <a:srgbClr val="005C2A"/>
                </a:solidFill>
              </a:rPr>
              <a:t>Уеллс</a:t>
            </a:r>
            <a:endParaRPr lang="ru-RU" b="1" dirty="0">
              <a:solidFill>
                <a:srgbClr val="005C2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000108"/>
            <a:ext cx="7500958" cy="4972072"/>
          </a:xfrm>
        </p:spPr>
        <p:txBody>
          <a:bodyPr/>
          <a:lstStyle/>
          <a:p>
            <a:r>
              <a:rPr lang="uk-UA" dirty="0" smtClean="0"/>
              <a:t> </a:t>
            </a:r>
            <a:r>
              <a:rPr lang="uk-UA" b="1" dirty="0" smtClean="0"/>
              <a:t>країна, яку представляє  </a:t>
            </a:r>
            <a:r>
              <a:rPr lang="uk-UA" dirty="0" smtClean="0"/>
              <a:t>–    Англія;</a:t>
            </a:r>
            <a:endParaRPr lang="ru-RU" dirty="0" smtClean="0"/>
          </a:p>
          <a:p>
            <a:r>
              <a:rPr lang="uk-UA" b="1" dirty="0" smtClean="0"/>
              <a:t>літературні титули </a:t>
            </a:r>
            <a:r>
              <a:rPr lang="uk-UA" dirty="0" smtClean="0"/>
              <a:t>– класик наукової фантастики, письменник-гуманіст (під час Першої світової війни проголосив гасло: «Війна проти війни»);</a:t>
            </a:r>
            <a:endParaRPr lang="ru-RU" dirty="0" smtClean="0"/>
          </a:p>
          <a:p>
            <a:r>
              <a:rPr lang="uk-UA" b="1" dirty="0" smtClean="0"/>
              <a:t>література, яку представляє </a:t>
            </a:r>
            <a:r>
              <a:rPr lang="uk-UA" dirty="0" smtClean="0"/>
              <a:t>– науково-фантастична (футуристична, антиутопія), </a:t>
            </a:r>
            <a:r>
              <a:rPr lang="uk-UA" dirty="0" err="1" smtClean="0"/>
              <a:t>фентезі</a:t>
            </a:r>
            <a:r>
              <a:rPr lang="uk-UA" dirty="0" smtClean="0"/>
              <a:t>, соціально-побутова проза;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250" y="500042"/>
            <a:ext cx="7067550" cy="5626121"/>
          </a:xfrm>
        </p:spPr>
        <p:txBody>
          <a:bodyPr/>
          <a:lstStyle/>
          <a:p>
            <a:r>
              <a:rPr lang="uk-UA" b="1" dirty="0" smtClean="0"/>
              <a:t>«літературний батько» </a:t>
            </a:r>
            <a:r>
              <a:rPr lang="uk-UA" dirty="0" smtClean="0"/>
              <a:t>– Жуль Верн; </a:t>
            </a:r>
            <a:r>
              <a:rPr lang="uk-UA" b="1" dirty="0" smtClean="0"/>
              <a:t>літературні жанри </a:t>
            </a:r>
            <a:r>
              <a:rPr lang="uk-UA" dirty="0" smtClean="0"/>
              <a:t>– оповідання, новела, роман;</a:t>
            </a:r>
            <a:endParaRPr lang="ru-RU" dirty="0" smtClean="0"/>
          </a:p>
          <a:p>
            <a:r>
              <a:rPr lang="uk-UA" b="1" dirty="0" smtClean="0"/>
              <a:t>найвідоміші твори </a:t>
            </a:r>
            <a:r>
              <a:rPr lang="uk-UA" dirty="0" smtClean="0"/>
              <a:t>– «Машина часу», «Острів доктора Моро», «Війна світів», «Людина-невидимка»;</a:t>
            </a:r>
            <a:endParaRPr lang="ru-RU" dirty="0" smtClean="0"/>
          </a:p>
          <a:p>
            <a:r>
              <a:rPr lang="uk-UA" b="1" dirty="0" smtClean="0"/>
              <a:t>основна проблема творчості </a:t>
            </a:r>
            <a:r>
              <a:rPr lang="uk-UA" dirty="0" smtClean="0"/>
              <a:t>– людина та її цінності в </a:t>
            </a:r>
            <a:r>
              <a:rPr lang="uk-UA" dirty="0" err="1" smtClean="0"/>
              <a:t>технократичному</a:t>
            </a:r>
            <a:r>
              <a:rPr lang="uk-UA" dirty="0" smtClean="0"/>
              <a:t> суспільстві.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uk-UA" dirty="0" smtClean="0"/>
              <a:t>Словникова робота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928670"/>
            <a:ext cx="7715304" cy="5429288"/>
          </a:xfrm>
        </p:spPr>
        <p:txBody>
          <a:bodyPr/>
          <a:lstStyle/>
          <a:p>
            <a:r>
              <a:rPr lang="uk-UA" sz="2000" b="1" i="1" dirty="0" err="1" smtClean="0"/>
              <a:t>Прейскурант</a:t>
            </a:r>
            <a:r>
              <a:rPr lang="uk-UA" sz="2000" dirty="0" err="1" smtClean="0"/>
              <a:t>–</a:t>
            </a:r>
            <a:r>
              <a:rPr lang="uk-UA" sz="2000" dirty="0" smtClean="0"/>
              <a:t>  перелік цін на товари і послуги.</a:t>
            </a:r>
            <a:endParaRPr lang="ru-RU" sz="2000" dirty="0" smtClean="0"/>
          </a:p>
          <a:p>
            <a:r>
              <a:rPr lang="uk-UA" sz="2000" b="1" i="1" dirty="0" smtClean="0"/>
              <a:t>Ґатунок</a:t>
            </a:r>
            <a:r>
              <a:rPr lang="uk-UA" sz="2000" dirty="0" smtClean="0"/>
              <a:t> – якість.</a:t>
            </a:r>
            <a:endParaRPr lang="ru-RU" sz="2000" dirty="0" smtClean="0"/>
          </a:p>
          <a:p>
            <a:r>
              <a:rPr lang="uk-UA" sz="2000" b="1" i="1" dirty="0" smtClean="0"/>
              <a:t>Галерея </a:t>
            </a:r>
            <a:r>
              <a:rPr lang="uk-UA" sz="2000" dirty="0" smtClean="0"/>
              <a:t>– довге приміщення з суцільним рядом великих вікон на одній з подовжніх стін.</a:t>
            </a:r>
            <a:endParaRPr lang="ru-RU" sz="2000" dirty="0" smtClean="0"/>
          </a:p>
          <a:p>
            <a:r>
              <a:rPr lang="uk-UA" sz="2000" b="1" i="1" dirty="0" smtClean="0"/>
              <a:t>Пап'є-маше</a:t>
            </a:r>
            <a:r>
              <a:rPr lang="uk-UA" sz="2000" dirty="0" smtClean="0"/>
              <a:t> – матеріал для муляжів, котрий отримують із суміші волокнистих матеріалів з клеєм, крох­малем, гіпсом.</a:t>
            </a:r>
            <a:endParaRPr lang="ru-RU" sz="2000" dirty="0" smtClean="0"/>
          </a:p>
          <a:p>
            <a:r>
              <a:rPr lang="uk-UA" sz="2000" b="1" i="1" dirty="0" smtClean="0"/>
              <a:t>Салон </a:t>
            </a:r>
            <a:r>
              <a:rPr lang="uk-UA" sz="2000" dirty="0" smtClean="0"/>
              <a:t>– приміщення для виставок, а також магазин художніх виробів.</a:t>
            </a:r>
            <a:endParaRPr lang="ru-RU" sz="2000" dirty="0" smtClean="0"/>
          </a:p>
          <a:p>
            <a:r>
              <a:rPr lang="uk-UA" sz="2000" b="1" i="1" dirty="0" smtClean="0"/>
              <a:t>Патент </a:t>
            </a:r>
            <a:r>
              <a:rPr lang="uk-UA" sz="2000" dirty="0" smtClean="0"/>
              <a:t>– документ на право займатися торгівлею або промислом.</a:t>
            </a:r>
            <a:endParaRPr lang="ru-RU" sz="2000" dirty="0" smtClean="0"/>
          </a:p>
          <a:p>
            <a:r>
              <a:rPr lang="uk-UA" sz="2000" b="1" i="1" dirty="0" smtClean="0"/>
              <a:t>Інкубатор</a:t>
            </a:r>
            <a:r>
              <a:rPr lang="uk-UA" sz="2000" dirty="0" smtClean="0"/>
              <a:t> – апарат для виведення з яєць молодняка сільськогосподарської птиці.</a:t>
            </a:r>
            <a:endParaRPr lang="ru-RU" sz="2000" dirty="0" smtClean="0"/>
          </a:p>
          <a:p>
            <a:r>
              <a:rPr lang="uk-UA" sz="2000" b="1" i="1" dirty="0" smtClean="0"/>
              <a:t>Міраж</a:t>
            </a:r>
            <a:r>
              <a:rPr lang="uk-UA" sz="2000" dirty="0" smtClean="0"/>
              <a:t> – дещо уявне.</a:t>
            </a:r>
            <a:endParaRPr lang="ru-RU" sz="2000" dirty="0" smtClean="0"/>
          </a:p>
          <a:p>
            <a:r>
              <a:rPr lang="uk-UA" sz="2000" b="1" i="1" dirty="0" smtClean="0"/>
              <a:t>Пілястр </a:t>
            </a:r>
            <a:r>
              <a:rPr lang="uk-UA" sz="2000" dirty="0" smtClean="0"/>
              <a:t>– вертикальний  виступ на поверхні стіни у вигляді частини вбудованого в неї чотиригранного стовпа.</a:t>
            </a:r>
            <a:endParaRPr lang="ru-RU" sz="2000" dirty="0" smtClean="0"/>
          </a:p>
          <a:p>
            <a:r>
              <a:rPr lang="uk-UA" sz="2000" b="1" i="1" dirty="0" smtClean="0"/>
              <a:t>Кеб</a:t>
            </a:r>
            <a:r>
              <a:rPr lang="uk-UA" sz="2000" dirty="0" smtClean="0"/>
              <a:t> – однокінний екіпаж в Англії.</a:t>
            </a:r>
            <a:endParaRPr lang="ru-RU" sz="20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ерберт Уеллс Чарівна крамниц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Герберт Уеллс Чарівна крамниця</Template>
  <TotalTime>41</TotalTime>
  <Words>533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Герберт Уеллс Чарівна крамниця</vt:lpstr>
      <vt:lpstr>В чарівній крамниці англійського фантаста. Герберт Уелллс.  Новела «Чарівна крамниця» </vt:lpstr>
      <vt:lpstr>Слайд 2</vt:lpstr>
      <vt:lpstr>Слайд 3</vt:lpstr>
      <vt:lpstr>Слайд 4</vt:lpstr>
      <vt:lpstr>Що таке фантастика???</vt:lpstr>
      <vt:lpstr>Слайд 6</vt:lpstr>
      <vt:lpstr>Герберт   Уеллс</vt:lpstr>
      <vt:lpstr>Слайд 8</vt:lpstr>
      <vt:lpstr>Словникова робота</vt:lpstr>
      <vt:lpstr>Дидактична гра «Криптограма». </vt:lpstr>
      <vt:lpstr>Слайд 11</vt:lpstr>
      <vt:lpstr>Композиція новели</vt:lpstr>
      <vt:lpstr>Домашнє завдання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чарівній крамниці англійського фантаста. Герберт Уелллс.  Новела «Чарівна крамниця»</dc:title>
  <dc:creator>Любимая Теща</dc:creator>
  <cp:lastModifiedBy>Любимая Теща</cp:lastModifiedBy>
  <cp:revision>5</cp:revision>
  <dcterms:created xsi:type="dcterms:W3CDTF">2017-03-20T17:30:34Z</dcterms:created>
  <dcterms:modified xsi:type="dcterms:W3CDTF">2017-03-20T18:13:19Z</dcterms:modified>
</cp:coreProperties>
</file>