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83" r:id="rId5"/>
    <p:sldId id="294" r:id="rId6"/>
    <p:sldId id="279" r:id="rId7"/>
    <p:sldId id="272" r:id="rId8"/>
    <p:sldId id="293" r:id="rId9"/>
    <p:sldId id="262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FF"/>
    <a:srgbClr val="FF33CC"/>
    <a:srgbClr val="FF99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189C9-6FBF-4D1F-B6B9-1A8C91EF35E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8E675-8ABD-47FB-838B-CF4AA5875B23}">
      <dgm:prSet phldrT="[Текст]"/>
      <dgm:spPr/>
      <dgm:t>
        <a:bodyPr/>
        <a:lstStyle/>
        <a:p>
          <a:r>
            <a:rPr lang="uk-UA" dirty="0" smtClean="0"/>
            <a:t>дитина</a:t>
          </a:r>
          <a:endParaRPr lang="ru-RU" dirty="0"/>
        </a:p>
      </dgm:t>
    </dgm:pt>
    <dgm:pt modelId="{0E3D42A1-E1B1-4A8F-9641-E6FAA5BEBA13}" type="parTrans" cxnId="{B48A4782-E6B1-419F-BF2E-7F42D4DE478D}">
      <dgm:prSet/>
      <dgm:spPr/>
      <dgm:t>
        <a:bodyPr/>
        <a:lstStyle/>
        <a:p>
          <a:endParaRPr lang="ru-RU"/>
        </a:p>
      </dgm:t>
    </dgm:pt>
    <dgm:pt modelId="{1212FEDA-6BFC-4E82-B1C2-64E5A20E19DA}" type="sibTrans" cxnId="{B48A4782-E6B1-419F-BF2E-7F42D4DE478D}">
      <dgm:prSet/>
      <dgm:spPr/>
      <dgm:t>
        <a:bodyPr/>
        <a:lstStyle/>
        <a:p>
          <a:endParaRPr lang="ru-RU"/>
        </a:p>
      </dgm:t>
    </dgm:pt>
    <dgm:pt modelId="{55BB89B5-E3A3-449E-88C5-C2D033679DBD}">
      <dgm:prSet phldrT="[Текст]"/>
      <dgm:spPr/>
      <dgm:t>
        <a:bodyPr/>
        <a:lstStyle/>
        <a:p>
          <a:r>
            <a:rPr lang="uk-UA" dirty="0" smtClean="0"/>
            <a:t>родина</a:t>
          </a:r>
          <a:endParaRPr lang="ru-RU" dirty="0"/>
        </a:p>
      </dgm:t>
    </dgm:pt>
    <dgm:pt modelId="{F1E5C8A7-DBC0-4344-9569-FA38A9C6ABAC}" type="parTrans" cxnId="{0BD7FAC2-4C7E-4DF2-9897-D20AB425D0CE}">
      <dgm:prSet/>
      <dgm:spPr/>
      <dgm:t>
        <a:bodyPr/>
        <a:lstStyle/>
        <a:p>
          <a:endParaRPr lang="ru-RU"/>
        </a:p>
      </dgm:t>
    </dgm:pt>
    <dgm:pt modelId="{ACFACF13-4A2E-4C72-9867-1A9B6B8F6C7E}" type="sibTrans" cxnId="{0BD7FAC2-4C7E-4DF2-9897-D20AB425D0CE}">
      <dgm:prSet/>
      <dgm:spPr/>
      <dgm:t>
        <a:bodyPr/>
        <a:lstStyle/>
        <a:p>
          <a:endParaRPr lang="ru-RU"/>
        </a:p>
      </dgm:t>
    </dgm:pt>
    <dgm:pt modelId="{58C84ABB-04C8-4408-8A92-9888DF8E6C44}">
      <dgm:prSet phldrT="[Текст]"/>
      <dgm:spPr/>
      <dgm:t>
        <a:bodyPr/>
        <a:lstStyle/>
        <a:p>
          <a:r>
            <a:rPr lang="uk-UA" dirty="0" smtClean="0"/>
            <a:t>школа</a:t>
          </a:r>
          <a:endParaRPr lang="ru-RU" dirty="0"/>
        </a:p>
      </dgm:t>
    </dgm:pt>
    <dgm:pt modelId="{9A1BB463-8E25-4665-91DB-3C1B413B5599}" type="parTrans" cxnId="{23D7CBC3-0F24-4856-85BC-B8E7AC792DCC}">
      <dgm:prSet/>
      <dgm:spPr/>
      <dgm:t>
        <a:bodyPr/>
        <a:lstStyle/>
        <a:p>
          <a:endParaRPr lang="ru-RU"/>
        </a:p>
      </dgm:t>
    </dgm:pt>
    <dgm:pt modelId="{AA33B582-3485-44A1-8186-650133DC1010}" type="sibTrans" cxnId="{23D7CBC3-0F24-4856-85BC-B8E7AC792DCC}">
      <dgm:prSet/>
      <dgm:spPr/>
      <dgm:t>
        <a:bodyPr/>
        <a:lstStyle/>
        <a:p>
          <a:endParaRPr lang="ru-RU"/>
        </a:p>
      </dgm:t>
    </dgm:pt>
    <dgm:pt modelId="{F6AA7E63-C100-47AA-A5E0-399004FC62AE}" type="pres">
      <dgm:prSet presAssocID="{777189C9-6FBF-4D1F-B6B9-1A8C91EF35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CC4A6-C1B2-453C-AC51-32127239C769}" type="pres">
      <dgm:prSet presAssocID="{5F28E675-8ABD-47FB-838B-CF4AA5875B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7BB6F-EE03-4BC4-8FEB-FFA3553AB804}" type="pres">
      <dgm:prSet presAssocID="{1212FEDA-6BFC-4E82-B1C2-64E5A20E19D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1C39E8-1769-499C-B157-662B21716DAE}" type="pres">
      <dgm:prSet presAssocID="{1212FEDA-6BFC-4E82-B1C2-64E5A20E19D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F6D5F3C-EDE5-478E-A3A0-1B1BB1CDF27F}" type="pres">
      <dgm:prSet presAssocID="{55BB89B5-E3A3-449E-88C5-C2D033679DBD}" presName="node" presStyleLbl="node1" presStyleIdx="1" presStyleCnt="3" custRadScaleRad="137970" custRadScaleInc="-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4552-299A-4E46-BAC9-2AE942D59B21}" type="pres">
      <dgm:prSet presAssocID="{ACFACF13-4A2E-4C72-9867-1A9B6B8F6C7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02EE7FE-870A-4B6F-BCD4-82BF04B816B6}" type="pres">
      <dgm:prSet presAssocID="{ACFACF13-4A2E-4C72-9867-1A9B6B8F6C7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E1472C-BC76-4CA9-A5A2-62083F18DA41}" type="pres">
      <dgm:prSet presAssocID="{58C84ABB-04C8-4408-8A92-9888DF8E6C44}" presName="node" presStyleLbl="node1" presStyleIdx="2" presStyleCnt="3" custRadScaleRad="136875" custRadScaleInc="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147E-27E7-4F7B-847B-2EAEA6429F77}" type="pres">
      <dgm:prSet presAssocID="{AA33B582-3485-44A1-8186-650133DC101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F5547D7-79F3-474A-B7AE-FA57E567FDFF}" type="pres">
      <dgm:prSet presAssocID="{AA33B582-3485-44A1-8186-650133DC101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5D1CB8E-9C63-4CD7-9AA6-8A442DE34DB4}" type="presOf" srcId="{777189C9-6FBF-4D1F-B6B9-1A8C91EF35EA}" destId="{F6AA7E63-C100-47AA-A5E0-399004FC62AE}" srcOrd="0" destOrd="0" presId="urn:microsoft.com/office/officeart/2005/8/layout/cycle7"/>
    <dgm:cxn modelId="{B1B9EA20-817B-4A59-BF74-A00D8BA4118F}" type="presOf" srcId="{ACFACF13-4A2E-4C72-9867-1A9B6B8F6C7E}" destId="{302EE7FE-870A-4B6F-BCD4-82BF04B816B6}" srcOrd="1" destOrd="0" presId="urn:microsoft.com/office/officeart/2005/8/layout/cycle7"/>
    <dgm:cxn modelId="{A03CEE84-5734-4C65-AAE1-A9FC1E4958E5}" type="presOf" srcId="{55BB89B5-E3A3-449E-88C5-C2D033679DBD}" destId="{5F6D5F3C-EDE5-478E-A3A0-1B1BB1CDF27F}" srcOrd="0" destOrd="0" presId="urn:microsoft.com/office/officeart/2005/8/layout/cycle7"/>
    <dgm:cxn modelId="{0BD7FAC2-4C7E-4DF2-9897-D20AB425D0CE}" srcId="{777189C9-6FBF-4D1F-B6B9-1A8C91EF35EA}" destId="{55BB89B5-E3A3-449E-88C5-C2D033679DBD}" srcOrd="1" destOrd="0" parTransId="{F1E5C8A7-DBC0-4344-9569-FA38A9C6ABAC}" sibTransId="{ACFACF13-4A2E-4C72-9867-1A9B6B8F6C7E}"/>
    <dgm:cxn modelId="{23D7CBC3-0F24-4856-85BC-B8E7AC792DCC}" srcId="{777189C9-6FBF-4D1F-B6B9-1A8C91EF35EA}" destId="{58C84ABB-04C8-4408-8A92-9888DF8E6C44}" srcOrd="2" destOrd="0" parTransId="{9A1BB463-8E25-4665-91DB-3C1B413B5599}" sibTransId="{AA33B582-3485-44A1-8186-650133DC1010}"/>
    <dgm:cxn modelId="{B48A4782-E6B1-419F-BF2E-7F42D4DE478D}" srcId="{777189C9-6FBF-4D1F-B6B9-1A8C91EF35EA}" destId="{5F28E675-8ABD-47FB-838B-CF4AA5875B23}" srcOrd="0" destOrd="0" parTransId="{0E3D42A1-E1B1-4A8F-9641-E6FAA5BEBA13}" sibTransId="{1212FEDA-6BFC-4E82-B1C2-64E5A20E19DA}"/>
    <dgm:cxn modelId="{B52F9F55-ABF5-4D64-8ED9-CE71C351DA23}" type="presOf" srcId="{AA33B582-3485-44A1-8186-650133DC1010}" destId="{A364147E-27E7-4F7B-847B-2EAEA6429F77}" srcOrd="0" destOrd="0" presId="urn:microsoft.com/office/officeart/2005/8/layout/cycle7"/>
    <dgm:cxn modelId="{F652BF52-4BB8-4BD8-AD2C-0C71B7C549CF}" type="presOf" srcId="{5F28E675-8ABD-47FB-838B-CF4AA5875B23}" destId="{3EFCC4A6-C1B2-453C-AC51-32127239C769}" srcOrd="0" destOrd="0" presId="urn:microsoft.com/office/officeart/2005/8/layout/cycle7"/>
    <dgm:cxn modelId="{5404B104-4BB1-4B19-A8F8-E43A5E967AF6}" type="presOf" srcId="{ACFACF13-4A2E-4C72-9867-1A9B6B8F6C7E}" destId="{CD4C4552-299A-4E46-BAC9-2AE942D59B21}" srcOrd="0" destOrd="0" presId="urn:microsoft.com/office/officeart/2005/8/layout/cycle7"/>
    <dgm:cxn modelId="{E0F15787-85CC-488B-964D-0D7C6F39E3CE}" type="presOf" srcId="{58C84ABB-04C8-4408-8A92-9888DF8E6C44}" destId="{A2E1472C-BC76-4CA9-A5A2-62083F18DA41}" srcOrd="0" destOrd="0" presId="urn:microsoft.com/office/officeart/2005/8/layout/cycle7"/>
    <dgm:cxn modelId="{894AC688-5F30-4C0F-B67D-71586D83A71C}" type="presOf" srcId="{1212FEDA-6BFC-4E82-B1C2-64E5A20E19DA}" destId="{7E1C39E8-1769-499C-B157-662B21716DAE}" srcOrd="1" destOrd="0" presId="urn:microsoft.com/office/officeart/2005/8/layout/cycle7"/>
    <dgm:cxn modelId="{8B8913AA-7717-4D3B-A959-9DA9840E1186}" type="presOf" srcId="{1212FEDA-6BFC-4E82-B1C2-64E5A20E19DA}" destId="{9C37BB6F-EE03-4BC4-8FEB-FFA3553AB804}" srcOrd="0" destOrd="0" presId="urn:microsoft.com/office/officeart/2005/8/layout/cycle7"/>
    <dgm:cxn modelId="{8BCEA0FE-5575-427C-9A54-40BE80D262ED}" type="presOf" srcId="{AA33B582-3485-44A1-8186-650133DC1010}" destId="{7F5547D7-79F3-474A-B7AE-FA57E567FDFF}" srcOrd="1" destOrd="0" presId="urn:microsoft.com/office/officeart/2005/8/layout/cycle7"/>
    <dgm:cxn modelId="{B6ACC186-DC0E-4E5E-A323-D6FD36276CD8}" type="presParOf" srcId="{F6AA7E63-C100-47AA-A5E0-399004FC62AE}" destId="{3EFCC4A6-C1B2-453C-AC51-32127239C769}" srcOrd="0" destOrd="0" presId="urn:microsoft.com/office/officeart/2005/8/layout/cycle7"/>
    <dgm:cxn modelId="{B840669E-2EB5-4045-ABB6-F2C6EE5847B2}" type="presParOf" srcId="{F6AA7E63-C100-47AA-A5E0-399004FC62AE}" destId="{9C37BB6F-EE03-4BC4-8FEB-FFA3553AB804}" srcOrd="1" destOrd="0" presId="urn:microsoft.com/office/officeart/2005/8/layout/cycle7"/>
    <dgm:cxn modelId="{C26EA286-8944-4696-AE98-D174260A3CD2}" type="presParOf" srcId="{9C37BB6F-EE03-4BC4-8FEB-FFA3553AB804}" destId="{7E1C39E8-1769-499C-B157-662B21716DAE}" srcOrd="0" destOrd="0" presId="urn:microsoft.com/office/officeart/2005/8/layout/cycle7"/>
    <dgm:cxn modelId="{F07AA765-202D-4AB0-A190-856E283F3AE7}" type="presParOf" srcId="{F6AA7E63-C100-47AA-A5E0-399004FC62AE}" destId="{5F6D5F3C-EDE5-478E-A3A0-1B1BB1CDF27F}" srcOrd="2" destOrd="0" presId="urn:microsoft.com/office/officeart/2005/8/layout/cycle7"/>
    <dgm:cxn modelId="{B2DCD61A-D10E-4057-BD25-98CAAAA51B4E}" type="presParOf" srcId="{F6AA7E63-C100-47AA-A5E0-399004FC62AE}" destId="{CD4C4552-299A-4E46-BAC9-2AE942D59B21}" srcOrd="3" destOrd="0" presId="urn:microsoft.com/office/officeart/2005/8/layout/cycle7"/>
    <dgm:cxn modelId="{B278D4FC-257A-4696-BF6D-E07F7F88153F}" type="presParOf" srcId="{CD4C4552-299A-4E46-BAC9-2AE942D59B21}" destId="{302EE7FE-870A-4B6F-BCD4-82BF04B816B6}" srcOrd="0" destOrd="0" presId="urn:microsoft.com/office/officeart/2005/8/layout/cycle7"/>
    <dgm:cxn modelId="{D07779A0-DB04-43AC-A287-F913BACDF629}" type="presParOf" srcId="{F6AA7E63-C100-47AA-A5E0-399004FC62AE}" destId="{A2E1472C-BC76-4CA9-A5A2-62083F18DA41}" srcOrd="4" destOrd="0" presId="urn:microsoft.com/office/officeart/2005/8/layout/cycle7"/>
    <dgm:cxn modelId="{E24A6383-90D8-47D9-B7CE-FB0DA3A71F10}" type="presParOf" srcId="{F6AA7E63-C100-47AA-A5E0-399004FC62AE}" destId="{A364147E-27E7-4F7B-847B-2EAEA6429F77}" srcOrd="5" destOrd="0" presId="urn:microsoft.com/office/officeart/2005/8/layout/cycle7"/>
    <dgm:cxn modelId="{2AE739B6-B70D-4C27-9056-B2B4141E6DE4}" type="presParOf" srcId="{A364147E-27E7-4F7B-847B-2EAEA6429F77}" destId="{7F5547D7-79F3-474A-B7AE-FA57E567FDF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2A922-5358-4631-8AD8-28473603F33C}" type="doc">
      <dgm:prSet loTypeId="urn:microsoft.com/office/officeart/2005/8/layout/hList6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6F32E1-F498-41EF-9F81-749DF35A2CF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uk-UA" sz="1800" b="1" dirty="0" smtClean="0">
              <a:latin typeface="Georgia" pitchFamily="18" charset="0"/>
            </a:rPr>
            <a:t>Ігрова технологія</a:t>
          </a:r>
          <a:endParaRPr lang="ru-RU" sz="1800" b="1" dirty="0">
            <a:latin typeface="Georgia" pitchFamily="18" charset="0"/>
          </a:endParaRPr>
        </a:p>
      </dgm:t>
    </dgm:pt>
    <dgm:pt modelId="{792F6291-858F-40F1-A95B-146B91EBBE10}" type="parTrans" cxnId="{0F408ADA-80FD-458D-AA46-F0AB0ADF8BC2}">
      <dgm:prSet/>
      <dgm:spPr/>
      <dgm:t>
        <a:bodyPr/>
        <a:lstStyle/>
        <a:p>
          <a:endParaRPr lang="ru-RU"/>
        </a:p>
      </dgm:t>
    </dgm:pt>
    <dgm:pt modelId="{79658122-A882-4A8B-9A88-307A2AC3EC1B}" type="sibTrans" cxnId="{0F408ADA-80FD-458D-AA46-F0AB0ADF8BC2}">
      <dgm:prSet/>
      <dgm:spPr/>
      <dgm:t>
        <a:bodyPr/>
        <a:lstStyle/>
        <a:p>
          <a:endParaRPr lang="ru-RU"/>
        </a:p>
      </dgm:t>
    </dgm:pt>
    <dgm:pt modelId="{64FB5AFF-034D-4B66-AE1C-EC8A7F5ABC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uk-UA" sz="1600" dirty="0" smtClean="0">
              <a:latin typeface="Georgia" pitchFamily="18" charset="0"/>
            </a:rPr>
            <a:t>технологія </a:t>
          </a:r>
          <a:r>
            <a:rPr lang="uk-UA" sz="1600" dirty="0" err="1" smtClean="0">
              <a:latin typeface="Georgia" pitchFamily="18" charset="0"/>
            </a:rPr>
            <a:t>навчально</a:t>
          </a:r>
          <a:r>
            <a:rPr lang="uk-UA" sz="1600" dirty="0" smtClean="0">
              <a:latin typeface="Georgia" pitchFamily="18" charset="0"/>
            </a:rPr>
            <a:t> - виховного процесу як моделювання його змісту, форм, методів відповідно до поставленої мети.</a:t>
          </a:r>
          <a:endParaRPr lang="ru-RU" sz="1600" dirty="0">
            <a:latin typeface="Georgia" pitchFamily="18" charset="0"/>
          </a:endParaRPr>
        </a:p>
      </dgm:t>
    </dgm:pt>
    <dgm:pt modelId="{A30CBC0B-1A7E-4406-8FB1-2B10963DECD1}" type="sibTrans" cxnId="{08D2D1BA-49FC-4493-8A00-4AF4BC06EB42}">
      <dgm:prSet/>
      <dgm:spPr/>
      <dgm:t>
        <a:bodyPr/>
        <a:lstStyle/>
        <a:p>
          <a:endParaRPr lang="ru-RU"/>
        </a:p>
      </dgm:t>
    </dgm:pt>
    <dgm:pt modelId="{9751E33D-771E-4980-86F5-330AF21F71A7}" type="parTrans" cxnId="{08D2D1BA-49FC-4493-8A00-4AF4BC06EB42}">
      <dgm:prSet/>
      <dgm:spPr/>
      <dgm:t>
        <a:bodyPr/>
        <a:lstStyle/>
        <a:p>
          <a:endParaRPr lang="ru-RU"/>
        </a:p>
      </dgm:t>
    </dgm:pt>
    <dgm:pt modelId="{C76532E1-BE39-464C-8A21-7A63801483A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uk-UA" sz="1600" dirty="0" smtClean="0">
              <a:latin typeface="Georgia" pitchFamily="18" charset="0"/>
            </a:rPr>
            <a:t>технологія створення психологічних умов підготовки школярів до творчої діяльності;</a:t>
          </a:r>
          <a:endParaRPr lang="ru-RU" sz="1600" dirty="0">
            <a:latin typeface="Georgia" pitchFamily="18" charset="0"/>
          </a:endParaRPr>
        </a:p>
      </dgm:t>
    </dgm:pt>
    <dgm:pt modelId="{FED8748D-05AA-42C5-8105-73B9545FFB05}" type="sibTrans" cxnId="{668CAB38-5117-49B7-8FD4-B4AB1A4485F7}">
      <dgm:prSet/>
      <dgm:spPr/>
      <dgm:t>
        <a:bodyPr/>
        <a:lstStyle/>
        <a:p>
          <a:endParaRPr lang="ru-RU"/>
        </a:p>
      </dgm:t>
    </dgm:pt>
    <dgm:pt modelId="{CECAE8CC-E5E7-4295-BF82-57385FA2D8FE}" type="parTrans" cxnId="{668CAB38-5117-49B7-8FD4-B4AB1A4485F7}">
      <dgm:prSet/>
      <dgm:spPr/>
      <dgm:t>
        <a:bodyPr/>
        <a:lstStyle/>
        <a:p>
          <a:endParaRPr lang="ru-RU"/>
        </a:p>
      </dgm:t>
    </dgm:pt>
    <dgm:pt modelId="{9E4C6F4A-EAC3-4254-9ED8-E6413D4E3C1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endParaRPr lang="ru-RU" sz="1400" dirty="0"/>
        </a:p>
      </dgm:t>
    </dgm:pt>
    <dgm:pt modelId="{2D6F5C34-C8D6-4217-9915-6E0BB3FCC907}" type="sibTrans" cxnId="{DF9FEE5C-F66C-4CCF-B88D-78A6D37901FE}">
      <dgm:prSet/>
      <dgm:spPr/>
      <dgm:t>
        <a:bodyPr/>
        <a:lstStyle/>
        <a:p>
          <a:endParaRPr lang="ru-RU"/>
        </a:p>
      </dgm:t>
    </dgm:pt>
    <dgm:pt modelId="{BD99288A-695F-4D8F-87D8-95E5ED4EE2A5}" type="parTrans" cxnId="{DF9FEE5C-F66C-4CCF-B88D-78A6D37901FE}">
      <dgm:prSet/>
      <dgm:spPr/>
      <dgm:t>
        <a:bodyPr/>
        <a:lstStyle/>
        <a:p>
          <a:endParaRPr lang="ru-RU"/>
        </a:p>
      </dgm:t>
    </dgm:pt>
    <dgm:pt modelId="{3F8E96E8-2BB0-4C66-A614-76AB66394474}">
      <dgm:prSet custT="1"/>
      <dgm:spPr/>
      <dgm:t>
        <a:bodyPr/>
        <a:lstStyle/>
        <a:p>
          <a:r>
            <a:rPr lang="ru-RU" sz="1600" dirty="0">
              <a:latin typeface="Georgia" pitchFamily="18" charset="0"/>
            </a:rPr>
            <a:t>Важливо пам'ятати, </a:t>
          </a:r>
          <a:r>
            <a:rPr lang="ru-RU" sz="1600" dirty="0" err="1">
              <a:latin typeface="Georgia" pitchFamily="18" charset="0"/>
            </a:rPr>
            <a:t>що</a:t>
          </a:r>
          <a:r>
            <a:rPr lang="ru-RU" sz="1600" dirty="0">
              <a:latin typeface="Georgia" pitchFamily="18" charset="0"/>
            </a:rPr>
            <a:t> </a:t>
          </a:r>
          <a:r>
            <a:rPr lang="ru-RU" sz="1600" dirty="0" smtClean="0">
              <a:latin typeface="Georgia" pitchFamily="18" charset="0"/>
            </a:rPr>
            <a:t> </a:t>
          </a:r>
          <a:r>
            <a:rPr lang="ru-RU" sz="1600" dirty="0" err="1">
              <a:latin typeface="Georgia" pitchFamily="18" charset="0"/>
            </a:rPr>
            <a:t>соціалізація</a:t>
          </a:r>
          <a:r>
            <a:rPr lang="ru-RU" sz="1600" dirty="0">
              <a:latin typeface="Georgia" pitchFamily="18" charset="0"/>
            </a:rPr>
            <a:t> </a:t>
          </a:r>
          <a:r>
            <a:rPr lang="uk-UA" sz="1600" dirty="0" smtClean="0">
              <a:latin typeface="Georgia" pitchFamily="18" charset="0"/>
            </a:rPr>
            <a:t>майбутнього школяра</a:t>
          </a:r>
          <a:r>
            <a:rPr lang="ru-RU" sz="1600" dirty="0" smtClean="0">
              <a:latin typeface="Georgia" pitchFamily="18" charset="0"/>
            </a:rPr>
            <a:t> </a:t>
          </a:r>
          <a:r>
            <a:rPr lang="ru-RU" sz="1600" dirty="0">
              <a:latin typeface="Georgia" pitchFamily="18" charset="0"/>
            </a:rPr>
            <a:t>відбувається, головним чином, через гру. Саме тому </a:t>
          </a:r>
          <a:r>
            <a:rPr lang="ru-RU" sz="1600" dirty="0" err="1" smtClean="0">
              <a:latin typeface="Georgia" pitchFamily="18" charset="0"/>
            </a:rPr>
            <a:t>потрібно</a:t>
          </a:r>
          <a:r>
            <a:rPr lang="ru-RU" sz="1600" dirty="0" smtClean="0">
              <a:latin typeface="Georgia" pitchFamily="18" charset="0"/>
            </a:rPr>
            <a:t>  </a:t>
          </a:r>
          <a:r>
            <a:rPr lang="ru-RU" sz="1600" dirty="0" err="1" smtClean="0">
              <a:latin typeface="Georgia" pitchFamily="18" charset="0"/>
            </a:rPr>
            <a:t>подавати</a:t>
          </a:r>
          <a:r>
            <a:rPr lang="ru-RU" sz="1600" dirty="0" smtClean="0">
              <a:latin typeface="Georgia" pitchFamily="18" charset="0"/>
            </a:rPr>
            <a:t> </a:t>
          </a:r>
          <a:r>
            <a:rPr lang="ru-RU" sz="1600" dirty="0">
              <a:latin typeface="Georgia" pitchFamily="18" charset="0"/>
            </a:rPr>
            <a:t>інформацію в простій, доступній, ігровій формі - тобто тієї, яка буде цікава.</a:t>
          </a:r>
        </a:p>
      </dgm:t>
    </dgm:pt>
    <dgm:pt modelId="{E84ABAAD-133E-4137-8237-4754A6E43C0F}" type="parTrans" cxnId="{CE9F9B89-A91C-4899-9A9A-82BA5054CC76}">
      <dgm:prSet/>
      <dgm:spPr/>
      <dgm:t>
        <a:bodyPr/>
        <a:lstStyle/>
        <a:p>
          <a:endParaRPr lang="ru-RU"/>
        </a:p>
      </dgm:t>
    </dgm:pt>
    <dgm:pt modelId="{8BBB7ED8-9021-4B2E-B61A-53640F8D18DC}" type="sibTrans" cxnId="{CE9F9B89-A91C-4899-9A9A-82BA5054CC76}">
      <dgm:prSet/>
      <dgm:spPr/>
      <dgm:t>
        <a:bodyPr/>
        <a:lstStyle/>
        <a:p>
          <a:endParaRPr lang="ru-RU"/>
        </a:p>
      </dgm:t>
    </dgm:pt>
    <dgm:pt modelId="{0B474039-CE3C-4ACB-84B5-85EE4E5DB166}" type="pres">
      <dgm:prSet presAssocID="{07E2A922-5358-4631-8AD8-28473603F3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622A7-C52C-4FEF-95B1-7C8BF105AE9A}" type="pres">
      <dgm:prSet presAssocID="{8C6F32E1-F498-41EF-9F81-749DF35A2CFF}" presName="node" presStyleLbl="node1" presStyleIdx="0" presStyleCnt="2" custScaleX="36055" custScaleY="100000" custLinFactX="-2024" custLinFactNeighborX="-100000" custLinFactNeighborY="-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F38A-14C8-4437-A2D2-B56223816C39}" type="pres">
      <dgm:prSet presAssocID="{79658122-A882-4A8B-9A88-307A2AC3EC1B}" presName="sibTrans" presStyleCnt="0"/>
      <dgm:spPr/>
      <dgm:t>
        <a:bodyPr/>
        <a:lstStyle/>
        <a:p>
          <a:endParaRPr lang="ru-RU"/>
        </a:p>
      </dgm:t>
    </dgm:pt>
    <dgm:pt modelId="{4E4AD52A-5568-45AD-B420-83527044BA56}" type="pres">
      <dgm:prSet presAssocID="{3F8E96E8-2BB0-4C66-A614-76AB66394474}" presName="node" presStyleLbl="node1" presStyleIdx="1" presStyleCnt="2" custScaleX="30193" custScaleY="80126" custLinFactX="-7375" custLinFactNeighborX="-100000" custLinFactNeighborY="10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FEE5C-F66C-4CCF-B88D-78A6D37901FE}" srcId="{8C6F32E1-F498-41EF-9F81-749DF35A2CFF}" destId="{9E4C6F4A-EAC3-4254-9ED8-E6413D4E3C19}" srcOrd="0" destOrd="0" parTransId="{BD99288A-695F-4D8F-87D8-95E5ED4EE2A5}" sibTransId="{2D6F5C34-C8D6-4217-9915-6E0BB3FCC907}"/>
    <dgm:cxn modelId="{5813F7D2-7098-41DB-8B26-8F646779D721}" type="presOf" srcId="{8C6F32E1-F498-41EF-9F81-749DF35A2CFF}" destId="{1DF622A7-C52C-4FEF-95B1-7C8BF105AE9A}" srcOrd="0" destOrd="0" presId="urn:microsoft.com/office/officeart/2005/8/layout/hList6"/>
    <dgm:cxn modelId="{0F408ADA-80FD-458D-AA46-F0AB0ADF8BC2}" srcId="{07E2A922-5358-4631-8AD8-28473603F33C}" destId="{8C6F32E1-F498-41EF-9F81-749DF35A2CFF}" srcOrd="0" destOrd="0" parTransId="{792F6291-858F-40F1-A95B-146B91EBBE10}" sibTransId="{79658122-A882-4A8B-9A88-307A2AC3EC1B}"/>
    <dgm:cxn modelId="{CE9F9B89-A91C-4899-9A9A-82BA5054CC76}" srcId="{07E2A922-5358-4631-8AD8-28473603F33C}" destId="{3F8E96E8-2BB0-4C66-A614-76AB66394474}" srcOrd="1" destOrd="0" parTransId="{E84ABAAD-133E-4137-8237-4754A6E43C0F}" sibTransId="{8BBB7ED8-9021-4B2E-B61A-53640F8D18DC}"/>
    <dgm:cxn modelId="{725EDBB9-9124-4DF3-8478-00F88A37226E}" type="presOf" srcId="{07E2A922-5358-4631-8AD8-28473603F33C}" destId="{0B474039-CE3C-4ACB-84B5-85EE4E5DB166}" srcOrd="0" destOrd="0" presId="urn:microsoft.com/office/officeart/2005/8/layout/hList6"/>
    <dgm:cxn modelId="{668CAB38-5117-49B7-8FD4-B4AB1A4485F7}" srcId="{8C6F32E1-F498-41EF-9F81-749DF35A2CFF}" destId="{C76532E1-BE39-464C-8A21-7A63801483AA}" srcOrd="1" destOrd="0" parTransId="{CECAE8CC-E5E7-4295-BF82-57385FA2D8FE}" sibTransId="{FED8748D-05AA-42C5-8105-73B9545FFB05}"/>
    <dgm:cxn modelId="{4776D1C4-B8E9-4FCC-89CF-D35EC23AA2FC}" type="presOf" srcId="{C76532E1-BE39-464C-8A21-7A63801483AA}" destId="{1DF622A7-C52C-4FEF-95B1-7C8BF105AE9A}" srcOrd="0" destOrd="2" presId="urn:microsoft.com/office/officeart/2005/8/layout/hList6"/>
    <dgm:cxn modelId="{6293B2AE-5EC4-4757-B520-A74BE0BBFA7D}" type="presOf" srcId="{64FB5AFF-034D-4B66-AE1C-EC8A7F5ABCFE}" destId="{1DF622A7-C52C-4FEF-95B1-7C8BF105AE9A}" srcOrd="0" destOrd="3" presId="urn:microsoft.com/office/officeart/2005/8/layout/hList6"/>
    <dgm:cxn modelId="{1D571BD4-2628-4DB9-B978-76F515024B78}" type="presOf" srcId="{3F8E96E8-2BB0-4C66-A614-76AB66394474}" destId="{4E4AD52A-5568-45AD-B420-83527044BA56}" srcOrd="0" destOrd="0" presId="urn:microsoft.com/office/officeart/2005/8/layout/hList6"/>
    <dgm:cxn modelId="{AB126B03-67A4-4665-8E94-23E4F54AE5F1}" type="presOf" srcId="{9E4C6F4A-EAC3-4254-9ED8-E6413D4E3C19}" destId="{1DF622A7-C52C-4FEF-95B1-7C8BF105AE9A}" srcOrd="0" destOrd="1" presId="urn:microsoft.com/office/officeart/2005/8/layout/hList6"/>
    <dgm:cxn modelId="{08D2D1BA-49FC-4493-8A00-4AF4BC06EB42}" srcId="{8C6F32E1-F498-41EF-9F81-749DF35A2CFF}" destId="{64FB5AFF-034D-4B66-AE1C-EC8A7F5ABCFE}" srcOrd="2" destOrd="0" parTransId="{9751E33D-771E-4980-86F5-330AF21F71A7}" sibTransId="{A30CBC0B-1A7E-4406-8FB1-2B10963DECD1}"/>
    <dgm:cxn modelId="{D4157277-8121-47AF-BEFE-26D29FE14579}" type="presParOf" srcId="{0B474039-CE3C-4ACB-84B5-85EE4E5DB166}" destId="{1DF622A7-C52C-4FEF-95B1-7C8BF105AE9A}" srcOrd="0" destOrd="0" presId="urn:microsoft.com/office/officeart/2005/8/layout/hList6"/>
    <dgm:cxn modelId="{F3F232AB-73CC-4AD8-B763-3042C7360F9C}" type="presParOf" srcId="{0B474039-CE3C-4ACB-84B5-85EE4E5DB166}" destId="{736FF38A-14C8-4437-A2D2-B56223816C39}" srcOrd="1" destOrd="0" presId="urn:microsoft.com/office/officeart/2005/8/layout/hList6"/>
    <dgm:cxn modelId="{DFCA9FF0-6331-4DC5-99EA-645D6CF040B3}" type="presParOf" srcId="{0B474039-CE3C-4ACB-84B5-85EE4E5DB166}" destId="{4E4AD52A-5568-45AD-B420-83527044BA56}" srcOrd="2" destOrd="0" presId="urn:microsoft.com/office/officeart/2005/8/layout/hList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07BC1-2536-4317-9C36-769E9ACEED5E}" type="doc">
      <dgm:prSet loTypeId="urn:microsoft.com/office/officeart/2005/8/layout/orgChart1" loCatId="hierarchy" qsTypeId="urn:microsoft.com/office/officeart/2005/8/quickstyle/simple2" qsCatId="simple" csTypeId="urn:microsoft.com/office/officeart/2005/8/colors/accent2_1" csCatId="accent2" phldr="1"/>
      <dgm:spPr/>
    </dgm:pt>
    <dgm:pt modelId="{8245CC50-0768-4F06-882D-BCBA7EBBD69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</a:rPr>
            <a:t>Робота з батьками</a:t>
          </a:r>
          <a:endParaRPr kumimoji="0" lang="ru-RU" sz="2800" b="0" i="0" u="none" strike="noStrike" cap="none" normalizeH="0" baseline="0" dirty="0" smtClean="0">
            <a:ln/>
            <a:effectLst/>
          </a:endParaRPr>
        </a:p>
      </dgm:t>
    </dgm:pt>
    <dgm:pt modelId="{1037BFEE-05F5-4B9B-A1B1-3AE5C3935C41}" type="parTrans" cxnId="{5F1E768E-8392-4420-9B72-644C1E807D4A}">
      <dgm:prSet/>
      <dgm:spPr/>
      <dgm:t>
        <a:bodyPr/>
        <a:lstStyle/>
        <a:p>
          <a:endParaRPr lang="ru-RU"/>
        </a:p>
      </dgm:t>
    </dgm:pt>
    <dgm:pt modelId="{9E01FF82-E8C0-4AA2-A5A9-51805BF84A7B}" type="sibTrans" cxnId="{5F1E768E-8392-4420-9B72-644C1E807D4A}">
      <dgm:prSet/>
      <dgm:spPr/>
      <dgm:t>
        <a:bodyPr/>
        <a:lstStyle/>
        <a:p>
          <a:endParaRPr lang="ru-RU"/>
        </a:p>
      </dgm:t>
    </dgm:pt>
    <dgm:pt modelId="{7882B11E-9C6F-4C5D-B6E9-6DAB71D4BE28}">
      <dgm:prSet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err="1" smtClean="0">
              <a:ln/>
              <a:effectLst/>
              <a:latin typeface="Georgia" pitchFamily="18" charset="0"/>
            </a:rPr>
            <a:t>Вивчення</a:t>
          </a:r>
          <a:r>
            <a:rPr kumimoji="0" lang="ru-RU" sz="1400" b="1" i="1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1" i="1" u="none" strike="noStrike" cap="none" normalizeH="0" baseline="0" dirty="0" err="1" smtClean="0">
              <a:ln/>
              <a:effectLst/>
              <a:latin typeface="Georgia" pitchFamily="18" charset="0"/>
            </a:rPr>
            <a:t>сімей</a:t>
          </a:r>
          <a:r>
            <a:rPr kumimoji="0" lang="ru-RU" sz="1400" b="1" i="1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1" i="1" u="none" strike="noStrike" cap="none" normalizeH="0" baseline="0" dirty="0" err="1" smtClean="0">
              <a:ln/>
              <a:effectLst/>
              <a:latin typeface="Georgia" pitchFamily="18" charset="0"/>
            </a:rPr>
            <a:t>учнів</a:t>
          </a:r>
          <a:endParaRPr kumimoji="0" lang="ru-RU" sz="14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FE637BF7-1AA6-4028-87B4-30DB7CB69827}" type="parTrans" cxnId="{60826BB7-B5AD-4BF5-A499-84E4D990428A}">
      <dgm:prSet/>
      <dgm:spPr/>
      <dgm:t>
        <a:bodyPr/>
        <a:lstStyle/>
        <a:p>
          <a:endParaRPr lang="ru-RU"/>
        </a:p>
      </dgm:t>
    </dgm:pt>
    <dgm:pt modelId="{626631E2-4353-4639-BEAB-F6BDFA4B6D1F}" type="sibTrans" cxnId="{60826BB7-B5AD-4BF5-A499-84E4D990428A}">
      <dgm:prSet/>
      <dgm:spPr/>
      <dgm:t>
        <a:bodyPr/>
        <a:lstStyle/>
        <a:p>
          <a:endParaRPr lang="ru-RU"/>
        </a:p>
      </dgm:t>
    </dgm:pt>
    <dgm:pt modelId="{BEECF9FB-FAB1-4C50-8E3A-98C5D5B8497C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Спостереженн</a:t>
          </a:r>
          <a:r>
            <a:rPr kumimoji="0" lang="ru-RU" sz="1100" b="0" i="0" u="none" strike="noStrike" cap="none" normalizeH="0" baseline="0" dirty="0" err="1" smtClean="0">
              <a:ln/>
              <a:effectLst/>
              <a:latin typeface="Georgia" pitchFamily="18" charset="0"/>
            </a:rPr>
            <a:t>я</a:t>
          </a:r>
          <a:endParaRPr kumimoji="0" lang="ru-RU" sz="11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9B4F31B2-F259-4857-9871-C6BE0076B716}" type="parTrans" cxnId="{08122A26-284F-47E9-8563-CB6305A1020E}">
      <dgm:prSet/>
      <dgm:spPr/>
      <dgm:t>
        <a:bodyPr/>
        <a:lstStyle/>
        <a:p>
          <a:endParaRPr lang="ru-RU"/>
        </a:p>
      </dgm:t>
    </dgm:pt>
    <dgm:pt modelId="{5FDB82A9-08E9-40FB-AEC0-902C389E5ED9}" type="sibTrans" cxnId="{08122A26-284F-47E9-8563-CB6305A1020E}">
      <dgm:prSet/>
      <dgm:spPr/>
      <dgm:t>
        <a:bodyPr/>
        <a:lstStyle/>
        <a:p>
          <a:endParaRPr lang="ru-RU"/>
        </a:p>
      </dgm:t>
    </dgm:pt>
    <dgm:pt modelId="{C27D308D-89BC-41FC-B5D7-4233CD024B93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Анкетування</a:t>
          </a:r>
          <a:endParaRPr kumimoji="0" lang="ru-RU" sz="12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BB4BF599-C528-4833-BC6C-434DB893A0F0}" type="parTrans" cxnId="{4FFBB209-7F14-4C9D-8FAC-7E05A2F584FD}">
      <dgm:prSet/>
      <dgm:spPr/>
      <dgm:t>
        <a:bodyPr/>
        <a:lstStyle/>
        <a:p>
          <a:endParaRPr lang="ru-RU"/>
        </a:p>
      </dgm:t>
    </dgm:pt>
    <dgm:pt modelId="{A65F17C9-F2C0-4D39-8ECB-2C164F048452}" type="sibTrans" cxnId="{4FFBB209-7F14-4C9D-8FAC-7E05A2F584FD}">
      <dgm:prSet/>
      <dgm:spPr/>
      <dgm:t>
        <a:bodyPr/>
        <a:lstStyle/>
        <a:p>
          <a:endParaRPr lang="ru-RU"/>
        </a:p>
      </dgm:t>
    </dgm:pt>
    <dgm:pt modelId="{FDBB7F54-8AFE-470D-90BA-14006CA36880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Вивчення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родинних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коренів</a:t>
          </a:r>
          <a:endParaRPr kumimoji="0" lang="ru-RU" sz="14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518CBDB3-CF88-4049-B7FF-E68F79B599D7}" type="parTrans" cxnId="{20329B20-711B-42C3-BEB6-368A51D0DD2D}">
      <dgm:prSet/>
      <dgm:spPr/>
      <dgm:t>
        <a:bodyPr/>
        <a:lstStyle/>
        <a:p>
          <a:endParaRPr lang="ru-RU"/>
        </a:p>
      </dgm:t>
    </dgm:pt>
    <dgm:pt modelId="{26B26CD2-4098-495C-9EED-C421F68C4240}" type="sibTrans" cxnId="{20329B20-711B-42C3-BEB6-368A51D0DD2D}">
      <dgm:prSet/>
      <dgm:spPr/>
      <dgm:t>
        <a:bodyPr/>
        <a:lstStyle/>
        <a:p>
          <a:endParaRPr lang="ru-RU"/>
        </a:p>
      </dgm:t>
    </dgm:pt>
    <dgm:pt modelId="{533A86F0-1DBD-47A9-A437-8E8F04CEB692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err="1" smtClean="0">
              <a:ln/>
              <a:effectLst/>
              <a:latin typeface="Georgia" pitchFamily="18" charset="0"/>
            </a:rPr>
            <a:t>Батьківський</a:t>
          </a:r>
          <a:r>
            <a:rPr kumimoji="0" lang="ru-RU" sz="1400" b="1" i="1" u="none" strike="noStrike" cap="none" normalizeH="0" baseline="0" dirty="0" smtClean="0">
              <a:ln/>
              <a:effectLst/>
              <a:latin typeface="Georgia" pitchFamily="18" charset="0"/>
            </a:rPr>
            <a:t> всеобуч</a:t>
          </a:r>
          <a:endParaRPr kumimoji="0" lang="ru-RU" sz="14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73AE5D04-6925-4B6B-BA21-FA614A2997ED}" type="parTrans" cxnId="{3AB7A38D-83FA-4EB7-8395-86566FD5251D}">
      <dgm:prSet/>
      <dgm:spPr/>
      <dgm:t>
        <a:bodyPr/>
        <a:lstStyle/>
        <a:p>
          <a:endParaRPr lang="ru-RU"/>
        </a:p>
      </dgm:t>
    </dgm:pt>
    <dgm:pt modelId="{2056E490-BCE4-47D5-ACE3-022E0EAD85AC}" type="sibTrans" cxnId="{3AB7A38D-83FA-4EB7-8395-86566FD5251D}">
      <dgm:prSet/>
      <dgm:spPr/>
      <dgm:t>
        <a:bodyPr/>
        <a:lstStyle/>
        <a:p>
          <a:endParaRPr lang="ru-RU"/>
        </a:p>
      </dgm:t>
    </dgm:pt>
    <dgm:pt modelId="{2F943D8D-F153-4D8A-850D-75E247453E06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Бесіди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,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групові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та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індивідуальні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консультації</a:t>
          </a:r>
          <a:endParaRPr kumimoji="0" lang="ru-RU" sz="12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320AFDDE-F693-427F-8CB8-D45D22715C57}" type="parTrans" cxnId="{74E241EC-0993-4FA6-A30B-4670A79C4087}">
      <dgm:prSet/>
      <dgm:spPr/>
      <dgm:t>
        <a:bodyPr/>
        <a:lstStyle/>
        <a:p>
          <a:endParaRPr lang="ru-RU"/>
        </a:p>
      </dgm:t>
    </dgm:pt>
    <dgm:pt modelId="{B2E4EF34-52C8-4248-9438-3176F9E745E9}" type="sibTrans" cxnId="{74E241EC-0993-4FA6-A30B-4670A79C4087}">
      <dgm:prSet/>
      <dgm:spPr/>
      <dgm:t>
        <a:bodyPr/>
        <a:lstStyle/>
        <a:p>
          <a:endParaRPr lang="ru-RU"/>
        </a:p>
      </dgm:t>
    </dgm:pt>
    <dgm:pt modelId="{61080E32-B9B4-4049-A829-45E312D1EF0A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Лекції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,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розгляд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матеріалів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з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педагогічної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преси</a:t>
          </a:r>
          <a:endParaRPr kumimoji="0" lang="ru-RU" sz="12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D7D9DFC9-E08A-43FC-A752-A08451FC7A8A}" type="parTrans" cxnId="{559FC50A-770B-4136-9520-2E0805A89B90}">
      <dgm:prSet/>
      <dgm:spPr/>
      <dgm:t>
        <a:bodyPr/>
        <a:lstStyle/>
        <a:p>
          <a:endParaRPr lang="ru-RU"/>
        </a:p>
      </dgm:t>
    </dgm:pt>
    <dgm:pt modelId="{F4D182E4-2ED6-4524-BCE7-01AC835C90B0}" type="sibTrans" cxnId="{559FC50A-770B-4136-9520-2E0805A89B90}">
      <dgm:prSet/>
      <dgm:spPr/>
      <dgm:t>
        <a:bodyPr/>
        <a:lstStyle/>
        <a:p>
          <a:endParaRPr lang="ru-RU"/>
        </a:p>
      </dgm:t>
    </dgm:pt>
    <dgm:pt modelId="{7168892E-EBDA-48D8-B8AC-225CA30CF098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Відкриті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навчальні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заняття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та заходи </a:t>
          </a:r>
        </a:p>
      </dgm:t>
    </dgm:pt>
    <dgm:pt modelId="{2F1E066D-17F0-4013-B0E6-E17734E789E2}" type="parTrans" cxnId="{CF34BF1A-7279-4859-91E3-4532845B9FFC}">
      <dgm:prSet/>
      <dgm:spPr/>
      <dgm:t>
        <a:bodyPr/>
        <a:lstStyle/>
        <a:p>
          <a:endParaRPr lang="ru-RU"/>
        </a:p>
      </dgm:t>
    </dgm:pt>
    <dgm:pt modelId="{6788093B-06B9-4016-8514-53DC407D0180}" type="sibTrans" cxnId="{CF34BF1A-7279-4859-91E3-4532845B9FFC}">
      <dgm:prSet/>
      <dgm:spPr/>
      <dgm:t>
        <a:bodyPr/>
        <a:lstStyle/>
        <a:p>
          <a:endParaRPr lang="ru-RU"/>
        </a:p>
      </dgm:t>
    </dgm:pt>
    <dgm:pt modelId="{C5FA4618-D36A-4069-9612-94DDA7740385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Виставки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дитячих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робіт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та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їх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аналіз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</a:p>
      </dgm:t>
    </dgm:pt>
    <dgm:pt modelId="{18ADA075-D942-4746-80F2-BAC732015340}" type="parTrans" cxnId="{307FB37F-D32A-4191-A21C-3E93DFAF5287}">
      <dgm:prSet/>
      <dgm:spPr/>
      <dgm:t>
        <a:bodyPr/>
        <a:lstStyle/>
        <a:p>
          <a:endParaRPr lang="ru-RU"/>
        </a:p>
      </dgm:t>
    </dgm:pt>
    <dgm:pt modelId="{68451385-3BA0-4507-A181-B4514CC3EEA6}" type="sibTrans" cxnId="{307FB37F-D32A-4191-A21C-3E93DFAF5287}">
      <dgm:prSet/>
      <dgm:spPr/>
      <dgm:t>
        <a:bodyPr/>
        <a:lstStyle/>
        <a:p>
          <a:endParaRPr lang="ru-RU"/>
        </a:p>
      </dgm:t>
    </dgm:pt>
    <dgm:pt modelId="{B58AAA9B-BEF6-4880-8DA2-FFA6F008031E}">
      <dgm:prSet custT="1"/>
      <dgm:spPr>
        <a:solidFill>
          <a:srgbClr val="00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err="1" smtClean="0">
              <a:ln/>
              <a:effectLst/>
              <a:latin typeface="Georgia" pitchFamily="18" charset="0"/>
            </a:rPr>
            <a:t>Спільна</a:t>
          </a:r>
          <a:r>
            <a:rPr kumimoji="0" lang="ru-RU" sz="1600" b="1" i="1" u="none" strike="noStrike" cap="none" normalizeH="0" baseline="0" dirty="0" smtClean="0">
              <a:ln/>
              <a:effectLst/>
              <a:latin typeface="Georgia" pitchFamily="18" charset="0"/>
            </a:rPr>
            <a:t> робота </a:t>
          </a:r>
          <a:endParaRPr kumimoji="0" lang="ru-RU" sz="16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6A7CDEF9-EC77-4F1E-B6F6-053E0AFB248F}" type="parTrans" cxnId="{65861FE4-58E4-4527-8C77-F7123B8D7BCF}">
      <dgm:prSet/>
      <dgm:spPr/>
      <dgm:t>
        <a:bodyPr/>
        <a:lstStyle/>
        <a:p>
          <a:endParaRPr lang="ru-RU"/>
        </a:p>
      </dgm:t>
    </dgm:pt>
    <dgm:pt modelId="{E3B07C3A-FDE5-418F-9640-E4880FD708D9}" type="sibTrans" cxnId="{65861FE4-58E4-4527-8C77-F7123B8D7BCF}">
      <dgm:prSet/>
      <dgm:spPr/>
      <dgm:t>
        <a:bodyPr/>
        <a:lstStyle/>
        <a:p>
          <a:endParaRPr lang="ru-RU"/>
        </a:p>
      </dgm:t>
    </dgm:pt>
    <dgm:pt modelId="{1DEDC41C-FFB1-4E60-9642-3064E85A2B12}">
      <dgm:prSet custT="1"/>
      <dgm:spPr>
        <a:ln>
          <a:solidFill>
            <a:srgbClr val="00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Загальношкільні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збори</a:t>
          </a:r>
          <a:endParaRPr kumimoji="0" lang="ru-RU" sz="14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5CA8BE7A-1378-41C1-B9F5-600699A2298C}" type="parTrans" cxnId="{4B8759FA-AD76-4E15-8986-28F48360A620}">
      <dgm:prSet/>
      <dgm:spPr/>
      <dgm:t>
        <a:bodyPr/>
        <a:lstStyle/>
        <a:p>
          <a:endParaRPr lang="ru-RU"/>
        </a:p>
      </dgm:t>
    </dgm:pt>
    <dgm:pt modelId="{8F215A7E-102B-400F-90FB-DF5D3010E54A}" type="sibTrans" cxnId="{4B8759FA-AD76-4E15-8986-28F48360A620}">
      <dgm:prSet/>
      <dgm:spPr/>
      <dgm:t>
        <a:bodyPr/>
        <a:lstStyle/>
        <a:p>
          <a:endParaRPr lang="ru-RU"/>
        </a:p>
      </dgm:t>
    </dgm:pt>
    <dgm:pt modelId="{78740FE6-A09A-4EF7-87A4-0DE3A4611571}">
      <dgm:prSet custT="1"/>
      <dgm:spPr>
        <a:ln>
          <a:solidFill>
            <a:srgbClr val="00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Класні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збори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</a:p>
      </dgm:t>
    </dgm:pt>
    <dgm:pt modelId="{5EE30C3D-BCC6-42B0-92AE-6AAF5105179A}" type="parTrans" cxnId="{65C712D7-2D37-4443-BD68-B641730AF4C1}">
      <dgm:prSet/>
      <dgm:spPr/>
      <dgm:t>
        <a:bodyPr/>
        <a:lstStyle/>
        <a:p>
          <a:endParaRPr lang="ru-RU"/>
        </a:p>
      </dgm:t>
    </dgm:pt>
    <dgm:pt modelId="{F820F18E-EF66-4C65-BB3F-AD88D23A79A0}" type="sibTrans" cxnId="{65C712D7-2D37-4443-BD68-B641730AF4C1}">
      <dgm:prSet/>
      <dgm:spPr/>
      <dgm:t>
        <a:bodyPr/>
        <a:lstStyle/>
        <a:p>
          <a:endParaRPr lang="ru-RU"/>
        </a:p>
      </dgm:t>
    </dgm:pt>
    <dgm:pt modelId="{0A6B483C-2092-43D2-90D2-513D7CC4E940}">
      <dgm:prSet custT="1"/>
      <dgm:spPr>
        <a:ln>
          <a:solidFill>
            <a:srgbClr val="00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err="1" smtClean="0">
              <a:ln/>
              <a:effectLst/>
              <a:latin typeface="Georgia" pitchFamily="18" charset="0"/>
            </a:rPr>
            <a:t>Спільні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Georgia" pitchFamily="18" charset="0"/>
            </a:rPr>
            <a:t> свята </a:t>
          </a:r>
        </a:p>
      </dgm:t>
    </dgm:pt>
    <dgm:pt modelId="{17EDDB6F-97BE-4F0E-B306-40FB5D4BA7FF}" type="parTrans" cxnId="{3B9DEC1A-A4EC-40D7-8A24-1BC8A015DAC8}">
      <dgm:prSet/>
      <dgm:spPr/>
      <dgm:t>
        <a:bodyPr/>
        <a:lstStyle/>
        <a:p>
          <a:endParaRPr lang="ru-RU"/>
        </a:p>
      </dgm:t>
    </dgm:pt>
    <dgm:pt modelId="{2E8EFB57-0181-4AB6-9EE1-ED683AAEC21A}" type="sibTrans" cxnId="{3B9DEC1A-A4EC-40D7-8A24-1BC8A015DAC8}">
      <dgm:prSet/>
      <dgm:spPr/>
      <dgm:t>
        <a:bodyPr/>
        <a:lstStyle/>
        <a:p>
          <a:endParaRPr lang="ru-RU"/>
        </a:p>
      </dgm:t>
    </dgm:pt>
    <dgm:pt modelId="{4D5725A7-7606-477F-B870-B361C9E1F1C5}">
      <dgm:prSet custT="1"/>
      <dgm:spPr>
        <a:ln>
          <a:solidFill>
            <a:srgbClr val="00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Громадські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effectLst/>
              <a:latin typeface="Georgia" pitchFamily="18" charset="0"/>
            </a:rPr>
            <a:t>справи</a:t>
          </a:r>
          <a:endParaRPr kumimoji="0" lang="ru-RU" sz="1200" b="0" i="0" u="none" strike="noStrike" cap="none" normalizeH="0" baseline="0" dirty="0" smtClean="0">
            <a:ln/>
            <a:effectLst/>
            <a:latin typeface="Georgia" pitchFamily="18" charset="0"/>
          </a:endParaRPr>
        </a:p>
      </dgm:t>
    </dgm:pt>
    <dgm:pt modelId="{974C86CB-3FFF-40A1-ADFA-FE8686D53580}" type="parTrans" cxnId="{57A626A6-846B-49F2-9FC2-89BA1D771745}">
      <dgm:prSet/>
      <dgm:spPr/>
      <dgm:t>
        <a:bodyPr/>
        <a:lstStyle/>
        <a:p>
          <a:endParaRPr lang="ru-RU"/>
        </a:p>
      </dgm:t>
    </dgm:pt>
    <dgm:pt modelId="{CD2F9D10-509B-4AB0-BCA8-77D40D42BCEE}" type="sibTrans" cxnId="{57A626A6-846B-49F2-9FC2-89BA1D771745}">
      <dgm:prSet/>
      <dgm:spPr/>
      <dgm:t>
        <a:bodyPr/>
        <a:lstStyle/>
        <a:p>
          <a:endParaRPr lang="ru-RU"/>
        </a:p>
      </dgm:t>
    </dgm:pt>
    <dgm:pt modelId="{CED6F764-DB46-4CB0-B342-3E67D23AB920}" type="pres">
      <dgm:prSet presAssocID="{70707BC1-2536-4317-9C36-769E9ACEED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570BF-7FE3-4B7F-B781-F2E49E46BD70}" type="pres">
      <dgm:prSet presAssocID="{8245CC50-0768-4F06-882D-BCBA7EBBD69A}" presName="hierRoot1" presStyleCnt="0">
        <dgm:presLayoutVars>
          <dgm:hierBranch/>
        </dgm:presLayoutVars>
      </dgm:prSet>
      <dgm:spPr/>
    </dgm:pt>
    <dgm:pt modelId="{72514816-8D5E-4B57-B83C-A29F310FE708}" type="pres">
      <dgm:prSet presAssocID="{8245CC50-0768-4F06-882D-BCBA7EBBD69A}" presName="rootComposite1" presStyleCnt="0"/>
      <dgm:spPr/>
    </dgm:pt>
    <dgm:pt modelId="{41183915-C1FF-4BE6-9F71-2009917A5F4C}" type="pres">
      <dgm:prSet presAssocID="{8245CC50-0768-4F06-882D-BCBA7EBBD69A}" presName="rootText1" presStyleLbl="node0" presStyleIdx="0" presStyleCnt="1" custScaleX="455180" custLinFactNeighborX="1915" custLinFactNeighborY="-33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28A2-84F4-4BF0-9332-4D51C14A91A8}" type="pres">
      <dgm:prSet presAssocID="{8245CC50-0768-4F06-882D-BCBA7EBBD6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FC0774-3300-49DA-BDF0-A24CA1BACE11}" type="pres">
      <dgm:prSet presAssocID="{8245CC50-0768-4F06-882D-BCBA7EBBD69A}" presName="hierChild2" presStyleCnt="0"/>
      <dgm:spPr/>
    </dgm:pt>
    <dgm:pt modelId="{3947438F-E461-477E-AB8E-4A3FBAB2EF23}" type="pres">
      <dgm:prSet presAssocID="{FE637BF7-1AA6-4028-87B4-30DB7CB69827}" presName="Name35" presStyleLbl="parChTrans1D2" presStyleIdx="0" presStyleCnt="3"/>
      <dgm:spPr/>
      <dgm:t>
        <a:bodyPr/>
        <a:lstStyle/>
        <a:p>
          <a:endParaRPr lang="ru-RU"/>
        </a:p>
      </dgm:t>
    </dgm:pt>
    <dgm:pt modelId="{915BF327-385B-4CCB-AED8-2174D0CDE289}" type="pres">
      <dgm:prSet presAssocID="{7882B11E-9C6F-4C5D-B6E9-6DAB71D4BE28}" presName="hierRoot2" presStyleCnt="0">
        <dgm:presLayoutVars>
          <dgm:hierBranch val="l"/>
        </dgm:presLayoutVars>
      </dgm:prSet>
      <dgm:spPr/>
    </dgm:pt>
    <dgm:pt modelId="{C819C5DF-3156-40B4-AD66-8A770C76FDFF}" type="pres">
      <dgm:prSet presAssocID="{7882B11E-9C6F-4C5D-B6E9-6DAB71D4BE28}" presName="rootComposite" presStyleCnt="0"/>
      <dgm:spPr/>
    </dgm:pt>
    <dgm:pt modelId="{87EC1BF3-F20C-440D-BA2C-36809F50F681}" type="pres">
      <dgm:prSet presAssocID="{7882B11E-9C6F-4C5D-B6E9-6DAB71D4BE28}" presName="rootText" presStyleLbl="node2" presStyleIdx="0" presStyleCnt="3" custScaleX="235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CBA91B-10EF-4B34-A703-6C03538FE832}" type="pres">
      <dgm:prSet presAssocID="{7882B11E-9C6F-4C5D-B6E9-6DAB71D4BE2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4018AC9-961E-431C-87CD-33B82D9F44B2}" type="pres">
      <dgm:prSet presAssocID="{7882B11E-9C6F-4C5D-B6E9-6DAB71D4BE28}" presName="hierChild4" presStyleCnt="0"/>
      <dgm:spPr/>
    </dgm:pt>
    <dgm:pt modelId="{E36957D9-8750-4177-87C6-F6EA5A760698}" type="pres">
      <dgm:prSet presAssocID="{9B4F31B2-F259-4857-9871-C6BE0076B716}" presName="Name50" presStyleLbl="parChTrans1D3" presStyleIdx="0" presStyleCnt="11"/>
      <dgm:spPr/>
      <dgm:t>
        <a:bodyPr/>
        <a:lstStyle/>
        <a:p>
          <a:endParaRPr lang="ru-RU"/>
        </a:p>
      </dgm:t>
    </dgm:pt>
    <dgm:pt modelId="{47AE8727-363E-49B5-A7F5-9BFEA278376B}" type="pres">
      <dgm:prSet presAssocID="{BEECF9FB-FAB1-4C50-8E3A-98C5D5B8497C}" presName="hierRoot2" presStyleCnt="0">
        <dgm:presLayoutVars>
          <dgm:hierBranch val="r"/>
        </dgm:presLayoutVars>
      </dgm:prSet>
      <dgm:spPr/>
    </dgm:pt>
    <dgm:pt modelId="{0DD22105-61C3-4CCD-9F1C-CF741AAB771D}" type="pres">
      <dgm:prSet presAssocID="{BEECF9FB-FAB1-4C50-8E3A-98C5D5B8497C}" presName="rootComposite" presStyleCnt="0"/>
      <dgm:spPr/>
    </dgm:pt>
    <dgm:pt modelId="{84FDE785-FAE7-4189-BBA6-98535E1C6255}" type="pres">
      <dgm:prSet presAssocID="{BEECF9FB-FAB1-4C50-8E3A-98C5D5B8497C}" presName="rootText" presStyleLbl="node3" presStyleIdx="0" presStyleCnt="11" custScaleX="174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7D0A7-768A-41B7-90FA-4AE8E0D85209}" type="pres">
      <dgm:prSet presAssocID="{BEECF9FB-FAB1-4C50-8E3A-98C5D5B8497C}" presName="rootConnector" presStyleLbl="node3" presStyleIdx="0" presStyleCnt="11"/>
      <dgm:spPr/>
      <dgm:t>
        <a:bodyPr/>
        <a:lstStyle/>
        <a:p>
          <a:endParaRPr lang="ru-RU"/>
        </a:p>
      </dgm:t>
    </dgm:pt>
    <dgm:pt modelId="{4CA5ADD7-A876-4DB7-9734-A3332AFD715B}" type="pres">
      <dgm:prSet presAssocID="{BEECF9FB-FAB1-4C50-8E3A-98C5D5B8497C}" presName="hierChild4" presStyleCnt="0"/>
      <dgm:spPr/>
    </dgm:pt>
    <dgm:pt modelId="{791A8168-9BF9-4EF8-BF7B-B08D0B06B765}" type="pres">
      <dgm:prSet presAssocID="{BEECF9FB-FAB1-4C50-8E3A-98C5D5B8497C}" presName="hierChild5" presStyleCnt="0"/>
      <dgm:spPr/>
    </dgm:pt>
    <dgm:pt modelId="{7B2A948A-191E-4639-9053-CAA7CF3B1163}" type="pres">
      <dgm:prSet presAssocID="{BB4BF599-C528-4833-BC6C-434DB893A0F0}" presName="Name50" presStyleLbl="parChTrans1D3" presStyleIdx="1" presStyleCnt="11"/>
      <dgm:spPr/>
      <dgm:t>
        <a:bodyPr/>
        <a:lstStyle/>
        <a:p>
          <a:endParaRPr lang="ru-RU"/>
        </a:p>
      </dgm:t>
    </dgm:pt>
    <dgm:pt modelId="{15FC8471-3DD5-4E41-9CAE-46FA3E9605E4}" type="pres">
      <dgm:prSet presAssocID="{C27D308D-89BC-41FC-B5D7-4233CD024B93}" presName="hierRoot2" presStyleCnt="0">
        <dgm:presLayoutVars>
          <dgm:hierBranch val="r"/>
        </dgm:presLayoutVars>
      </dgm:prSet>
      <dgm:spPr/>
    </dgm:pt>
    <dgm:pt modelId="{E70FBCA6-6358-4568-ABCE-4D22D8A25C26}" type="pres">
      <dgm:prSet presAssocID="{C27D308D-89BC-41FC-B5D7-4233CD024B93}" presName="rootComposite" presStyleCnt="0"/>
      <dgm:spPr/>
    </dgm:pt>
    <dgm:pt modelId="{87EB85F4-FB26-4E65-9958-4FC0DA6BD4FD}" type="pres">
      <dgm:prSet presAssocID="{C27D308D-89BC-41FC-B5D7-4233CD024B93}" presName="rootText" presStyleLbl="node3" presStyleIdx="1" presStyleCnt="11" custScaleX="14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98AEA2-D0F8-40B8-8F7F-CFB2D0EABC45}" type="pres">
      <dgm:prSet presAssocID="{C27D308D-89BC-41FC-B5D7-4233CD024B93}" presName="rootConnector" presStyleLbl="node3" presStyleIdx="1" presStyleCnt="11"/>
      <dgm:spPr/>
      <dgm:t>
        <a:bodyPr/>
        <a:lstStyle/>
        <a:p>
          <a:endParaRPr lang="ru-RU"/>
        </a:p>
      </dgm:t>
    </dgm:pt>
    <dgm:pt modelId="{4BB287F8-6E6D-464F-BB81-FE3F116086BB}" type="pres">
      <dgm:prSet presAssocID="{C27D308D-89BC-41FC-B5D7-4233CD024B93}" presName="hierChild4" presStyleCnt="0"/>
      <dgm:spPr/>
    </dgm:pt>
    <dgm:pt modelId="{283F7C7C-3A67-4F25-931A-A39870B8EEDC}" type="pres">
      <dgm:prSet presAssocID="{C27D308D-89BC-41FC-B5D7-4233CD024B93}" presName="hierChild5" presStyleCnt="0"/>
      <dgm:spPr/>
    </dgm:pt>
    <dgm:pt modelId="{9755F23E-D1C6-4C13-BE5F-46249FA889BF}" type="pres">
      <dgm:prSet presAssocID="{518CBDB3-CF88-4049-B7FF-E68F79B599D7}" presName="Name50" presStyleLbl="parChTrans1D3" presStyleIdx="2" presStyleCnt="11"/>
      <dgm:spPr/>
      <dgm:t>
        <a:bodyPr/>
        <a:lstStyle/>
        <a:p>
          <a:endParaRPr lang="ru-RU"/>
        </a:p>
      </dgm:t>
    </dgm:pt>
    <dgm:pt modelId="{FAF72B36-6ADA-46A6-B929-C089A01D70BE}" type="pres">
      <dgm:prSet presAssocID="{FDBB7F54-8AFE-470D-90BA-14006CA36880}" presName="hierRoot2" presStyleCnt="0">
        <dgm:presLayoutVars>
          <dgm:hierBranch val="r"/>
        </dgm:presLayoutVars>
      </dgm:prSet>
      <dgm:spPr/>
    </dgm:pt>
    <dgm:pt modelId="{91835FCA-D884-41FA-A192-BAAB41D54749}" type="pres">
      <dgm:prSet presAssocID="{FDBB7F54-8AFE-470D-90BA-14006CA36880}" presName="rootComposite" presStyleCnt="0"/>
      <dgm:spPr/>
    </dgm:pt>
    <dgm:pt modelId="{1D2AEE4E-39AB-48EE-8DC8-365115D9C54F}" type="pres">
      <dgm:prSet presAssocID="{FDBB7F54-8AFE-470D-90BA-14006CA36880}" presName="rootText" presStyleLbl="node3" presStyleIdx="2" presStyleCnt="11" custScaleX="132141" custScaleY="214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005C8-4593-4F9D-BE7D-EDCDB811EA2F}" type="pres">
      <dgm:prSet presAssocID="{FDBB7F54-8AFE-470D-90BA-14006CA36880}" presName="rootConnector" presStyleLbl="node3" presStyleIdx="2" presStyleCnt="11"/>
      <dgm:spPr/>
      <dgm:t>
        <a:bodyPr/>
        <a:lstStyle/>
        <a:p>
          <a:endParaRPr lang="ru-RU"/>
        </a:p>
      </dgm:t>
    </dgm:pt>
    <dgm:pt modelId="{0E428FA7-7D4B-424F-9DE5-985CA63FF441}" type="pres">
      <dgm:prSet presAssocID="{FDBB7F54-8AFE-470D-90BA-14006CA36880}" presName="hierChild4" presStyleCnt="0"/>
      <dgm:spPr/>
    </dgm:pt>
    <dgm:pt modelId="{F9A67BF7-20DF-45A6-906C-0B0AB15E8714}" type="pres">
      <dgm:prSet presAssocID="{FDBB7F54-8AFE-470D-90BA-14006CA36880}" presName="hierChild5" presStyleCnt="0"/>
      <dgm:spPr/>
    </dgm:pt>
    <dgm:pt modelId="{6EDD9D11-DDF8-4729-841D-6389792DA7C4}" type="pres">
      <dgm:prSet presAssocID="{7882B11E-9C6F-4C5D-B6E9-6DAB71D4BE28}" presName="hierChild5" presStyleCnt="0"/>
      <dgm:spPr/>
    </dgm:pt>
    <dgm:pt modelId="{0E751F6F-42D0-4EAA-9CB6-A540093C678B}" type="pres">
      <dgm:prSet presAssocID="{73AE5D04-6925-4B6B-BA21-FA614A2997ED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40A9C03-1416-4F99-8716-3EB22E782BE8}" type="pres">
      <dgm:prSet presAssocID="{533A86F0-1DBD-47A9-A437-8E8F04CEB692}" presName="hierRoot2" presStyleCnt="0">
        <dgm:presLayoutVars>
          <dgm:hierBranch/>
        </dgm:presLayoutVars>
      </dgm:prSet>
      <dgm:spPr/>
    </dgm:pt>
    <dgm:pt modelId="{A6332A15-63DA-4AF1-AE58-99FC0F030C6D}" type="pres">
      <dgm:prSet presAssocID="{533A86F0-1DBD-47A9-A437-8E8F04CEB692}" presName="rootComposite" presStyleCnt="0"/>
      <dgm:spPr/>
    </dgm:pt>
    <dgm:pt modelId="{002E207B-2457-43A3-94CA-3BFB9520F021}" type="pres">
      <dgm:prSet presAssocID="{533A86F0-1DBD-47A9-A437-8E8F04CEB692}" presName="rootText" presStyleLbl="node2" presStyleIdx="1" presStyleCnt="3" custScaleX="236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39E31-74E5-4B17-80CE-5543496DA4EC}" type="pres">
      <dgm:prSet presAssocID="{533A86F0-1DBD-47A9-A437-8E8F04CEB6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604C380-297C-466E-8E58-23AA0B9A51D9}" type="pres">
      <dgm:prSet presAssocID="{533A86F0-1DBD-47A9-A437-8E8F04CEB692}" presName="hierChild4" presStyleCnt="0"/>
      <dgm:spPr/>
    </dgm:pt>
    <dgm:pt modelId="{A38C621D-4B6F-445F-BF19-C4AEDE0D2008}" type="pres">
      <dgm:prSet presAssocID="{320AFDDE-F693-427F-8CB8-D45D22715C57}" presName="Name35" presStyleLbl="parChTrans1D3" presStyleIdx="3" presStyleCnt="11"/>
      <dgm:spPr/>
      <dgm:t>
        <a:bodyPr/>
        <a:lstStyle/>
        <a:p>
          <a:endParaRPr lang="ru-RU"/>
        </a:p>
      </dgm:t>
    </dgm:pt>
    <dgm:pt modelId="{9B512AFA-F2FA-4505-9E62-A68A2AF19C51}" type="pres">
      <dgm:prSet presAssocID="{2F943D8D-F153-4D8A-850D-75E247453E06}" presName="hierRoot2" presStyleCnt="0">
        <dgm:presLayoutVars>
          <dgm:hierBranch val="r"/>
        </dgm:presLayoutVars>
      </dgm:prSet>
      <dgm:spPr/>
    </dgm:pt>
    <dgm:pt modelId="{336E4D6E-71E0-4A7F-9E60-2E90BC7F2568}" type="pres">
      <dgm:prSet presAssocID="{2F943D8D-F153-4D8A-850D-75E247453E06}" presName="rootComposite" presStyleCnt="0"/>
      <dgm:spPr/>
    </dgm:pt>
    <dgm:pt modelId="{E3AF1E74-DF01-4802-BBA7-1653B24D7CCD}" type="pres">
      <dgm:prSet presAssocID="{2F943D8D-F153-4D8A-850D-75E247453E06}" presName="rootText" presStyleLbl="node3" presStyleIdx="3" presStyleCnt="11" custScaleX="113353" custScaleY="28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6BBED-98E1-4BD1-9130-1FCC3226F3A8}" type="pres">
      <dgm:prSet presAssocID="{2F943D8D-F153-4D8A-850D-75E247453E06}" presName="rootConnector" presStyleLbl="node3" presStyleIdx="3" presStyleCnt="11"/>
      <dgm:spPr/>
      <dgm:t>
        <a:bodyPr/>
        <a:lstStyle/>
        <a:p>
          <a:endParaRPr lang="ru-RU"/>
        </a:p>
      </dgm:t>
    </dgm:pt>
    <dgm:pt modelId="{050DC54A-53FA-4F91-AD9F-91A4F77A95B9}" type="pres">
      <dgm:prSet presAssocID="{2F943D8D-F153-4D8A-850D-75E247453E06}" presName="hierChild4" presStyleCnt="0"/>
      <dgm:spPr/>
    </dgm:pt>
    <dgm:pt modelId="{051CACFA-FB77-4E7A-B30D-7AA33EE2451B}" type="pres">
      <dgm:prSet presAssocID="{2F943D8D-F153-4D8A-850D-75E247453E06}" presName="hierChild5" presStyleCnt="0"/>
      <dgm:spPr/>
    </dgm:pt>
    <dgm:pt modelId="{630FAA8C-B64D-49DB-9306-B54A17FBA96B}" type="pres">
      <dgm:prSet presAssocID="{D7D9DFC9-E08A-43FC-A752-A08451FC7A8A}" presName="Name35" presStyleLbl="parChTrans1D3" presStyleIdx="4" presStyleCnt="11"/>
      <dgm:spPr/>
      <dgm:t>
        <a:bodyPr/>
        <a:lstStyle/>
        <a:p>
          <a:endParaRPr lang="ru-RU"/>
        </a:p>
      </dgm:t>
    </dgm:pt>
    <dgm:pt modelId="{92DB1B46-595E-42B6-9B02-0BF1B23D146B}" type="pres">
      <dgm:prSet presAssocID="{61080E32-B9B4-4049-A829-45E312D1EF0A}" presName="hierRoot2" presStyleCnt="0">
        <dgm:presLayoutVars>
          <dgm:hierBranch val="r"/>
        </dgm:presLayoutVars>
      </dgm:prSet>
      <dgm:spPr/>
    </dgm:pt>
    <dgm:pt modelId="{63B801C5-D057-4208-9BAF-831AC7FD9765}" type="pres">
      <dgm:prSet presAssocID="{61080E32-B9B4-4049-A829-45E312D1EF0A}" presName="rootComposite" presStyleCnt="0"/>
      <dgm:spPr/>
    </dgm:pt>
    <dgm:pt modelId="{E2F199BA-A1B4-41B0-A566-EBC6F532D65B}" type="pres">
      <dgm:prSet presAssocID="{61080E32-B9B4-4049-A829-45E312D1EF0A}" presName="rootText" presStyleLbl="node3" presStyleIdx="4" presStyleCnt="11" custScaleX="123983" custScaleY="266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8D680-DF5F-48E7-9ED3-C081ABA3CC88}" type="pres">
      <dgm:prSet presAssocID="{61080E32-B9B4-4049-A829-45E312D1EF0A}" presName="rootConnector" presStyleLbl="node3" presStyleIdx="4" presStyleCnt="11"/>
      <dgm:spPr/>
      <dgm:t>
        <a:bodyPr/>
        <a:lstStyle/>
        <a:p>
          <a:endParaRPr lang="ru-RU"/>
        </a:p>
      </dgm:t>
    </dgm:pt>
    <dgm:pt modelId="{D84AE783-59EB-4616-8747-F0DE3D0B9995}" type="pres">
      <dgm:prSet presAssocID="{61080E32-B9B4-4049-A829-45E312D1EF0A}" presName="hierChild4" presStyleCnt="0"/>
      <dgm:spPr/>
    </dgm:pt>
    <dgm:pt modelId="{79640347-D51E-4715-843B-C07564894E1B}" type="pres">
      <dgm:prSet presAssocID="{61080E32-B9B4-4049-A829-45E312D1EF0A}" presName="hierChild5" presStyleCnt="0"/>
      <dgm:spPr/>
    </dgm:pt>
    <dgm:pt modelId="{66A61005-B298-4027-A9DA-C0D2865F9F66}" type="pres">
      <dgm:prSet presAssocID="{2F1E066D-17F0-4013-B0E6-E17734E789E2}" presName="Name35" presStyleLbl="parChTrans1D3" presStyleIdx="5" presStyleCnt="11"/>
      <dgm:spPr/>
      <dgm:t>
        <a:bodyPr/>
        <a:lstStyle/>
        <a:p>
          <a:endParaRPr lang="ru-RU"/>
        </a:p>
      </dgm:t>
    </dgm:pt>
    <dgm:pt modelId="{5FA684E0-DD2A-4873-8F4B-9E981876BED9}" type="pres">
      <dgm:prSet presAssocID="{7168892E-EBDA-48D8-B8AC-225CA30CF098}" presName="hierRoot2" presStyleCnt="0">
        <dgm:presLayoutVars>
          <dgm:hierBranch val="r"/>
        </dgm:presLayoutVars>
      </dgm:prSet>
      <dgm:spPr/>
    </dgm:pt>
    <dgm:pt modelId="{F9CEEBFA-846B-4425-869C-65E8101AB346}" type="pres">
      <dgm:prSet presAssocID="{7168892E-EBDA-48D8-B8AC-225CA30CF098}" presName="rootComposite" presStyleCnt="0"/>
      <dgm:spPr/>
    </dgm:pt>
    <dgm:pt modelId="{D0954245-3E6A-4B51-AE85-AFECF74D47BE}" type="pres">
      <dgm:prSet presAssocID="{7168892E-EBDA-48D8-B8AC-225CA30CF098}" presName="rootText" presStyleLbl="node3" presStyleIdx="5" presStyleCnt="11" custScaleY="20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B2787-E00D-4A45-A202-864B1AE20FFA}" type="pres">
      <dgm:prSet presAssocID="{7168892E-EBDA-48D8-B8AC-225CA30CF098}" presName="rootConnector" presStyleLbl="node3" presStyleIdx="5" presStyleCnt="11"/>
      <dgm:spPr/>
      <dgm:t>
        <a:bodyPr/>
        <a:lstStyle/>
        <a:p>
          <a:endParaRPr lang="ru-RU"/>
        </a:p>
      </dgm:t>
    </dgm:pt>
    <dgm:pt modelId="{B29E2CFF-399D-4F97-8503-B903A7A727D2}" type="pres">
      <dgm:prSet presAssocID="{7168892E-EBDA-48D8-B8AC-225CA30CF098}" presName="hierChild4" presStyleCnt="0"/>
      <dgm:spPr/>
    </dgm:pt>
    <dgm:pt modelId="{241C8D39-CEF8-491C-9AC2-783EA064BEB7}" type="pres">
      <dgm:prSet presAssocID="{7168892E-EBDA-48D8-B8AC-225CA30CF098}" presName="hierChild5" presStyleCnt="0"/>
      <dgm:spPr/>
    </dgm:pt>
    <dgm:pt modelId="{B1BF57CC-6FDF-4CF2-9127-36EC881E23E3}" type="pres">
      <dgm:prSet presAssocID="{18ADA075-D942-4746-80F2-BAC732015340}" presName="Name35" presStyleLbl="parChTrans1D3" presStyleIdx="6" presStyleCnt="11"/>
      <dgm:spPr/>
      <dgm:t>
        <a:bodyPr/>
        <a:lstStyle/>
        <a:p>
          <a:endParaRPr lang="ru-RU"/>
        </a:p>
      </dgm:t>
    </dgm:pt>
    <dgm:pt modelId="{F305FFC6-C08F-4481-857C-FFBBA23656CE}" type="pres">
      <dgm:prSet presAssocID="{C5FA4618-D36A-4069-9612-94DDA7740385}" presName="hierRoot2" presStyleCnt="0">
        <dgm:presLayoutVars>
          <dgm:hierBranch val="r"/>
        </dgm:presLayoutVars>
      </dgm:prSet>
      <dgm:spPr/>
    </dgm:pt>
    <dgm:pt modelId="{7CC0501B-E15E-4738-A6A3-E343EE608A9B}" type="pres">
      <dgm:prSet presAssocID="{C5FA4618-D36A-4069-9612-94DDA7740385}" presName="rootComposite" presStyleCnt="0"/>
      <dgm:spPr/>
    </dgm:pt>
    <dgm:pt modelId="{9F6478F3-9657-4E40-815E-476490C79D6E}" type="pres">
      <dgm:prSet presAssocID="{C5FA4618-D36A-4069-9612-94DDA7740385}" presName="rootText" presStyleLbl="node3" presStyleIdx="6" presStyleCnt="11" custScaleY="20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7C0CB-18FF-4B82-B3D1-814353A70F7C}" type="pres">
      <dgm:prSet presAssocID="{C5FA4618-D36A-4069-9612-94DDA7740385}" presName="rootConnector" presStyleLbl="node3" presStyleIdx="6" presStyleCnt="11"/>
      <dgm:spPr/>
      <dgm:t>
        <a:bodyPr/>
        <a:lstStyle/>
        <a:p>
          <a:endParaRPr lang="ru-RU"/>
        </a:p>
      </dgm:t>
    </dgm:pt>
    <dgm:pt modelId="{1E52C639-B813-4880-A49B-ECBDB1D1BD31}" type="pres">
      <dgm:prSet presAssocID="{C5FA4618-D36A-4069-9612-94DDA7740385}" presName="hierChild4" presStyleCnt="0"/>
      <dgm:spPr/>
    </dgm:pt>
    <dgm:pt modelId="{0AD5EED9-690F-4CE0-A68A-6B893A3BCA17}" type="pres">
      <dgm:prSet presAssocID="{C5FA4618-D36A-4069-9612-94DDA7740385}" presName="hierChild5" presStyleCnt="0"/>
      <dgm:spPr/>
    </dgm:pt>
    <dgm:pt modelId="{66743726-B951-41DC-8BD1-A56841274EE9}" type="pres">
      <dgm:prSet presAssocID="{533A86F0-1DBD-47A9-A437-8E8F04CEB692}" presName="hierChild5" presStyleCnt="0"/>
      <dgm:spPr/>
    </dgm:pt>
    <dgm:pt modelId="{68361ADA-BC81-4845-9E1C-690DF3198F7E}" type="pres">
      <dgm:prSet presAssocID="{6A7CDEF9-EC77-4F1E-B6F6-053E0AFB248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FF126A8-6F70-4169-A4D9-DA4E82DC7419}" type="pres">
      <dgm:prSet presAssocID="{B58AAA9B-BEF6-4880-8DA2-FFA6F008031E}" presName="hierRoot2" presStyleCnt="0">
        <dgm:presLayoutVars>
          <dgm:hierBranch val="r"/>
        </dgm:presLayoutVars>
      </dgm:prSet>
      <dgm:spPr/>
    </dgm:pt>
    <dgm:pt modelId="{4A519D0B-1648-453E-AC86-491CCF9D5A20}" type="pres">
      <dgm:prSet presAssocID="{B58AAA9B-BEF6-4880-8DA2-FFA6F008031E}" presName="rootComposite" presStyleCnt="0"/>
      <dgm:spPr/>
    </dgm:pt>
    <dgm:pt modelId="{0F82187F-6BEE-484F-9E76-7EB56BC5218A}" type="pres">
      <dgm:prSet presAssocID="{B58AAA9B-BEF6-4880-8DA2-FFA6F008031E}" presName="rootText" presStyleLbl="node2" presStyleIdx="2" presStyleCnt="3" custScaleX="209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33ECF-257B-44F3-9FF8-14095DB9217A}" type="pres">
      <dgm:prSet presAssocID="{B58AAA9B-BEF6-4880-8DA2-FFA6F00803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B7DDC1-7424-4B14-83D5-80866A8A19AB}" type="pres">
      <dgm:prSet presAssocID="{B58AAA9B-BEF6-4880-8DA2-FFA6F008031E}" presName="hierChild4" presStyleCnt="0"/>
      <dgm:spPr/>
    </dgm:pt>
    <dgm:pt modelId="{E6EF5A91-F407-46FF-AB5B-2AFABC30FB54}" type="pres">
      <dgm:prSet presAssocID="{5CA8BE7A-1378-41C1-B9F5-600699A2298C}" presName="Name50" presStyleLbl="parChTrans1D3" presStyleIdx="7" presStyleCnt="11"/>
      <dgm:spPr/>
      <dgm:t>
        <a:bodyPr/>
        <a:lstStyle/>
        <a:p>
          <a:endParaRPr lang="ru-RU"/>
        </a:p>
      </dgm:t>
    </dgm:pt>
    <dgm:pt modelId="{68E4CA5B-95B3-49F3-9ADD-9DB121A33A9B}" type="pres">
      <dgm:prSet presAssocID="{1DEDC41C-FFB1-4E60-9642-3064E85A2B12}" presName="hierRoot2" presStyleCnt="0">
        <dgm:presLayoutVars>
          <dgm:hierBranch val="r"/>
        </dgm:presLayoutVars>
      </dgm:prSet>
      <dgm:spPr/>
    </dgm:pt>
    <dgm:pt modelId="{B7203721-AE28-4192-9424-9A249BCCC8E3}" type="pres">
      <dgm:prSet presAssocID="{1DEDC41C-FFB1-4E60-9642-3064E85A2B12}" presName="rootComposite" presStyleCnt="0"/>
      <dgm:spPr/>
    </dgm:pt>
    <dgm:pt modelId="{0B1A4895-9EA6-4C57-8B06-EABC0B16F3EE}" type="pres">
      <dgm:prSet presAssocID="{1DEDC41C-FFB1-4E60-9642-3064E85A2B12}" presName="rootText" presStyleLbl="node3" presStyleIdx="7" presStyleCnt="11" custScaleX="170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3E5B6-0482-4B40-A592-45E5A0590775}" type="pres">
      <dgm:prSet presAssocID="{1DEDC41C-FFB1-4E60-9642-3064E85A2B12}" presName="rootConnector" presStyleLbl="node3" presStyleIdx="7" presStyleCnt="11"/>
      <dgm:spPr/>
      <dgm:t>
        <a:bodyPr/>
        <a:lstStyle/>
        <a:p>
          <a:endParaRPr lang="ru-RU"/>
        </a:p>
      </dgm:t>
    </dgm:pt>
    <dgm:pt modelId="{D8E76F3B-CBBB-40A7-B98C-12B51445E239}" type="pres">
      <dgm:prSet presAssocID="{1DEDC41C-FFB1-4E60-9642-3064E85A2B12}" presName="hierChild4" presStyleCnt="0"/>
      <dgm:spPr/>
    </dgm:pt>
    <dgm:pt modelId="{DF78AC71-D6B1-4B30-9346-325A834ECA1A}" type="pres">
      <dgm:prSet presAssocID="{1DEDC41C-FFB1-4E60-9642-3064E85A2B12}" presName="hierChild5" presStyleCnt="0"/>
      <dgm:spPr/>
    </dgm:pt>
    <dgm:pt modelId="{150EF6EF-0151-4E6B-9165-372873A5BF92}" type="pres">
      <dgm:prSet presAssocID="{5EE30C3D-BCC6-42B0-92AE-6AAF5105179A}" presName="Name50" presStyleLbl="parChTrans1D3" presStyleIdx="8" presStyleCnt="11"/>
      <dgm:spPr/>
      <dgm:t>
        <a:bodyPr/>
        <a:lstStyle/>
        <a:p>
          <a:endParaRPr lang="ru-RU"/>
        </a:p>
      </dgm:t>
    </dgm:pt>
    <dgm:pt modelId="{A0FD1026-26EE-4C0F-910F-CFB779802EFE}" type="pres">
      <dgm:prSet presAssocID="{78740FE6-A09A-4EF7-87A4-0DE3A4611571}" presName="hierRoot2" presStyleCnt="0">
        <dgm:presLayoutVars>
          <dgm:hierBranch val="r"/>
        </dgm:presLayoutVars>
      </dgm:prSet>
      <dgm:spPr/>
    </dgm:pt>
    <dgm:pt modelId="{324517AF-FB64-4D33-ACA9-3DE5E92856D2}" type="pres">
      <dgm:prSet presAssocID="{78740FE6-A09A-4EF7-87A4-0DE3A4611571}" presName="rootComposite" presStyleCnt="0"/>
      <dgm:spPr/>
    </dgm:pt>
    <dgm:pt modelId="{AB0AE406-2AA1-4795-A70E-96285B4D1BCC}" type="pres">
      <dgm:prSet presAssocID="{78740FE6-A09A-4EF7-87A4-0DE3A4611571}" presName="rootText" presStyleLbl="node3" presStyleIdx="8" presStyleCnt="11" custScaleX="131893" custLinFactNeighborX="8193" custLinFactNeighborY="-5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E8411B-BDBC-457B-93C8-7E0D6D06BF35}" type="pres">
      <dgm:prSet presAssocID="{78740FE6-A09A-4EF7-87A4-0DE3A4611571}" presName="rootConnector" presStyleLbl="node3" presStyleIdx="8" presStyleCnt="11"/>
      <dgm:spPr/>
      <dgm:t>
        <a:bodyPr/>
        <a:lstStyle/>
        <a:p>
          <a:endParaRPr lang="ru-RU"/>
        </a:p>
      </dgm:t>
    </dgm:pt>
    <dgm:pt modelId="{51BA676E-A3B0-4F1C-A41E-4E5F7E15A61C}" type="pres">
      <dgm:prSet presAssocID="{78740FE6-A09A-4EF7-87A4-0DE3A4611571}" presName="hierChild4" presStyleCnt="0"/>
      <dgm:spPr/>
    </dgm:pt>
    <dgm:pt modelId="{FF172092-73D5-4D30-A610-543688C3C5D5}" type="pres">
      <dgm:prSet presAssocID="{78740FE6-A09A-4EF7-87A4-0DE3A4611571}" presName="hierChild5" presStyleCnt="0"/>
      <dgm:spPr/>
    </dgm:pt>
    <dgm:pt modelId="{8A879058-BD4D-4D89-945E-30F544D628B8}" type="pres">
      <dgm:prSet presAssocID="{17EDDB6F-97BE-4F0E-B306-40FB5D4BA7FF}" presName="Name50" presStyleLbl="parChTrans1D3" presStyleIdx="9" presStyleCnt="11"/>
      <dgm:spPr/>
      <dgm:t>
        <a:bodyPr/>
        <a:lstStyle/>
        <a:p>
          <a:endParaRPr lang="ru-RU"/>
        </a:p>
      </dgm:t>
    </dgm:pt>
    <dgm:pt modelId="{9A8DF55E-AD22-42C9-B67C-438B59A1EA87}" type="pres">
      <dgm:prSet presAssocID="{0A6B483C-2092-43D2-90D2-513D7CC4E940}" presName="hierRoot2" presStyleCnt="0">
        <dgm:presLayoutVars>
          <dgm:hierBranch val="r"/>
        </dgm:presLayoutVars>
      </dgm:prSet>
      <dgm:spPr/>
    </dgm:pt>
    <dgm:pt modelId="{830133EE-2E80-465F-B989-954A452678EB}" type="pres">
      <dgm:prSet presAssocID="{0A6B483C-2092-43D2-90D2-513D7CC4E940}" presName="rootComposite" presStyleCnt="0"/>
      <dgm:spPr/>
    </dgm:pt>
    <dgm:pt modelId="{107C693A-3EB1-43DC-91C2-ABB291A153CA}" type="pres">
      <dgm:prSet presAssocID="{0A6B483C-2092-43D2-90D2-513D7CC4E940}" presName="rootText" presStyleLbl="node3" presStyleIdx="9" presStyleCnt="11" custScaleX="163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2DEA0-9E18-477D-91E5-6E148FE07E90}" type="pres">
      <dgm:prSet presAssocID="{0A6B483C-2092-43D2-90D2-513D7CC4E940}" presName="rootConnector" presStyleLbl="node3" presStyleIdx="9" presStyleCnt="11"/>
      <dgm:spPr/>
      <dgm:t>
        <a:bodyPr/>
        <a:lstStyle/>
        <a:p>
          <a:endParaRPr lang="ru-RU"/>
        </a:p>
      </dgm:t>
    </dgm:pt>
    <dgm:pt modelId="{9CB537C5-61AA-4316-AF1B-70F708A9607B}" type="pres">
      <dgm:prSet presAssocID="{0A6B483C-2092-43D2-90D2-513D7CC4E940}" presName="hierChild4" presStyleCnt="0"/>
      <dgm:spPr/>
    </dgm:pt>
    <dgm:pt modelId="{5DF3DFD7-2CE1-404B-9964-753D85E6F49B}" type="pres">
      <dgm:prSet presAssocID="{0A6B483C-2092-43D2-90D2-513D7CC4E940}" presName="hierChild5" presStyleCnt="0"/>
      <dgm:spPr/>
    </dgm:pt>
    <dgm:pt modelId="{BC07FF44-12A6-41C8-AADA-7E19BBEBDF27}" type="pres">
      <dgm:prSet presAssocID="{974C86CB-3FFF-40A1-ADFA-FE8686D53580}" presName="Name50" presStyleLbl="parChTrans1D3" presStyleIdx="10" presStyleCnt="11"/>
      <dgm:spPr/>
      <dgm:t>
        <a:bodyPr/>
        <a:lstStyle/>
        <a:p>
          <a:endParaRPr lang="ru-RU"/>
        </a:p>
      </dgm:t>
    </dgm:pt>
    <dgm:pt modelId="{BA691475-FFFA-49C9-8D19-72ACF716EC2E}" type="pres">
      <dgm:prSet presAssocID="{4D5725A7-7606-477F-B870-B361C9E1F1C5}" presName="hierRoot2" presStyleCnt="0">
        <dgm:presLayoutVars>
          <dgm:hierBranch val="r"/>
        </dgm:presLayoutVars>
      </dgm:prSet>
      <dgm:spPr/>
    </dgm:pt>
    <dgm:pt modelId="{C75FEA04-2F77-4FA5-8F30-C2D98E4300B7}" type="pres">
      <dgm:prSet presAssocID="{4D5725A7-7606-477F-B870-B361C9E1F1C5}" presName="rootComposite" presStyleCnt="0"/>
      <dgm:spPr/>
    </dgm:pt>
    <dgm:pt modelId="{629F32C7-90D0-4DA8-B32A-46DF10552B80}" type="pres">
      <dgm:prSet presAssocID="{4D5725A7-7606-477F-B870-B361C9E1F1C5}" presName="rootText" presStyleLbl="node3" presStyleIdx="10" presStyleCnt="11" custScaleX="17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80E67-2ECC-4E4F-BBB6-5BBEBC99EA8A}" type="pres">
      <dgm:prSet presAssocID="{4D5725A7-7606-477F-B870-B361C9E1F1C5}" presName="rootConnector" presStyleLbl="node3" presStyleIdx="10" presStyleCnt="11"/>
      <dgm:spPr/>
      <dgm:t>
        <a:bodyPr/>
        <a:lstStyle/>
        <a:p>
          <a:endParaRPr lang="ru-RU"/>
        </a:p>
      </dgm:t>
    </dgm:pt>
    <dgm:pt modelId="{9D4A0BBC-4752-4C0B-991E-64ADB32BED69}" type="pres">
      <dgm:prSet presAssocID="{4D5725A7-7606-477F-B870-B361C9E1F1C5}" presName="hierChild4" presStyleCnt="0"/>
      <dgm:spPr/>
    </dgm:pt>
    <dgm:pt modelId="{824900BB-5C2B-4D92-8941-355967AC350D}" type="pres">
      <dgm:prSet presAssocID="{4D5725A7-7606-477F-B870-B361C9E1F1C5}" presName="hierChild5" presStyleCnt="0"/>
      <dgm:spPr/>
    </dgm:pt>
    <dgm:pt modelId="{F0FA17AD-5A15-435D-91F4-8B4A052E2180}" type="pres">
      <dgm:prSet presAssocID="{B58AAA9B-BEF6-4880-8DA2-FFA6F008031E}" presName="hierChild5" presStyleCnt="0"/>
      <dgm:spPr/>
    </dgm:pt>
    <dgm:pt modelId="{528C30E2-2CD3-4FA1-B986-7B2FBDDDC21C}" type="pres">
      <dgm:prSet presAssocID="{8245CC50-0768-4F06-882D-BCBA7EBBD69A}" presName="hierChild3" presStyleCnt="0"/>
      <dgm:spPr/>
    </dgm:pt>
  </dgm:ptLst>
  <dgm:cxnLst>
    <dgm:cxn modelId="{776010F2-2ABD-42F6-BB4C-BAE1161DFE8A}" type="presOf" srcId="{B58AAA9B-BEF6-4880-8DA2-FFA6F008031E}" destId="{35D33ECF-257B-44F3-9FF8-14095DB9217A}" srcOrd="1" destOrd="0" presId="urn:microsoft.com/office/officeart/2005/8/layout/orgChart1"/>
    <dgm:cxn modelId="{65861FE4-58E4-4527-8C77-F7123B8D7BCF}" srcId="{8245CC50-0768-4F06-882D-BCBA7EBBD69A}" destId="{B58AAA9B-BEF6-4880-8DA2-FFA6F008031E}" srcOrd="2" destOrd="0" parTransId="{6A7CDEF9-EC77-4F1E-B6F6-053E0AFB248F}" sibTransId="{E3B07C3A-FDE5-418F-9640-E4880FD708D9}"/>
    <dgm:cxn modelId="{F8C0C7F5-310D-4F40-991C-0FB1E491B5EB}" type="presOf" srcId="{8245CC50-0768-4F06-882D-BCBA7EBBD69A}" destId="{41183915-C1FF-4BE6-9F71-2009917A5F4C}" srcOrd="0" destOrd="0" presId="urn:microsoft.com/office/officeart/2005/8/layout/orgChart1"/>
    <dgm:cxn modelId="{0CB3D3EA-C3F3-40D1-9CA3-F5D5A88A5597}" type="presOf" srcId="{BB4BF599-C528-4833-BC6C-434DB893A0F0}" destId="{7B2A948A-191E-4639-9053-CAA7CF3B1163}" srcOrd="0" destOrd="0" presId="urn:microsoft.com/office/officeart/2005/8/layout/orgChart1"/>
    <dgm:cxn modelId="{65C712D7-2D37-4443-BD68-B641730AF4C1}" srcId="{B58AAA9B-BEF6-4880-8DA2-FFA6F008031E}" destId="{78740FE6-A09A-4EF7-87A4-0DE3A4611571}" srcOrd="1" destOrd="0" parTransId="{5EE30C3D-BCC6-42B0-92AE-6AAF5105179A}" sibTransId="{F820F18E-EF66-4C65-BB3F-AD88D23A79A0}"/>
    <dgm:cxn modelId="{DDF9CC82-A365-4E2D-92CC-E17C84FF073F}" type="presOf" srcId="{C5FA4618-D36A-4069-9612-94DDA7740385}" destId="{9557C0CB-18FF-4B82-B3D1-814353A70F7C}" srcOrd="1" destOrd="0" presId="urn:microsoft.com/office/officeart/2005/8/layout/orgChart1"/>
    <dgm:cxn modelId="{5F1E768E-8392-4420-9B72-644C1E807D4A}" srcId="{70707BC1-2536-4317-9C36-769E9ACEED5E}" destId="{8245CC50-0768-4F06-882D-BCBA7EBBD69A}" srcOrd="0" destOrd="0" parTransId="{1037BFEE-05F5-4B9B-A1B1-3AE5C3935C41}" sibTransId="{9E01FF82-E8C0-4AA2-A5A9-51805BF84A7B}"/>
    <dgm:cxn modelId="{08122A26-284F-47E9-8563-CB6305A1020E}" srcId="{7882B11E-9C6F-4C5D-B6E9-6DAB71D4BE28}" destId="{BEECF9FB-FAB1-4C50-8E3A-98C5D5B8497C}" srcOrd="0" destOrd="0" parTransId="{9B4F31B2-F259-4857-9871-C6BE0076B716}" sibTransId="{5FDB82A9-08E9-40FB-AEC0-902C389E5ED9}"/>
    <dgm:cxn modelId="{70974646-3817-4312-9CD0-A234662C161F}" type="presOf" srcId="{7882B11E-9C6F-4C5D-B6E9-6DAB71D4BE28}" destId="{A3CBA91B-10EF-4B34-A703-6C03538FE832}" srcOrd="1" destOrd="0" presId="urn:microsoft.com/office/officeart/2005/8/layout/orgChart1"/>
    <dgm:cxn modelId="{8DBAD1E4-CFD3-437D-9309-B69914894F2A}" type="presOf" srcId="{5CA8BE7A-1378-41C1-B9F5-600699A2298C}" destId="{E6EF5A91-F407-46FF-AB5B-2AFABC30FB54}" srcOrd="0" destOrd="0" presId="urn:microsoft.com/office/officeart/2005/8/layout/orgChart1"/>
    <dgm:cxn modelId="{988362E5-79A0-4AA3-B485-E52985ADA11A}" type="presOf" srcId="{73AE5D04-6925-4B6B-BA21-FA614A2997ED}" destId="{0E751F6F-42D0-4EAA-9CB6-A540093C678B}" srcOrd="0" destOrd="0" presId="urn:microsoft.com/office/officeart/2005/8/layout/orgChart1"/>
    <dgm:cxn modelId="{D3263631-C279-4BF1-ACA0-B74F048F4225}" type="presOf" srcId="{2F1E066D-17F0-4013-B0E6-E17734E789E2}" destId="{66A61005-B298-4027-A9DA-C0D2865F9F66}" srcOrd="0" destOrd="0" presId="urn:microsoft.com/office/officeart/2005/8/layout/orgChart1"/>
    <dgm:cxn modelId="{37CBA349-E17E-4024-BB0C-330759F745B5}" type="presOf" srcId="{2F943D8D-F153-4D8A-850D-75E247453E06}" destId="{1FF6BBED-98E1-4BD1-9130-1FCC3226F3A8}" srcOrd="1" destOrd="0" presId="urn:microsoft.com/office/officeart/2005/8/layout/orgChart1"/>
    <dgm:cxn modelId="{69040F4B-951E-4F11-BEAC-7F20FE6B8CFA}" type="presOf" srcId="{320AFDDE-F693-427F-8CB8-D45D22715C57}" destId="{A38C621D-4B6F-445F-BF19-C4AEDE0D2008}" srcOrd="0" destOrd="0" presId="urn:microsoft.com/office/officeart/2005/8/layout/orgChart1"/>
    <dgm:cxn modelId="{D19E0EDF-F46B-4309-95B6-726DFB2EC09E}" type="presOf" srcId="{518CBDB3-CF88-4049-B7FF-E68F79B599D7}" destId="{9755F23E-D1C6-4C13-BE5F-46249FA889BF}" srcOrd="0" destOrd="0" presId="urn:microsoft.com/office/officeart/2005/8/layout/orgChart1"/>
    <dgm:cxn modelId="{FA62E5CC-B182-4B6F-8E85-EA44ADB46DBF}" type="presOf" srcId="{9B4F31B2-F259-4857-9871-C6BE0076B716}" destId="{E36957D9-8750-4177-87C6-F6EA5A760698}" srcOrd="0" destOrd="0" presId="urn:microsoft.com/office/officeart/2005/8/layout/orgChart1"/>
    <dgm:cxn modelId="{60826BB7-B5AD-4BF5-A499-84E4D990428A}" srcId="{8245CC50-0768-4F06-882D-BCBA7EBBD69A}" destId="{7882B11E-9C6F-4C5D-B6E9-6DAB71D4BE28}" srcOrd="0" destOrd="0" parTransId="{FE637BF7-1AA6-4028-87B4-30DB7CB69827}" sibTransId="{626631E2-4353-4639-BEAB-F6BDFA4B6D1F}"/>
    <dgm:cxn modelId="{11C9C6CB-EDB5-49BF-AD13-2E75BF158110}" type="presOf" srcId="{BEECF9FB-FAB1-4C50-8E3A-98C5D5B8497C}" destId="{8E07D0A7-768A-41B7-90FA-4AE8E0D85209}" srcOrd="1" destOrd="0" presId="urn:microsoft.com/office/officeart/2005/8/layout/orgChart1"/>
    <dgm:cxn modelId="{D2A6B96A-CD20-46DC-B3C3-CC3C3048ADC2}" type="presOf" srcId="{FDBB7F54-8AFE-470D-90BA-14006CA36880}" destId="{426005C8-4593-4F9D-BE7D-EDCDB811EA2F}" srcOrd="1" destOrd="0" presId="urn:microsoft.com/office/officeart/2005/8/layout/orgChart1"/>
    <dgm:cxn modelId="{5454F676-B65A-4FF4-8F2B-723B3C147C2B}" type="presOf" srcId="{7168892E-EBDA-48D8-B8AC-225CA30CF098}" destId="{3DBB2787-E00D-4A45-A202-864B1AE20FFA}" srcOrd="1" destOrd="0" presId="urn:microsoft.com/office/officeart/2005/8/layout/orgChart1"/>
    <dgm:cxn modelId="{41AD4DC6-79A4-4123-BF10-EB91718DB46F}" type="presOf" srcId="{0A6B483C-2092-43D2-90D2-513D7CC4E940}" destId="{107C693A-3EB1-43DC-91C2-ABB291A153CA}" srcOrd="0" destOrd="0" presId="urn:microsoft.com/office/officeart/2005/8/layout/orgChart1"/>
    <dgm:cxn modelId="{711A8847-E787-42E0-A4E4-067A677652C1}" type="presOf" srcId="{17EDDB6F-97BE-4F0E-B306-40FB5D4BA7FF}" destId="{8A879058-BD4D-4D89-945E-30F544D628B8}" srcOrd="0" destOrd="0" presId="urn:microsoft.com/office/officeart/2005/8/layout/orgChart1"/>
    <dgm:cxn modelId="{F8FBACDF-367B-4EB2-8499-690394DC10BE}" type="presOf" srcId="{0A6B483C-2092-43D2-90D2-513D7CC4E940}" destId="{67B2DEA0-9E18-477D-91E5-6E148FE07E90}" srcOrd="1" destOrd="0" presId="urn:microsoft.com/office/officeart/2005/8/layout/orgChart1"/>
    <dgm:cxn modelId="{56A5F807-CAA5-4857-BEFB-5315E03FFF44}" type="presOf" srcId="{C27D308D-89BC-41FC-B5D7-4233CD024B93}" destId="{2598AEA2-D0F8-40B8-8F7F-CFB2D0EABC45}" srcOrd="1" destOrd="0" presId="urn:microsoft.com/office/officeart/2005/8/layout/orgChart1"/>
    <dgm:cxn modelId="{44607026-A4FA-4E6C-ACCD-2607E22A63CA}" type="presOf" srcId="{78740FE6-A09A-4EF7-87A4-0DE3A4611571}" destId="{06E8411B-BDBC-457B-93C8-7E0D6D06BF35}" srcOrd="1" destOrd="0" presId="urn:microsoft.com/office/officeart/2005/8/layout/orgChart1"/>
    <dgm:cxn modelId="{B1916D66-EFC9-4387-9A89-259CF47BDE5F}" type="presOf" srcId="{5EE30C3D-BCC6-42B0-92AE-6AAF5105179A}" destId="{150EF6EF-0151-4E6B-9165-372873A5BF92}" srcOrd="0" destOrd="0" presId="urn:microsoft.com/office/officeart/2005/8/layout/orgChart1"/>
    <dgm:cxn modelId="{BEDF9C45-7896-4514-BE94-6993019BFC5F}" type="presOf" srcId="{FDBB7F54-8AFE-470D-90BA-14006CA36880}" destId="{1D2AEE4E-39AB-48EE-8DC8-365115D9C54F}" srcOrd="0" destOrd="0" presId="urn:microsoft.com/office/officeart/2005/8/layout/orgChart1"/>
    <dgm:cxn modelId="{2DD62BFA-2840-4AD1-8E42-80C1B9AAAEA4}" type="presOf" srcId="{6A7CDEF9-EC77-4F1E-B6F6-053E0AFB248F}" destId="{68361ADA-BC81-4845-9E1C-690DF3198F7E}" srcOrd="0" destOrd="0" presId="urn:microsoft.com/office/officeart/2005/8/layout/orgChart1"/>
    <dgm:cxn modelId="{67B74B21-E3C8-4FD0-AF68-39774C1AC467}" type="presOf" srcId="{BEECF9FB-FAB1-4C50-8E3A-98C5D5B8497C}" destId="{84FDE785-FAE7-4189-BBA6-98535E1C6255}" srcOrd="0" destOrd="0" presId="urn:microsoft.com/office/officeart/2005/8/layout/orgChart1"/>
    <dgm:cxn modelId="{0D42CBDB-C268-405C-82CF-2CDFA6675EF4}" type="presOf" srcId="{C27D308D-89BC-41FC-B5D7-4233CD024B93}" destId="{87EB85F4-FB26-4E65-9958-4FC0DA6BD4FD}" srcOrd="0" destOrd="0" presId="urn:microsoft.com/office/officeart/2005/8/layout/orgChart1"/>
    <dgm:cxn modelId="{4B8759FA-AD76-4E15-8986-28F48360A620}" srcId="{B58AAA9B-BEF6-4880-8DA2-FFA6F008031E}" destId="{1DEDC41C-FFB1-4E60-9642-3064E85A2B12}" srcOrd="0" destOrd="0" parTransId="{5CA8BE7A-1378-41C1-B9F5-600699A2298C}" sibTransId="{8F215A7E-102B-400F-90FB-DF5D3010E54A}"/>
    <dgm:cxn modelId="{E97E43E2-CCE4-413C-9B1E-69638A49BCD4}" type="presOf" srcId="{533A86F0-1DBD-47A9-A437-8E8F04CEB692}" destId="{002E207B-2457-43A3-94CA-3BFB9520F021}" srcOrd="0" destOrd="0" presId="urn:microsoft.com/office/officeart/2005/8/layout/orgChart1"/>
    <dgm:cxn modelId="{57A626A6-846B-49F2-9FC2-89BA1D771745}" srcId="{B58AAA9B-BEF6-4880-8DA2-FFA6F008031E}" destId="{4D5725A7-7606-477F-B870-B361C9E1F1C5}" srcOrd="3" destOrd="0" parTransId="{974C86CB-3FFF-40A1-ADFA-FE8686D53580}" sibTransId="{CD2F9D10-509B-4AB0-BCA8-77D40D42BCEE}"/>
    <dgm:cxn modelId="{4FFBB209-7F14-4C9D-8FAC-7E05A2F584FD}" srcId="{7882B11E-9C6F-4C5D-B6E9-6DAB71D4BE28}" destId="{C27D308D-89BC-41FC-B5D7-4233CD024B93}" srcOrd="1" destOrd="0" parTransId="{BB4BF599-C528-4833-BC6C-434DB893A0F0}" sibTransId="{A65F17C9-F2C0-4D39-8ECB-2C164F048452}"/>
    <dgm:cxn modelId="{70C64F97-41B8-486E-A420-81542389F879}" type="presOf" srcId="{7882B11E-9C6F-4C5D-B6E9-6DAB71D4BE28}" destId="{87EC1BF3-F20C-440D-BA2C-36809F50F681}" srcOrd="0" destOrd="0" presId="urn:microsoft.com/office/officeart/2005/8/layout/orgChart1"/>
    <dgm:cxn modelId="{991A0E06-6994-45E5-BA5D-116302048D8A}" type="presOf" srcId="{78740FE6-A09A-4EF7-87A4-0DE3A4611571}" destId="{AB0AE406-2AA1-4795-A70E-96285B4D1BCC}" srcOrd="0" destOrd="0" presId="urn:microsoft.com/office/officeart/2005/8/layout/orgChart1"/>
    <dgm:cxn modelId="{3D1FB608-7069-4A5F-8C12-BC7968805DAE}" type="presOf" srcId="{C5FA4618-D36A-4069-9612-94DDA7740385}" destId="{9F6478F3-9657-4E40-815E-476490C79D6E}" srcOrd="0" destOrd="0" presId="urn:microsoft.com/office/officeart/2005/8/layout/orgChart1"/>
    <dgm:cxn modelId="{788F61F5-B80B-4C4A-A6AE-3E2C7C6E31AC}" type="presOf" srcId="{B58AAA9B-BEF6-4880-8DA2-FFA6F008031E}" destId="{0F82187F-6BEE-484F-9E76-7EB56BC5218A}" srcOrd="0" destOrd="0" presId="urn:microsoft.com/office/officeart/2005/8/layout/orgChart1"/>
    <dgm:cxn modelId="{3AB7A38D-83FA-4EB7-8395-86566FD5251D}" srcId="{8245CC50-0768-4F06-882D-BCBA7EBBD69A}" destId="{533A86F0-1DBD-47A9-A437-8E8F04CEB692}" srcOrd="1" destOrd="0" parTransId="{73AE5D04-6925-4B6B-BA21-FA614A2997ED}" sibTransId="{2056E490-BCE4-47D5-ACE3-022E0EAD85AC}"/>
    <dgm:cxn modelId="{DBC3C3C5-5695-4B28-BD9E-F336D06C2452}" type="presOf" srcId="{1DEDC41C-FFB1-4E60-9642-3064E85A2B12}" destId="{0B1A4895-9EA6-4C57-8B06-EABC0B16F3EE}" srcOrd="0" destOrd="0" presId="urn:microsoft.com/office/officeart/2005/8/layout/orgChart1"/>
    <dgm:cxn modelId="{54517536-C1E8-43CC-B1AF-B2E59FC6A7BD}" type="presOf" srcId="{533A86F0-1DBD-47A9-A437-8E8F04CEB692}" destId="{06939E31-74E5-4B17-80CE-5543496DA4EC}" srcOrd="1" destOrd="0" presId="urn:microsoft.com/office/officeart/2005/8/layout/orgChart1"/>
    <dgm:cxn modelId="{E757054A-433E-4028-99C6-39655CE0A8BA}" type="presOf" srcId="{61080E32-B9B4-4049-A829-45E312D1EF0A}" destId="{B9E8D680-DF5F-48E7-9ED3-C081ABA3CC88}" srcOrd="1" destOrd="0" presId="urn:microsoft.com/office/officeart/2005/8/layout/orgChart1"/>
    <dgm:cxn modelId="{03605CE3-9333-46C1-B7B2-EA9BB8D51A2C}" type="presOf" srcId="{4D5725A7-7606-477F-B870-B361C9E1F1C5}" destId="{CF480E67-2ECC-4E4F-BBB6-5BBEBC99EA8A}" srcOrd="1" destOrd="0" presId="urn:microsoft.com/office/officeart/2005/8/layout/orgChart1"/>
    <dgm:cxn modelId="{0D7B25DE-FF8F-4BDF-ACE5-EE212AC806E2}" type="presOf" srcId="{18ADA075-D942-4746-80F2-BAC732015340}" destId="{B1BF57CC-6FDF-4CF2-9127-36EC881E23E3}" srcOrd="0" destOrd="0" presId="urn:microsoft.com/office/officeart/2005/8/layout/orgChart1"/>
    <dgm:cxn modelId="{FEC1C5F5-62E6-4F67-A1A2-3E7415692D62}" type="presOf" srcId="{61080E32-B9B4-4049-A829-45E312D1EF0A}" destId="{E2F199BA-A1B4-41B0-A566-EBC6F532D65B}" srcOrd="0" destOrd="0" presId="urn:microsoft.com/office/officeart/2005/8/layout/orgChart1"/>
    <dgm:cxn modelId="{20329B20-711B-42C3-BEB6-368A51D0DD2D}" srcId="{7882B11E-9C6F-4C5D-B6E9-6DAB71D4BE28}" destId="{FDBB7F54-8AFE-470D-90BA-14006CA36880}" srcOrd="2" destOrd="0" parTransId="{518CBDB3-CF88-4049-B7FF-E68F79B599D7}" sibTransId="{26B26CD2-4098-495C-9EED-C421F68C4240}"/>
    <dgm:cxn modelId="{798B7664-5ED4-424C-B1BC-547877FE49F0}" type="presOf" srcId="{FE637BF7-1AA6-4028-87B4-30DB7CB69827}" destId="{3947438F-E461-477E-AB8E-4A3FBAB2EF23}" srcOrd="0" destOrd="0" presId="urn:microsoft.com/office/officeart/2005/8/layout/orgChart1"/>
    <dgm:cxn modelId="{45DD22CE-E7BF-4499-8EE8-4AE720B0D6B8}" type="presOf" srcId="{8245CC50-0768-4F06-882D-BCBA7EBBD69A}" destId="{2E4928A2-84F4-4BF0-9332-4D51C14A91A8}" srcOrd="1" destOrd="0" presId="urn:microsoft.com/office/officeart/2005/8/layout/orgChart1"/>
    <dgm:cxn modelId="{659B6D37-7A1A-40A2-B5D6-FB99CEDCCE10}" type="presOf" srcId="{2F943D8D-F153-4D8A-850D-75E247453E06}" destId="{E3AF1E74-DF01-4802-BBA7-1653B24D7CCD}" srcOrd="0" destOrd="0" presId="urn:microsoft.com/office/officeart/2005/8/layout/orgChart1"/>
    <dgm:cxn modelId="{93419268-6451-4903-9438-31CDF6E4F23D}" type="presOf" srcId="{1DEDC41C-FFB1-4E60-9642-3064E85A2B12}" destId="{DA33E5B6-0482-4B40-A592-45E5A0590775}" srcOrd="1" destOrd="0" presId="urn:microsoft.com/office/officeart/2005/8/layout/orgChart1"/>
    <dgm:cxn modelId="{3B9DEC1A-A4EC-40D7-8A24-1BC8A015DAC8}" srcId="{B58AAA9B-BEF6-4880-8DA2-FFA6F008031E}" destId="{0A6B483C-2092-43D2-90D2-513D7CC4E940}" srcOrd="2" destOrd="0" parTransId="{17EDDB6F-97BE-4F0E-B306-40FB5D4BA7FF}" sibTransId="{2E8EFB57-0181-4AB6-9EE1-ED683AAEC21A}"/>
    <dgm:cxn modelId="{CF34BF1A-7279-4859-91E3-4532845B9FFC}" srcId="{533A86F0-1DBD-47A9-A437-8E8F04CEB692}" destId="{7168892E-EBDA-48D8-B8AC-225CA30CF098}" srcOrd="2" destOrd="0" parTransId="{2F1E066D-17F0-4013-B0E6-E17734E789E2}" sibTransId="{6788093B-06B9-4016-8514-53DC407D0180}"/>
    <dgm:cxn modelId="{74E241EC-0993-4FA6-A30B-4670A79C4087}" srcId="{533A86F0-1DBD-47A9-A437-8E8F04CEB692}" destId="{2F943D8D-F153-4D8A-850D-75E247453E06}" srcOrd="0" destOrd="0" parTransId="{320AFDDE-F693-427F-8CB8-D45D22715C57}" sibTransId="{B2E4EF34-52C8-4248-9438-3176F9E745E9}"/>
    <dgm:cxn modelId="{6CDB7320-75AA-420E-A014-309CF448642F}" type="presOf" srcId="{974C86CB-3FFF-40A1-ADFA-FE8686D53580}" destId="{BC07FF44-12A6-41C8-AADA-7E19BBEBDF27}" srcOrd="0" destOrd="0" presId="urn:microsoft.com/office/officeart/2005/8/layout/orgChart1"/>
    <dgm:cxn modelId="{559FC50A-770B-4136-9520-2E0805A89B90}" srcId="{533A86F0-1DBD-47A9-A437-8E8F04CEB692}" destId="{61080E32-B9B4-4049-A829-45E312D1EF0A}" srcOrd="1" destOrd="0" parTransId="{D7D9DFC9-E08A-43FC-A752-A08451FC7A8A}" sibTransId="{F4D182E4-2ED6-4524-BCE7-01AC835C90B0}"/>
    <dgm:cxn modelId="{E0D9106E-EE8A-4939-8D5E-A1975510A900}" type="presOf" srcId="{70707BC1-2536-4317-9C36-769E9ACEED5E}" destId="{CED6F764-DB46-4CB0-B342-3E67D23AB920}" srcOrd="0" destOrd="0" presId="urn:microsoft.com/office/officeart/2005/8/layout/orgChart1"/>
    <dgm:cxn modelId="{20FB8910-8904-4B2C-AF3C-ED845077BE22}" type="presOf" srcId="{4D5725A7-7606-477F-B870-B361C9E1F1C5}" destId="{629F32C7-90D0-4DA8-B32A-46DF10552B80}" srcOrd="0" destOrd="0" presId="urn:microsoft.com/office/officeart/2005/8/layout/orgChart1"/>
    <dgm:cxn modelId="{7AF6FD13-AE22-4350-A61D-3B485F3C36C3}" type="presOf" srcId="{D7D9DFC9-E08A-43FC-A752-A08451FC7A8A}" destId="{630FAA8C-B64D-49DB-9306-B54A17FBA96B}" srcOrd="0" destOrd="0" presId="urn:microsoft.com/office/officeart/2005/8/layout/orgChart1"/>
    <dgm:cxn modelId="{62E0B381-2229-43EE-8677-8A59B58C6C30}" type="presOf" srcId="{7168892E-EBDA-48D8-B8AC-225CA30CF098}" destId="{D0954245-3E6A-4B51-AE85-AFECF74D47BE}" srcOrd="0" destOrd="0" presId="urn:microsoft.com/office/officeart/2005/8/layout/orgChart1"/>
    <dgm:cxn modelId="{307FB37F-D32A-4191-A21C-3E93DFAF5287}" srcId="{533A86F0-1DBD-47A9-A437-8E8F04CEB692}" destId="{C5FA4618-D36A-4069-9612-94DDA7740385}" srcOrd="3" destOrd="0" parTransId="{18ADA075-D942-4746-80F2-BAC732015340}" sibTransId="{68451385-3BA0-4507-A181-B4514CC3EEA6}"/>
    <dgm:cxn modelId="{6C087FC1-CACC-47B5-B051-856A12D41EF4}" type="presParOf" srcId="{CED6F764-DB46-4CB0-B342-3E67D23AB920}" destId="{11D570BF-7FE3-4B7F-B781-F2E49E46BD70}" srcOrd="0" destOrd="0" presId="urn:microsoft.com/office/officeart/2005/8/layout/orgChart1"/>
    <dgm:cxn modelId="{137B1A14-0D5E-4DF4-8CC2-F186C1F1FB86}" type="presParOf" srcId="{11D570BF-7FE3-4B7F-B781-F2E49E46BD70}" destId="{72514816-8D5E-4B57-B83C-A29F310FE708}" srcOrd="0" destOrd="0" presId="urn:microsoft.com/office/officeart/2005/8/layout/orgChart1"/>
    <dgm:cxn modelId="{F950F1B7-6CEB-40AC-891C-84DD48C61424}" type="presParOf" srcId="{72514816-8D5E-4B57-B83C-A29F310FE708}" destId="{41183915-C1FF-4BE6-9F71-2009917A5F4C}" srcOrd="0" destOrd="0" presId="urn:microsoft.com/office/officeart/2005/8/layout/orgChart1"/>
    <dgm:cxn modelId="{CE27498C-F796-45B5-87FB-D64AF63F0D89}" type="presParOf" srcId="{72514816-8D5E-4B57-B83C-A29F310FE708}" destId="{2E4928A2-84F4-4BF0-9332-4D51C14A91A8}" srcOrd="1" destOrd="0" presId="urn:microsoft.com/office/officeart/2005/8/layout/orgChart1"/>
    <dgm:cxn modelId="{A7DB22DC-877B-4E2E-A19D-7CD65A6D8272}" type="presParOf" srcId="{11D570BF-7FE3-4B7F-B781-F2E49E46BD70}" destId="{A3FC0774-3300-49DA-BDF0-A24CA1BACE11}" srcOrd="1" destOrd="0" presId="urn:microsoft.com/office/officeart/2005/8/layout/orgChart1"/>
    <dgm:cxn modelId="{78C861ED-F2E5-4367-AFBA-153206201B1E}" type="presParOf" srcId="{A3FC0774-3300-49DA-BDF0-A24CA1BACE11}" destId="{3947438F-E461-477E-AB8E-4A3FBAB2EF23}" srcOrd="0" destOrd="0" presId="urn:microsoft.com/office/officeart/2005/8/layout/orgChart1"/>
    <dgm:cxn modelId="{5F6A9E28-F71E-4955-9980-F5B226D32227}" type="presParOf" srcId="{A3FC0774-3300-49DA-BDF0-A24CA1BACE11}" destId="{915BF327-385B-4CCB-AED8-2174D0CDE289}" srcOrd="1" destOrd="0" presId="urn:microsoft.com/office/officeart/2005/8/layout/orgChart1"/>
    <dgm:cxn modelId="{B5FEAE2A-0687-4301-A340-AE768C14A6CE}" type="presParOf" srcId="{915BF327-385B-4CCB-AED8-2174D0CDE289}" destId="{C819C5DF-3156-40B4-AD66-8A770C76FDFF}" srcOrd="0" destOrd="0" presId="urn:microsoft.com/office/officeart/2005/8/layout/orgChart1"/>
    <dgm:cxn modelId="{FB21FE20-A45E-46E8-B42B-05A0BA87F59A}" type="presParOf" srcId="{C819C5DF-3156-40B4-AD66-8A770C76FDFF}" destId="{87EC1BF3-F20C-440D-BA2C-36809F50F681}" srcOrd="0" destOrd="0" presId="urn:microsoft.com/office/officeart/2005/8/layout/orgChart1"/>
    <dgm:cxn modelId="{DA1DC039-8D87-4BDC-AF23-7DD4AE4EA357}" type="presParOf" srcId="{C819C5DF-3156-40B4-AD66-8A770C76FDFF}" destId="{A3CBA91B-10EF-4B34-A703-6C03538FE832}" srcOrd="1" destOrd="0" presId="urn:microsoft.com/office/officeart/2005/8/layout/orgChart1"/>
    <dgm:cxn modelId="{3DDBE808-3BEE-4D4A-9C87-8404D6727D69}" type="presParOf" srcId="{915BF327-385B-4CCB-AED8-2174D0CDE289}" destId="{94018AC9-961E-431C-87CD-33B82D9F44B2}" srcOrd="1" destOrd="0" presId="urn:microsoft.com/office/officeart/2005/8/layout/orgChart1"/>
    <dgm:cxn modelId="{2A1E72BB-154D-490B-B3C6-71EA3B89D6EC}" type="presParOf" srcId="{94018AC9-961E-431C-87CD-33B82D9F44B2}" destId="{E36957D9-8750-4177-87C6-F6EA5A760698}" srcOrd="0" destOrd="0" presId="urn:microsoft.com/office/officeart/2005/8/layout/orgChart1"/>
    <dgm:cxn modelId="{94C7889E-9E9A-4310-B27A-B9C994F7BF70}" type="presParOf" srcId="{94018AC9-961E-431C-87CD-33B82D9F44B2}" destId="{47AE8727-363E-49B5-A7F5-9BFEA278376B}" srcOrd="1" destOrd="0" presId="urn:microsoft.com/office/officeart/2005/8/layout/orgChart1"/>
    <dgm:cxn modelId="{2FA5593E-BCFF-4E8D-AA40-F7BE8DB1E59B}" type="presParOf" srcId="{47AE8727-363E-49B5-A7F5-9BFEA278376B}" destId="{0DD22105-61C3-4CCD-9F1C-CF741AAB771D}" srcOrd="0" destOrd="0" presId="urn:microsoft.com/office/officeart/2005/8/layout/orgChart1"/>
    <dgm:cxn modelId="{F84F65CF-9DEA-4727-94EA-1BAEBB036702}" type="presParOf" srcId="{0DD22105-61C3-4CCD-9F1C-CF741AAB771D}" destId="{84FDE785-FAE7-4189-BBA6-98535E1C6255}" srcOrd="0" destOrd="0" presId="urn:microsoft.com/office/officeart/2005/8/layout/orgChart1"/>
    <dgm:cxn modelId="{50A17905-28AE-410D-B1CA-1D2C5E82914E}" type="presParOf" srcId="{0DD22105-61C3-4CCD-9F1C-CF741AAB771D}" destId="{8E07D0A7-768A-41B7-90FA-4AE8E0D85209}" srcOrd="1" destOrd="0" presId="urn:microsoft.com/office/officeart/2005/8/layout/orgChart1"/>
    <dgm:cxn modelId="{431F6357-F5E4-4F2C-9BD1-5FB0B8CB5E4A}" type="presParOf" srcId="{47AE8727-363E-49B5-A7F5-9BFEA278376B}" destId="{4CA5ADD7-A876-4DB7-9734-A3332AFD715B}" srcOrd="1" destOrd="0" presId="urn:microsoft.com/office/officeart/2005/8/layout/orgChart1"/>
    <dgm:cxn modelId="{0FDCA30A-1D54-4D6C-9CC5-1990FB8B2AA7}" type="presParOf" srcId="{47AE8727-363E-49B5-A7F5-9BFEA278376B}" destId="{791A8168-9BF9-4EF8-BF7B-B08D0B06B765}" srcOrd="2" destOrd="0" presId="urn:microsoft.com/office/officeart/2005/8/layout/orgChart1"/>
    <dgm:cxn modelId="{2FCB260B-007A-4C3E-8C5E-234B673EAA5F}" type="presParOf" srcId="{94018AC9-961E-431C-87CD-33B82D9F44B2}" destId="{7B2A948A-191E-4639-9053-CAA7CF3B1163}" srcOrd="2" destOrd="0" presId="urn:microsoft.com/office/officeart/2005/8/layout/orgChart1"/>
    <dgm:cxn modelId="{73CE2758-7685-455C-921A-60F78DF524DD}" type="presParOf" srcId="{94018AC9-961E-431C-87CD-33B82D9F44B2}" destId="{15FC8471-3DD5-4E41-9CAE-46FA3E9605E4}" srcOrd="3" destOrd="0" presId="urn:microsoft.com/office/officeart/2005/8/layout/orgChart1"/>
    <dgm:cxn modelId="{69BE3196-D16D-496A-A8ED-B5733FBEF337}" type="presParOf" srcId="{15FC8471-3DD5-4E41-9CAE-46FA3E9605E4}" destId="{E70FBCA6-6358-4568-ABCE-4D22D8A25C26}" srcOrd="0" destOrd="0" presId="urn:microsoft.com/office/officeart/2005/8/layout/orgChart1"/>
    <dgm:cxn modelId="{E7C17287-25C5-4035-B769-D388F5FA7688}" type="presParOf" srcId="{E70FBCA6-6358-4568-ABCE-4D22D8A25C26}" destId="{87EB85F4-FB26-4E65-9958-4FC0DA6BD4FD}" srcOrd="0" destOrd="0" presId="urn:microsoft.com/office/officeart/2005/8/layout/orgChart1"/>
    <dgm:cxn modelId="{74F84142-952D-4016-B9FC-DD7E2CF64AFC}" type="presParOf" srcId="{E70FBCA6-6358-4568-ABCE-4D22D8A25C26}" destId="{2598AEA2-D0F8-40B8-8F7F-CFB2D0EABC45}" srcOrd="1" destOrd="0" presId="urn:microsoft.com/office/officeart/2005/8/layout/orgChart1"/>
    <dgm:cxn modelId="{93A02919-0B12-4285-B282-BCFEAB3EFB14}" type="presParOf" srcId="{15FC8471-3DD5-4E41-9CAE-46FA3E9605E4}" destId="{4BB287F8-6E6D-464F-BB81-FE3F116086BB}" srcOrd="1" destOrd="0" presId="urn:microsoft.com/office/officeart/2005/8/layout/orgChart1"/>
    <dgm:cxn modelId="{F5FF9E72-7F6F-4C91-BF5E-2547F708CB8E}" type="presParOf" srcId="{15FC8471-3DD5-4E41-9CAE-46FA3E9605E4}" destId="{283F7C7C-3A67-4F25-931A-A39870B8EEDC}" srcOrd="2" destOrd="0" presId="urn:microsoft.com/office/officeart/2005/8/layout/orgChart1"/>
    <dgm:cxn modelId="{30C3A7D0-E1AB-4331-9D73-F0EF8F26D558}" type="presParOf" srcId="{94018AC9-961E-431C-87CD-33B82D9F44B2}" destId="{9755F23E-D1C6-4C13-BE5F-46249FA889BF}" srcOrd="4" destOrd="0" presId="urn:microsoft.com/office/officeart/2005/8/layout/orgChart1"/>
    <dgm:cxn modelId="{F8EAD400-1D81-4F1B-BD15-352F4807685B}" type="presParOf" srcId="{94018AC9-961E-431C-87CD-33B82D9F44B2}" destId="{FAF72B36-6ADA-46A6-B929-C089A01D70BE}" srcOrd="5" destOrd="0" presId="urn:microsoft.com/office/officeart/2005/8/layout/orgChart1"/>
    <dgm:cxn modelId="{CE8A2CF3-9986-4BA7-8F35-E34C3334D76E}" type="presParOf" srcId="{FAF72B36-6ADA-46A6-B929-C089A01D70BE}" destId="{91835FCA-D884-41FA-A192-BAAB41D54749}" srcOrd="0" destOrd="0" presId="urn:microsoft.com/office/officeart/2005/8/layout/orgChart1"/>
    <dgm:cxn modelId="{5F0BA5C2-63C7-42EF-9E9E-9DC66174F533}" type="presParOf" srcId="{91835FCA-D884-41FA-A192-BAAB41D54749}" destId="{1D2AEE4E-39AB-48EE-8DC8-365115D9C54F}" srcOrd="0" destOrd="0" presId="urn:microsoft.com/office/officeart/2005/8/layout/orgChart1"/>
    <dgm:cxn modelId="{CC63DBE2-0CE4-4080-8E5A-7EA0E281BF24}" type="presParOf" srcId="{91835FCA-D884-41FA-A192-BAAB41D54749}" destId="{426005C8-4593-4F9D-BE7D-EDCDB811EA2F}" srcOrd="1" destOrd="0" presId="urn:microsoft.com/office/officeart/2005/8/layout/orgChart1"/>
    <dgm:cxn modelId="{454BA4F2-F964-483C-A082-8AD0467EC8A8}" type="presParOf" srcId="{FAF72B36-6ADA-46A6-B929-C089A01D70BE}" destId="{0E428FA7-7D4B-424F-9DE5-985CA63FF441}" srcOrd="1" destOrd="0" presId="urn:microsoft.com/office/officeart/2005/8/layout/orgChart1"/>
    <dgm:cxn modelId="{FFC4FAD3-7AF1-4A7A-92EF-A48F8BBECF5F}" type="presParOf" srcId="{FAF72B36-6ADA-46A6-B929-C089A01D70BE}" destId="{F9A67BF7-20DF-45A6-906C-0B0AB15E8714}" srcOrd="2" destOrd="0" presId="urn:microsoft.com/office/officeart/2005/8/layout/orgChart1"/>
    <dgm:cxn modelId="{2409A46B-0069-48E8-877B-8CC04E3F9F41}" type="presParOf" srcId="{915BF327-385B-4CCB-AED8-2174D0CDE289}" destId="{6EDD9D11-DDF8-4729-841D-6389792DA7C4}" srcOrd="2" destOrd="0" presId="urn:microsoft.com/office/officeart/2005/8/layout/orgChart1"/>
    <dgm:cxn modelId="{BF7A9A44-9D63-452A-B915-B95E06A876C5}" type="presParOf" srcId="{A3FC0774-3300-49DA-BDF0-A24CA1BACE11}" destId="{0E751F6F-42D0-4EAA-9CB6-A540093C678B}" srcOrd="2" destOrd="0" presId="urn:microsoft.com/office/officeart/2005/8/layout/orgChart1"/>
    <dgm:cxn modelId="{EE3CAC8B-8BA2-4DCA-A229-D6ECDEA27D2F}" type="presParOf" srcId="{A3FC0774-3300-49DA-BDF0-A24CA1BACE11}" destId="{D40A9C03-1416-4F99-8716-3EB22E782BE8}" srcOrd="3" destOrd="0" presId="urn:microsoft.com/office/officeart/2005/8/layout/orgChart1"/>
    <dgm:cxn modelId="{BD31C70F-8FFA-4897-8853-5F024181EB3F}" type="presParOf" srcId="{D40A9C03-1416-4F99-8716-3EB22E782BE8}" destId="{A6332A15-63DA-4AF1-AE58-99FC0F030C6D}" srcOrd="0" destOrd="0" presId="urn:microsoft.com/office/officeart/2005/8/layout/orgChart1"/>
    <dgm:cxn modelId="{12AD92EF-928C-4431-80A5-569E64534E6D}" type="presParOf" srcId="{A6332A15-63DA-4AF1-AE58-99FC0F030C6D}" destId="{002E207B-2457-43A3-94CA-3BFB9520F021}" srcOrd="0" destOrd="0" presId="urn:microsoft.com/office/officeart/2005/8/layout/orgChart1"/>
    <dgm:cxn modelId="{33303A00-17A7-40CE-A7E2-C9E0FDC28AB0}" type="presParOf" srcId="{A6332A15-63DA-4AF1-AE58-99FC0F030C6D}" destId="{06939E31-74E5-4B17-80CE-5543496DA4EC}" srcOrd="1" destOrd="0" presId="urn:microsoft.com/office/officeart/2005/8/layout/orgChart1"/>
    <dgm:cxn modelId="{4CB70012-EA89-4190-9E22-B03993ED3368}" type="presParOf" srcId="{D40A9C03-1416-4F99-8716-3EB22E782BE8}" destId="{3604C380-297C-466E-8E58-23AA0B9A51D9}" srcOrd="1" destOrd="0" presId="urn:microsoft.com/office/officeart/2005/8/layout/orgChart1"/>
    <dgm:cxn modelId="{328641CE-DA45-4429-A6D3-C3E706D51DDB}" type="presParOf" srcId="{3604C380-297C-466E-8E58-23AA0B9A51D9}" destId="{A38C621D-4B6F-445F-BF19-C4AEDE0D2008}" srcOrd="0" destOrd="0" presId="urn:microsoft.com/office/officeart/2005/8/layout/orgChart1"/>
    <dgm:cxn modelId="{2AF29E01-7122-4724-B819-95C4368A444A}" type="presParOf" srcId="{3604C380-297C-466E-8E58-23AA0B9A51D9}" destId="{9B512AFA-F2FA-4505-9E62-A68A2AF19C51}" srcOrd="1" destOrd="0" presId="urn:microsoft.com/office/officeart/2005/8/layout/orgChart1"/>
    <dgm:cxn modelId="{83FC1A48-154F-4F4B-B1A4-4B0AB8686BA6}" type="presParOf" srcId="{9B512AFA-F2FA-4505-9E62-A68A2AF19C51}" destId="{336E4D6E-71E0-4A7F-9E60-2E90BC7F2568}" srcOrd="0" destOrd="0" presId="urn:microsoft.com/office/officeart/2005/8/layout/orgChart1"/>
    <dgm:cxn modelId="{7589C253-90D0-4EEE-ABF0-AA2AE171C5D9}" type="presParOf" srcId="{336E4D6E-71E0-4A7F-9E60-2E90BC7F2568}" destId="{E3AF1E74-DF01-4802-BBA7-1653B24D7CCD}" srcOrd="0" destOrd="0" presId="urn:microsoft.com/office/officeart/2005/8/layout/orgChart1"/>
    <dgm:cxn modelId="{D993D1D6-78CB-4B2B-B725-D3D339BD0608}" type="presParOf" srcId="{336E4D6E-71E0-4A7F-9E60-2E90BC7F2568}" destId="{1FF6BBED-98E1-4BD1-9130-1FCC3226F3A8}" srcOrd="1" destOrd="0" presId="urn:microsoft.com/office/officeart/2005/8/layout/orgChart1"/>
    <dgm:cxn modelId="{E666705A-415A-4515-AF4C-7E4A86799714}" type="presParOf" srcId="{9B512AFA-F2FA-4505-9E62-A68A2AF19C51}" destId="{050DC54A-53FA-4F91-AD9F-91A4F77A95B9}" srcOrd="1" destOrd="0" presId="urn:microsoft.com/office/officeart/2005/8/layout/orgChart1"/>
    <dgm:cxn modelId="{F76754FA-D1BA-49A0-AFBD-FD5F96D959C3}" type="presParOf" srcId="{9B512AFA-F2FA-4505-9E62-A68A2AF19C51}" destId="{051CACFA-FB77-4E7A-B30D-7AA33EE2451B}" srcOrd="2" destOrd="0" presId="urn:microsoft.com/office/officeart/2005/8/layout/orgChart1"/>
    <dgm:cxn modelId="{AE18CCCE-9F48-442F-9725-1349FAA03035}" type="presParOf" srcId="{3604C380-297C-466E-8E58-23AA0B9A51D9}" destId="{630FAA8C-B64D-49DB-9306-B54A17FBA96B}" srcOrd="2" destOrd="0" presId="urn:microsoft.com/office/officeart/2005/8/layout/orgChart1"/>
    <dgm:cxn modelId="{671C9240-2E36-4CF3-BD7C-77EC53785BB7}" type="presParOf" srcId="{3604C380-297C-466E-8E58-23AA0B9A51D9}" destId="{92DB1B46-595E-42B6-9B02-0BF1B23D146B}" srcOrd="3" destOrd="0" presId="urn:microsoft.com/office/officeart/2005/8/layout/orgChart1"/>
    <dgm:cxn modelId="{6E2F3037-BFB1-4756-90D6-29C9B60FB209}" type="presParOf" srcId="{92DB1B46-595E-42B6-9B02-0BF1B23D146B}" destId="{63B801C5-D057-4208-9BAF-831AC7FD9765}" srcOrd="0" destOrd="0" presId="urn:microsoft.com/office/officeart/2005/8/layout/orgChart1"/>
    <dgm:cxn modelId="{41B43E3B-9528-433A-86E5-02F5813A3BA0}" type="presParOf" srcId="{63B801C5-D057-4208-9BAF-831AC7FD9765}" destId="{E2F199BA-A1B4-41B0-A566-EBC6F532D65B}" srcOrd="0" destOrd="0" presId="urn:microsoft.com/office/officeart/2005/8/layout/orgChart1"/>
    <dgm:cxn modelId="{400E0CC4-1EB4-4BF2-9827-EBD1BAD830CD}" type="presParOf" srcId="{63B801C5-D057-4208-9BAF-831AC7FD9765}" destId="{B9E8D680-DF5F-48E7-9ED3-C081ABA3CC88}" srcOrd="1" destOrd="0" presId="urn:microsoft.com/office/officeart/2005/8/layout/orgChart1"/>
    <dgm:cxn modelId="{D0C1F8E9-9764-44AA-8100-FCBC6FECEBDD}" type="presParOf" srcId="{92DB1B46-595E-42B6-9B02-0BF1B23D146B}" destId="{D84AE783-59EB-4616-8747-F0DE3D0B9995}" srcOrd="1" destOrd="0" presId="urn:microsoft.com/office/officeart/2005/8/layout/orgChart1"/>
    <dgm:cxn modelId="{621720E1-2428-48BC-AB8B-3A48C421FDBF}" type="presParOf" srcId="{92DB1B46-595E-42B6-9B02-0BF1B23D146B}" destId="{79640347-D51E-4715-843B-C07564894E1B}" srcOrd="2" destOrd="0" presId="urn:microsoft.com/office/officeart/2005/8/layout/orgChart1"/>
    <dgm:cxn modelId="{7FB20ECA-8AA2-4477-9138-79BF5C43EFE4}" type="presParOf" srcId="{3604C380-297C-466E-8E58-23AA0B9A51D9}" destId="{66A61005-B298-4027-A9DA-C0D2865F9F66}" srcOrd="4" destOrd="0" presId="urn:microsoft.com/office/officeart/2005/8/layout/orgChart1"/>
    <dgm:cxn modelId="{B9E8109C-AF1C-4C49-BC39-91F82A8051D1}" type="presParOf" srcId="{3604C380-297C-466E-8E58-23AA0B9A51D9}" destId="{5FA684E0-DD2A-4873-8F4B-9E981876BED9}" srcOrd="5" destOrd="0" presId="urn:microsoft.com/office/officeart/2005/8/layout/orgChart1"/>
    <dgm:cxn modelId="{7D2B291C-A7D9-49C6-80B8-8904C2CE587F}" type="presParOf" srcId="{5FA684E0-DD2A-4873-8F4B-9E981876BED9}" destId="{F9CEEBFA-846B-4425-869C-65E8101AB346}" srcOrd="0" destOrd="0" presId="urn:microsoft.com/office/officeart/2005/8/layout/orgChart1"/>
    <dgm:cxn modelId="{CB7AB5AD-5884-44A9-9D7A-99981ADFE1AD}" type="presParOf" srcId="{F9CEEBFA-846B-4425-869C-65E8101AB346}" destId="{D0954245-3E6A-4B51-AE85-AFECF74D47BE}" srcOrd="0" destOrd="0" presId="urn:microsoft.com/office/officeart/2005/8/layout/orgChart1"/>
    <dgm:cxn modelId="{2379A870-9D3C-4374-A5EE-5E1790164355}" type="presParOf" srcId="{F9CEEBFA-846B-4425-869C-65E8101AB346}" destId="{3DBB2787-E00D-4A45-A202-864B1AE20FFA}" srcOrd="1" destOrd="0" presId="urn:microsoft.com/office/officeart/2005/8/layout/orgChart1"/>
    <dgm:cxn modelId="{3A953F14-292E-4DEF-BAC4-EA124C57B0D0}" type="presParOf" srcId="{5FA684E0-DD2A-4873-8F4B-9E981876BED9}" destId="{B29E2CFF-399D-4F97-8503-B903A7A727D2}" srcOrd="1" destOrd="0" presId="urn:microsoft.com/office/officeart/2005/8/layout/orgChart1"/>
    <dgm:cxn modelId="{61108FA7-27AC-496D-A518-007F58DA2DC2}" type="presParOf" srcId="{5FA684E0-DD2A-4873-8F4B-9E981876BED9}" destId="{241C8D39-CEF8-491C-9AC2-783EA064BEB7}" srcOrd="2" destOrd="0" presId="urn:microsoft.com/office/officeart/2005/8/layout/orgChart1"/>
    <dgm:cxn modelId="{FDFD899D-69E6-41BE-A932-D065CC1561D8}" type="presParOf" srcId="{3604C380-297C-466E-8E58-23AA0B9A51D9}" destId="{B1BF57CC-6FDF-4CF2-9127-36EC881E23E3}" srcOrd="6" destOrd="0" presId="urn:microsoft.com/office/officeart/2005/8/layout/orgChart1"/>
    <dgm:cxn modelId="{71B2AA4F-E2EE-4527-A763-5DFC79D52DA2}" type="presParOf" srcId="{3604C380-297C-466E-8E58-23AA0B9A51D9}" destId="{F305FFC6-C08F-4481-857C-FFBBA23656CE}" srcOrd="7" destOrd="0" presId="urn:microsoft.com/office/officeart/2005/8/layout/orgChart1"/>
    <dgm:cxn modelId="{97CB7584-88DE-4C2B-A62A-AE0086999189}" type="presParOf" srcId="{F305FFC6-C08F-4481-857C-FFBBA23656CE}" destId="{7CC0501B-E15E-4738-A6A3-E343EE608A9B}" srcOrd="0" destOrd="0" presId="urn:microsoft.com/office/officeart/2005/8/layout/orgChart1"/>
    <dgm:cxn modelId="{5717149F-57C8-4F2C-8F7B-BAA09C46A38D}" type="presParOf" srcId="{7CC0501B-E15E-4738-A6A3-E343EE608A9B}" destId="{9F6478F3-9657-4E40-815E-476490C79D6E}" srcOrd="0" destOrd="0" presId="urn:microsoft.com/office/officeart/2005/8/layout/orgChart1"/>
    <dgm:cxn modelId="{BA0034E7-0F8D-4A44-A3F7-02EA0FCBFCC3}" type="presParOf" srcId="{7CC0501B-E15E-4738-A6A3-E343EE608A9B}" destId="{9557C0CB-18FF-4B82-B3D1-814353A70F7C}" srcOrd="1" destOrd="0" presId="urn:microsoft.com/office/officeart/2005/8/layout/orgChart1"/>
    <dgm:cxn modelId="{56E04D51-D33F-4EF8-A6B9-ACE8A2D28035}" type="presParOf" srcId="{F305FFC6-C08F-4481-857C-FFBBA23656CE}" destId="{1E52C639-B813-4880-A49B-ECBDB1D1BD31}" srcOrd="1" destOrd="0" presId="urn:microsoft.com/office/officeart/2005/8/layout/orgChart1"/>
    <dgm:cxn modelId="{BB10F0FF-9C16-44C7-A80C-3891E766DCEA}" type="presParOf" srcId="{F305FFC6-C08F-4481-857C-FFBBA23656CE}" destId="{0AD5EED9-690F-4CE0-A68A-6B893A3BCA17}" srcOrd="2" destOrd="0" presId="urn:microsoft.com/office/officeart/2005/8/layout/orgChart1"/>
    <dgm:cxn modelId="{5932C0AB-CCC7-4040-A85D-96A9F71D54CB}" type="presParOf" srcId="{D40A9C03-1416-4F99-8716-3EB22E782BE8}" destId="{66743726-B951-41DC-8BD1-A56841274EE9}" srcOrd="2" destOrd="0" presId="urn:microsoft.com/office/officeart/2005/8/layout/orgChart1"/>
    <dgm:cxn modelId="{E08E78B7-DA0D-4C74-B6DA-BEA2FC5B23B9}" type="presParOf" srcId="{A3FC0774-3300-49DA-BDF0-A24CA1BACE11}" destId="{68361ADA-BC81-4845-9E1C-690DF3198F7E}" srcOrd="4" destOrd="0" presId="urn:microsoft.com/office/officeart/2005/8/layout/orgChart1"/>
    <dgm:cxn modelId="{AF885758-ACB4-478C-8964-74CCA70A94E3}" type="presParOf" srcId="{A3FC0774-3300-49DA-BDF0-A24CA1BACE11}" destId="{3FF126A8-6F70-4169-A4D9-DA4E82DC7419}" srcOrd="5" destOrd="0" presId="urn:microsoft.com/office/officeart/2005/8/layout/orgChart1"/>
    <dgm:cxn modelId="{C7FED27B-1915-48B9-B624-7A35C7451F25}" type="presParOf" srcId="{3FF126A8-6F70-4169-A4D9-DA4E82DC7419}" destId="{4A519D0B-1648-453E-AC86-491CCF9D5A20}" srcOrd="0" destOrd="0" presId="urn:microsoft.com/office/officeart/2005/8/layout/orgChart1"/>
    <dgm:cxn modelId="{57762A75-914C-4590-882D-034C78B77CAA}" type="presParOf" srcId="{4A519D0B-1648-453E-AC86-491CCF9D5A20}" destId="{0F82187F-6BEE-484F-9E76-7EB56BC5218A}" srcOrd="0" destOrd="0" presId="urn:microsoft.com/office/officeart/2005/8/layout/orgChart1"/>
    <dgm:cxn modelId="{27209952-DF9A-47D5-8425-1C7811CE5295}" type="presParOf" srcId="{4A519D0B-1648-453E-AC86-491CCF9D5A20}" destId="{35D33ECF-257B-44F3-9FF8-14095DB9217A}" srcOrd="1" destOrd="0" presId="urn:microsoft.com/office/officeart/2005/8/layout/orgChart1"/>
    <dgm:cxn modelId="{526FF8C3-BA8C-4D41-ADC8-84AC690672D1}" type="presParOf" srcId="{3FF126A8-6F70-4169-A4D9-DA4E82DC7419}" destId="{19B7DDC1-7424-4B14-83D5-80866A8A19AB}" srcOrd="1" destOrd="0" presId="urn:microsoft.com/office/officeart/2005/8/layout/orgChart1"/>
    <dgm:cxn modelId="{493E9943-B624-4FA1-8AA8-E4D46BD2E230}" type="presParOf" srcId="{19B7DDC1-7424-4B14-83D5-80866A8A19AB}" destId="{E6EF5A91-F407-46FF-AB5B-2AFABC30FB54}" srcOrd="0" destOrd="0" presId="urn:microsoft.com/office/officeart/2005/8/layout/orgChart1"/>
    <dgm:cxn modelId="{8C61B131-3F11-45DA-83E2-055062B1377B}" type="presParOf" srcId="{19B7DDC1-7424-4B14-83D5-80866A8A19AB}" destId="{68E4CA5B-95B3-49F3-9ADD-9DB121A33A9B}" srcOrd="1" destOrd="0" presId="urn:microsoft.com/office/officeart/2005/8/layout/orgChart1"/>
    <dgm:cxn modelId="{4C75CDE9-B6CB-4C26-89F2-FBEA46C36AB7}" type="presParOf" srcId="{68E4CA5B-95B3-49F3-9ADD-9DB121A33A9B}" destId="{B7203721-AE28-4192-9424-9A249BCCC8E3}" srcOrd="0" destOrd="0" presId="urn:microsoft.com/office/officeart/2005/8/layout/orgChart1"/>
    <dgm:cxn modelId="{BA6C53B8-2397-4DC2-B417-13E44BE8FB81}" type="presParOf" srcId="{B7203721-AE28-4192-9424-9A249BCCC8E3}" destId="{0B1A4895-9EA6-4C57-8B06-EABC0B16F3EE}" srcOrd="0" destOrd="0" presId="urn:microsoft.com/office/officeart/2005/8/layout/orgChart1"/>
    <dgm:cxn modelId="{ABAB210D-344B-493F-96FC-B6F75E882B1B}" type="presParOf" srcId="{B7203721-AE28-4192-9424-9A249BCCC8E3}" destId="{DA33E5B6-0482-4B40-A592-45E5A0590775}" srcOrd="1" destOrd="0" presId="urn:microsoft.com/office/officeart/2005/8/layout/orgChart1"/>
    <dgm:cxn modelId="{CEFA400A-F8CD-4D5F-9BD9-54AEFA406559}" type="presParOf" srcId="{68E4CA5B-95B3-49F3-9ADD-9DB121A33A9B}" destId="{D8E76F3B-CBBB-40A7-B98C-12B51445E239}" srcOrd="1" destOrd="0" presId="urn:microsoft.com/office/officeart/2005/8/layout/orgChart1"/>
    <dgm:cxn modelId="{749DCF37-B615-4418-BE5A-9C7ACEB5B84F}" type="presParOf" srcId="{68E4CA5B-95B3-49F3-9ADD-9DB121A33A9B}" destId="{DF78AC71-D6B1-4B30-9346-325A834ECA1A}" srcOrd="2" destOrd="0" presId="urn:microsoft.com/office/officeart/2005/8/layout/orgChart1"/>
    <dgm:cxn modelId="{7D6B01AC-3DDD-4E26-B9D8-BE04A1E5FD38}" type="presParOf" srcId="{19B7DDC1-7424-4B14-83D5-80866A8A19AB}" destId="{150EF6EF-0151-4E6B-9165-372873A5BF92}" srcOrd="2" destOrd="0" presId="urn:microsoft.com/office/officeart/2005/8/layout/orgChart1"/>
    <dgm:cxn modelId="{7004C1DE-EB3E-4591-A225-2A1A310037DE}" type="presParOf" srcId="{19B7DDC1-7424-4B14-83D5-80866A8A19AB}" destId="{A0FD1026-26EE-4C0F-910F-CFB779802EFE}" srcOrd="3" destOrd="0" presId="urn:microsoft.com/office/officeart/2005/8/layout/orgChart1"/>
    <dgm:cxn modelId="{4CEFB13D-8010-460D-BBD5-0D93C9D920C9}" type="presParOf" srcId="{A0FD1026-26EE-4C0F-910F-CFB779802EFE}" destId="{324517AF-FB64-4D33-ACA9-3DE5E92856D2}" srcOrd="0" destOrd="0" presId="urn:microsoft.com/office/officeart/2005/8/layout/orgChart1"/>
    <dgm:cxn modelId="{E5EC2CDC-47F2-4B09-B556-F95ACF9DC733}" type="presParOf" srcId="{324517AF-FB64-4D33-ACA9-3DE5E92856D2}" destId="{AB0AE406-2AA1-4795-A70E-96285B4D1BCC}" srcOrd="0" destOrd="0" presId="urn:microsoft.com/office/officeart/2005/8/layout/orgChart1"/>
    <dgm:cxn modelId="{8C58140A-970F-4F7B-B2FC-3DE7AD99C58F}" type="presParOf" srcId="{324517AF-FB64-4D33-ACA9-3DE5E92856D2}" destId="{06E8411B-BDBC-457B-93C8-7E0D6D06BF35}" srcOrd="1" destOrd="0" presId="urn:microsoft.com/office/officeart/2005/8/layout/orgChart1"/>
    <dgm:cxn modelId="{0CDDA7B4-7F1E-475E-9F18-8576A08DFB09}" type="presParOf" srcId="{A0FD1026-26EE-4C0F-910F-CFB779802EFE}" destId="{51BA676E-A3B0-4F1C-A41E-4E5F7E15A61C}" srcOrd="1" destOrd="0" presId="urn:microsoft.com/office/officeart/2005/8/layout/orgChart1"/>
    <dgm:cxn modelId="{2358B87C-3028-4830-9273-F88586AD9AD6}" type="presParOf" srcId="{A0FD1026-26EE-4C0F-910F-CFB779802EFE}" destId="{FF172092-73D5-4D30-A610-543688C3C5D5}" srcOrd="2" destOrd="0" presId="urn:microsoft.com/office/officeart/2005/8/layout/orgChart1"/>
    <dgm:cxn modelId="{5928A19F-1F7C-4EF7-84C6-06D73BECC4B2}" type="presParOf" srcId="{19B7DDC1-7424-4B14-83D5-80866A8A19AB}" destId="{8A879058-BD4D-4D89-945E-30F544D628B8}" srcOrd="4" destOrd="0" presId="urn:microsoft.com/office/officeart/2005/8/layout/orgChart1"/>
    <dgm:cxn modelId="{343827AF-B123-44F2-90B0-E0DA92C52B30}" type="presParOf" srcId="{19B7DDC1-7424-4B14-83D5-80866A8A19AB}" destId="{9A8DF55E-AD22-42C9-B67C-438B59A1EA87}" srcOrd="5" destOrd="0" presId="urn:microsoft.com/office/officeart/2005/8/layout/orgChart1"/>
    <dgm:cxn modelId="{465CAC28-AD0D-49DA-900A-9B4D47386FA4}" type="presParOf" srcId="{9A8DF55E-AD22-42C9-B67C-438B59A1EA87}" destId="{830133EE-2E80-465F-B989-954A452678EB}" srcOrd="0" destOrd="0" presId="urn:microsoft.com/office/officeart/2005/8/layout/orgChart1"/>
    <dgm:cxn modelId="{0DEDEB70-CB7C-46E9-B1F6-00E8BBE1916B}" type="presParOf" srcId="{830133EE-2E80-465F-B989-954A452678EB}" destId="{107C693A-3EB1-43DC-91C2-ABB291A153CA}" srcOrd="0" destOrd="0" presId="urn:microsoft.com/office/officeart/2005/8/layout/orgChart1"/>
    <dgm:cxn modelId="{D17DE8EB-5239-4235-B6B5-C32F253F5626}" type="presParOf" srcId="{830133EE-2E80-465F-B989-954A452678EB}" destId="{67B2DEA0-9E18-477D-91E5-6E148FE07E90}" srcOrd="1" destOrd="0" presId="urn:microsoft.com/office/officeart/2005/8/layout/orgChart1"/>
    <dgm:cxn modelId="{C286CD85-8D4B-4A24-BED4-52810326BE0C}" type="presParOf" srcId="{9A8DF55E-AD22-42C9-B67C-438B59A1EA87}" destId="{9CB537C5-61AA-4316-AF1B-70F708A9607B}" srcOrd="1" destOrd="0" presId="urn:microsoft.com/office/officeart/2005/8/layout/orgChart1"/>
    <dgm:cxn modelId="{B6F6BA63-A036-4140-891E-FC4DDCE15254}" type="presParOf" srcId="{9A8DF55E-AD22-42C9-B67C-438B59A1EA87}" destId="{5DF3DFD7-2CE1-404B-9964-753D85E6F49B}" srcOrd="2" destOrd="0" presId="urn:microsoft.com/office/officeart/2005/8/layout/orgChart1"/>
    <dgm:cxn modelId="{CAEED328-D389-41E4-BC5B-AE8DDEED1846}" type="presParOf" srcId="{19B7DDC1-7424-4B14-83D5-80866A8A19AB}" destId="{BC07FF44-12A6-41C8-AADA-7E19BBEBDF27}" srcOrd="6" destOrd="0" presId="urn:microsoft.com/office/officeart/2005/8/layout/orgChart1"/>
    <dgm:cxn modelId="{C0682330-ABCA-4AD3-B3E2-6566327D64F9}" type="presParOf" srcId="{19B7DDC1-7424-4B14-83D5-80866A8A19AB}" destId="{BA691475-FFFA-49C9-8D19-72ACF716EC2E}" srcOrd="7" destOrd="0" presId="urn:microsoft.com/office/officeart/2005/8/layout/orgChart1"/>
    <dgm:cxn modelId="{89718ABB-0556-481E-88DD-52887A4301CB}" type="presParOf" srcId="{BA691475-FFFA-49C9-8D19-72ACF716EC2E}" destId="{C75FEA04-2F77-4FA5-8F30-C2D98E4300B7}" srcOrd="0" destOrd="0" presId="urn:microsoft.com/office/officeart/2005/8/layout/orgChart1"/>
    <dgm:cxn modelId="{AF773AE1-12C9-457A-B027-364C37E7F45C}" type="presParOf" srcId="{C75FEA04-2F77-4FA5-8F30-C2D98E4300B7}" destId="{629F32C7-90D0-4DA8-B32A-46DF10552B80}" srcOrd="0" destOrd="0" presId="urn:microsoft.com/office/officeart/2005/8/layout/orgChart1"/>
    <dgm:cxn modelId="{0D4DEE06-33A8-4020-8E3A-7C5D883970D4}" type="presParOf" srcId="{C75FEA04-2F77-4FA5-8F30-C2D98E4300B7}" destId="{CF480E67-2ECC-4E4F-BBB6-5BBEBC99EA8A}" srcOrd="1" destOrd="0" presId="urn:microsoft.com/office/officeart/2005/8/layout/orgChart1"/>
    <dgm:cxn modelId="{3D406133-E115-4696-B394-F44039AC1B87}" type="presParOf" srcId="{BA691475-FFFA-49C9-8D19-72ACF716EC2E}" destId="{9D4A0BBC-4752-4C0B-991E-64ADB32BED69}" srcOrd="1" destOrd="0" presId="urn:microsoft.com/office/officeart/2005/8/layout/orgChart1"/>
    <dgm:cxn modelId="{D1A41196-4C35-4FBD-9360-714E85C12FC2}" type="presParOf" srcId="{BA691475-FFFA-49C9-8D19-72ACF716EC2E}" destId="{824900BB-5C2B-4D92-8941-355967AC350D}" srcOrd="2" destOrd="0" presId="urn:microsoft.com/office/officeart/2005/8/layout/orgChart1"/>
    <dgm:cxn modelId="{803884C0-FA3F-4EDE-852F-598E613AE4E4}" type="presParOf" srcId="{3FF126A8-6F70-4169-A4D9-DA4E82DC7419}" destId="{F0FA17AD-5A15-435D-91F4-8B4A052E2180}" srcOrd="2" destOrd="0" presId="urn:microsoft.com/office/officeart/2005/8/layout/orgChart1"/>
    <dgm:cxn modelId="{B007579B-F18F-441D-BBCB-95751488CD97}" type="presParOf" srcId="{11D570BF-7FE3-4B7F-B781-F2E49E46BD70}" destId="{528C30E2-2CD3-4FA1-B986-7B2FBDDDC21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C4A6-C1B2-453C-AC51-32127239C769}">
      <dsp:nvSpPr>
        <dsp:cNvPr id="0" name=""/>
        <dsp:cNvSpPr/>
      </dsp:nvSpPr>
      <dsp:spPr>
        <a:xfrm>
          <a:off x="1412647" y="643"/>
          <a:ext cx="1135145" cy="567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дитина</a:t>
          </a:r>
          <a:endParaRPr lang="ru-RU" sz="1900" kern="1200" dirty="0"/>
        </a:p>
      </dsp:txBody>
      <dsp:txXfrm>
        <a:off x="1429271" y="17267"/>
        <a:ext cx="1101897" cy="534324"/>
      </dsp:txXfrm>
    </dsp:sp>
    <dsp:sp modelId="{9C37BB6F-EE03-4BC4-8FEB-FFA3553AB804}">
      <dsp:nvSpPr>
        <dsp:cNvPr id="0" name=""/>
        <dsp:cNvSpPr/>
      </dsp:nvSpPr>
      <dsp:spPr>
        <a:xfrm rot="2993820">
          <a:off x="2113754" y="997147"/>
          <a:ext cx="1100684" cy="198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73349" y="1036877"/>
        <a:ext cx="981494" cy="119190"/>
      </dsp:txXfrm>
    </dsp:sp>
    <dsp:sp modelId="{5F6D5F3C-EDE5-478E-A3A0-1B1BB1CDF27F}">
      <dsp:nvSpPr>
        <dsp:cNvPr id="0" name=""/>
        <dsp:cNvSpPr/>
      </dsp:nvSpPr>
      <dsp:spPr>
        <a:xfrm>
          <a:off x="2780400" y="1624730"/>
          <a:ext cx="1135145" cy="567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родина</a:t>
          </a:r>
          <a:endParaRPr lang="ru-RU" sz="1900" kern="1200" dirty="0"/>
        </a:p>
      </dsp:txBody>
      <dsp:txXfrm>
        <a:off x="2797024" y="1641354"/>
        <a:ext cx="1101897" cy="534324"/>
      </dsp:txXfrm>
    </dsp:sp>
    <dsp:sp modelId="{CD4C4552-299A-4E46-BAC9-2AE942D59B21}">
      <dsp:nvSpPr>
        <dsp:cNvPr id="0" name=""/>
        <dsp:cNvSpPr/>
      </dsp:nvSpPr>
      <dsp:spPr>
        <a:xfrm rot="10800000">
          <a:off x="1436352" y="1809191"/>
          <a:ext cx="1100684" cy="198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495947" y="1848921"/>
        <a:ext cx="981494" cy="119190"/>
      </dsp:txXfrm>
    </dsp:sp>
    <dsp:sp modelId="{A2E1472C-BC76-4CA9-A5A2-62083F18DA41}">
      <dsp:nvSpPr>
        <dsp:cNvPr id="0" name=""/>
        <dsp:cNvSpPr/>
      </dsp:nvSpPr>
      <dsp:spPr>
        <a:xfrm>
          <a:off x="57842" y="1624730"/>
          <a:ext cx="1135145" cy="567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школа</a:t>
          </a:r>
          <a:endParaRPr lang="ru-RU" sz="1900" kern="1200" dirty="0"/>
        </a:p>
      </dsp:txBody>
      <dsp:txXfrm>
        <a:off x="74466" y="1641354"/>
        <a:ext cx="1101897" cy="534324"/>
      </dsp:txXfrm>
    </dsp:sp>
    <dsp:sp modelId="{A364147E-27E7-4F7B-847B-2EAEA6429F77}">
      <dsp:nvSpPr>
        <dsp:cNvPr id="0" name=""/>
        <dsp:cNvSpPr/>
      </dsp:nvSpPr>
      <dsp:spPr>
        <a:xfrm rot="18590081">
          <a:off x="752475" y="997147"/>
          <a:ext cx="1100684" cy="198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12070" y="1036877"/>
        <a:ext cx="981494" cy="119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22A7-C52C-4FEF-95B1-7C8BF105AE9A}">
      <dsp:nvSpPr>
        <dsp:cNvPr id="0" name=""/>
        <dsp:cNvSpPr/>
      </dsp:nvSpPr>
      <dsp:spPr>
        <a:xfrm rot="16200000">
          <a:off x="-942487" y="1210860"/>
          <a:ext cx="5072098" cy="2650377"/>
        </a:xfrm>
        <a:prstGeom prst="flowChartManualOperation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Ігрова технологія</a:t>
          </a:r>
          <a:endParaRPr lang="ru-RU" sz="1800" b="1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Georgia" pitchFamily="18" charset="0"/>
            </a:rPr>
            <a:t>технологія створення психологічних умов підготовки школярів до творчої діяльності;</a:t>
          </a:r>
          <a:endParaRPr lang="ru-RU" sz="160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Georgia" pitchFamily="18" charset="0"/>
            </a:rPr>
            <a:t>технологія </a:t>
          </a:r>
          <a:r>
            <a:rPr lang="uk-UA" sz="1600" kern="1200" dirty="0" err="1" smtClean="0">
              <a:latin typeface="Georgia" pitchFamily="18" charset="0"/>
            </a:rPr>
            <a:t>навчально</a:t>
          </a:r>
          <a:r>
            <a:rPr lang="uk-UA" sz="1600" kern="1200" dirty="0" smtClean="0">
              <a:latin typeface="Georgia" pitchFamily="18" charset="0"/>
            </a:rPr>
            <a:t> - виховного процесу як моделювання його змісту, форм, методів відповідно до поставленої мети.</a:t>
          </a:r>
          <a:endParaRPr lang="ru-RU" sz="1600" kern="1200" dirty="0">
            <a:latin typeface="Georgia" pitchFamily="18" charset="0"/>
          </a:endParaRPr>
        </a:p>
      </dsp:txBody>
      <dsp:txXfrm rot="5400000">
        <a:off x="268373" y="1014420"/>
        <a:ext cx="2650377" cy="3043258"/>
      </dsp:txXfrm>
    </dsp:sp>
    <dsp:sp modelId="{4E4AD52A-5568-45AD-B420-83527044BA56}">
      <dsp:nvSpPr>
        <dsp:cNvPr id="0" name=""/>
        <dsp:cNvSpPr/>
      </dsp:nvSpPr>
      <dsp:spPr>
        <a:xfrm rot="16200000">
          <a:off x="2154420" y="1930330"/>
          <a:ext cx="4064069" cy="2219465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-107645"/>
                <a:satOff val="-7654"/>
                <a:lumOff val="5192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shade val="50000"/>
                <a:hueOff val="-107645"/>
                <a:satOff val="-7654"/>
                <a:lumOff val="5192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shade val="50000"/>
                <a:hueOff val="-107645"/>
                <a:satOff val="-7654"/>
                <a:lumOff val="5192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Georgia" pitchFamily="18" charset="0"/>
            </a:rPr>
            <a:t>Важливо пам'ятати, </a:t>
          </a:r>
          <a:r>
            <a:rPr lang="ru-RU" sz="1600" kern="1200" dirty="0" err="1">
              <a:latin typeface="Georgia" pitchFamily="18" charset="0"/>
            </a:rPr>
            <a:t>що</a:t>
          </a:r>
          <a:r>
            <a:rPr lang="ru-RU" sz="1600" kern="1200" dirty="0">
              <a:latin typeface="Georgia" pitchFamily="18" charset="0"/>
            </a:rPr>
            <a:t> </a:t>
          </a:r>
          <a:r>
            <a:rPr lang="ru-RU" sz="1600" kern="1200" dirty="0" smtClean="0">
              <a:latin typeface="Georgia" pitchFamily="18" charset="0"/>
            </a:rPr>
            <a:t> </a:t>
          </a:r>
          <a:r>
            <a:rPr lang="ru-RU" sz="1600" kern="1200" dirty="0" err="1">
              <a:latin typeface="Georgia" pitchFamily="18" charset="0"/>
            </a:rPr>
            <a:t>соціалізація</a:t>
          </a:r>
          <a:r>
            <a:rPr lang="ru-RU" sz="1600" kern="1200" dirty="0">
              <a:latin typeface="Georgia" pitchFamily="18" charset="0"/>
            </a:rPr>
            <a:t> </a:t>
          </a:r>
          <a:r>
            <a:rPr lang="uk-UA" sz="1600" kern="1200" dirty="0" smtClean="0">
              <a:latin typeface="Georgia" pitchFamily="18" charset="0"/>
            </a:rPr>
            <a:t>майбутнього школяра</a:t>
          </a:r>
          <a:r>
            <a:rPr lang="ru-RU" sz="1600" kern="1200" dirty="0" smtClean="0">
              <a:latin typeface="Georgia" pitchFamily="18" charset="0"/>
            </a:rPr>
            <a:t> </a:t>
          </a:r>
          <a:r>
            <a:rPr lang="ru-RU" sz="1600" kern="1200" dirty="0">
              <a:latin typeface="Georgia" pitchFamily="18" charset="0"/>
            </a:rPr>
            <a:t>відбувається, головним чином, через гру. Саме тому </a:t>
          </a:r>
          <a:r>
            <a:rPr lang="ru-RU" sz="1600" kern="1200" dirty="0" err="1" smtClean="0">
              <a:latin typeface="Georgia" pitchFamily="18" charset="0"/>
            </a:rPr>
            <a:t>потрібно</a:t>
          </a:r>
          <a:r>
            <a:rPr lang="ru-RU" sz="1600" kern="1200" dirty="0" smtClean="0">
              <a:latin typeface="Georgia" pitchFamily="18" charset="0"/>
            </a:rPr>
            <a:t>  </a:t>
          </a:r>
          <a:r>
            <a:rPr lang="ru-RU" sz="1600" kern="1200" dirty="0" err="1" smtClean="0">
              <a:latin typeface="Georgia" pitchFamily="18" charset="0"/>
            </a:rPr>
            <a:t>подавати</a:t>
          </a:r>
          <a:r>
            <a:rPr lang="ru-RU" sz="1600" kern="1200" dirty="0" smtClean="0">
              <a:latin typeface="Georgia" pitchFamily="18" charset="0"/>
            </a:rPr>
            <a:t> </a:t>
          </a:r>
          <a:r>
            <a:rPr lang="ru-RU" sz="1600" kern="1200" dirty="0">
              <a:latin typeface="Georgia" pitchFamily="18" charset="0"/>
            </a:rPr>
            <a:t>інформацію в простій, доступній, ігровій формі - тобто тієї, яка буде цікава.</a:t>
          </a:r>
        </a:p>
      </dsp:txBody>
      <dsp:txXfrm rot="5400000">
        <a:off x="3076722" y="1820842"/>
        <a:ext cx="2219465" cy="243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7FF44-12A6-41C8-AADA-7E19BBEBDF27}">
      <dsp:nvSpPr>
        <dsp:cNvPr id="0" name=""/>
        <dsp:cNvSpPr/>
      </dsp:nvSpPr>
      <dsp:spPr>
        <a:xfrm>
          <a:off x="6185084" y="2219176"/>
          <a:ext cx="283328" cy="232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893"/>
              </a:lnTo>
              <a:lnTo>
                <a:pt x="283328" y="2329893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79058-BD4D-4D89-945E-30F544D628B8}">
      <dsp:nvSpPr>
        <dsp:cNvPr id="0" name=""/>
        <dsp:cNvSpPr/>
      </dsp:nvSpPr>
      <dsp:spPr>
        <a:xfrm>
          <a:off x="6185084" y="2219176"/>
          <a:ext cx="283328" cy="1691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196"/>
              </a:lnTo>
              <a:lnTo>
                <a:pt x="283328" y="1691196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EF6EF-0151-4E6B-9165-372873A5BF92}">
      <dsp:nvSpPr>
        <dsp:cNvPr id="0" name=""/>
        <dsp:cNvSpPr/>
      </dsp:nvSpPr>
      <dsp:spPr>
        <a:xfrm>
          <a:off x="6185084" y="2219176"/>
          <a:ext cx="357030" cy="102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581"/>
              </a:lnTo>
              <a:lnTo>
                <a:pt x="357030" y="102758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F5A91-F407-46FF-AB5B-2AFABC30FB54}">
      <dsp:nvSpPr>
        <dsp:cNvPr id="0" name=""/>
        <dsp:cNvSpPr/>
      </dsp:nvSpPr>
      <dsp:spPr>
        <a:xfrm>
          <a:off x="6185084" y="2219176"/>
          <a:ext cx="283328" cy="41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03"/>
              </a:lnTo>
              <a:lnTo>
                <a:pt x="283328" y="413803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1ADA-BC81-4845-9E1C-690DF3198F7E}">
      <dsp:nvSpPr>
        <dsp:cNvPr id="0" name=""/>
        <dsp:cNvSpPr/>
      </dsp:nvSpPr>
      <dsp:spPr>
        <a:xfrm>
          <a:off x="3960535" y="1431092"/>
          <a:ext cx="2980092" cy="33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42"/>
              </a:lnTo>
              <a:lnTo>
                <a:pt x="2980092" y="243842"/>
              </a:lnTo>
              <a:lnTo>
                <a:pt x="2980092" y="33829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57CC-6FDF-4CF2-9127-36EC881E23E3}">
      <dsp:nvSpPr>
        <dsp:cNvPr id="0" name=""/>
        <dsp:cNvSpPr/>
      </dsp:nvSpPr>
      <dsp:spPr>
        <a:xfrm>
          <a:off x="4029059" y="2219176"/>
          <a:ext cx="1800656" cy="188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55"/>
              </a:lnTo>
              <a:lnTo>
                <a:pt x="1800656" y="94455"/>
              </a:lnTo>
              <a:lnTo>
                <a:pt x="1800656" y="18891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61005-B298-4027-A9DA-C0D2865F9F66}">
      <dsp:nvSpPr>
        <dsp:cNvPr id="0" name=""/>
        <dsp:cNvSpPr/>
      </dsp:nvSpPr>
      <dsp:spPr>
        <a:xfrm>
          <a:off x="4029059" y="2219176"/>
          <a:ext cx="712173" cy="188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55"/>
              </a:lnTo>
              <a:lnTo>
                <a:pt x="712173" y="94455"/>
              </a:lnTo>
              <a:lnTo>
                <a:pt x="712173" y="18891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FAA8C-B64D-49DB-9306-B54A17FBA96B}">
      <dsp:nvSpPr>
        <dsp:cNvPr id="0" name=""/>
        <dsp:cNvSpPr/>
      </dsp:nvSpPr>
      <dsp:spPr>
        <a:xfrm>
          <a:off x="3544878" y="2219176"/>
          <a:ext cx="484181" cy="188910"/>
        </a:xfrm>
        <a:custGeom>
          <a:avLst/>
          <a:gdLst/>
          <a:ahLst/>
          <a:cxnLst/>
          <a:rect l="0" t="0" r="0" b="0"/>
          <a:pathLst>
            <a:path>
              <a:moveTo>
                <a:pt x="484181" y="0"/>
              </a:moveTo>
              <a:lnTo>
                <a:pt x="484181" y="94455"/>
              </a:lnTo>
              <a:lnTo>
                <a:pt x="0" y="94455"/>
              </a:lnTo>
              <a:lnTo>
                <a:pt x="0" y="18891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C621D-4B6F-445F-BF19-C4AEDE0D2008}">
      <dsp:nvSpPr>
        <dsp:cNvPr id="0" name=""/>
        <dsp:cNvSpPr/>
      </dsp:nvSpPr>
      <dsp:spPr>
        <a:xfrm>
          <a:off x="2288463" y="2219176"/>
          <a:ext cx="1740596" cy="188910"/>
        </a:xfrm>
        <a:custGeom>
          <a:avLst/>
          <a:gdLst/>
          <a:ahLst/>
          <a:cxnLst/>
          <a:rect l="0" t="0" r="0" b="0"/>
          <a:pathLst>
            <a:path>
              <a:moveTo>
                <a:pt x="1740596" y="0"/>
              </a:moveTo>
              <a:lnTo>
                <a:pt x="1740596" y="94455"/>
              </a:lnTo>
              <a:lnTo>
                <a:pt x="0" y="94455"/>
              </a:lnTo>
              <a:lnTo>
                <a:pt x="0" y="18891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1F6F-42D0-4EAA-9CB6-A540093C678B}">
      <dsp:nvSpPr>
        <dsp:cNvPr id="0" name=""/>
        <dsp:cNvSpPr/>
      </dsp:nvSpPr>
      <dsp:spPr>
        <a:xfrm>
          <a:off x="3914815" y="1431092"/>
          <a:ext cx="91440" cy="3382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842"/>
              </a:lnTo>
              <a:lnTo>
                <a:pt x="114244" y="243842"/>
              </a:lnTo>
              <a:lnTo>
                <a:pt x="114244" y="33829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5F23E-D1C6-4C13-BE5F-46249FA889BF}">
      <dsp:nvSpPr>
        <dsp:cNvPr id="0" name=""/>
        <dsp:cNvSpPr/>
      </dsp:nvSpPr>
      <dsp:spPr>
        <a:xfrm>
          <a:off x="1589706" y="2219176"/>
          <a:ext cx="317629" cy="1947576"/>
        </a:xfrm>
        <a:custGeom>
          <a:avLst/>
          <a:gdLst/>
          <a:ahLst/>
          <a:cxnLst/>
          <a:rect l="0" t="0" r="0" b="0"/>
          <a:pathLst>
            <a:path>
              <a:moveTo>
                <a:pt x="317629" y="0"/>
              </a:moveTo>
              <a:lnTo>
                <a:pt x="317629" y="1947576"/>
              </a:lnTo>
              <a:lnTo>
                <a:pt x="0" y="1947576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48A-191E-4639-9053-CAA7CF3B1163}">
      <dsp:nvSpPr>
        <dsp:cNvPr id="0" name=""/>
        <dsp:cNvSpPr/>
      </dsp:nvSpPr>
      <dsp:spPr>
        <a:xfrm>
          <a:off x="1589706" y="2219176"/>
          <a:ext cx="317629" cy="1052499"/>
        </a:xfrm>
        <a:custGeom>
          <a:avLst/>
          <a:gdLst/>
          <a:ahLst/>
          <a:cxnLst/>
          <a:rect l="0" t="0" r="0" b="0"/>
          <a:pathLst>
            <a:path>
              <a:moveTo>
                <a:pt x="317629" y="0"/>
              </a:moveTo>
              <a:lnTo>
                <a:pt x="317629" y="1052499"/>
              </a:lnTo>
              <a:lnTo>
                <a:pt x="0" y="1052499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957D9-8750-4177-87C6-F6EA5A760698}">
      <dsp:nvSpPr>
        <dsp:cNvPr id="0" name=""/>
        <dsp:cNvSpPr/>
      </dsp:nvSpPr>
      <dsp:spPr>
        <a:xfrm>
          <a:off x="1589706" y="2219176"/>
          <a:ext cx="317629" cy="413803"/>
        </a:xfrm>
        <a:custGeom>
          <a:avLst/>
          <a:gdLst/>
          <a:ahLst/>
          <a:cxnLst/>
          <a:rect l="0" t="0" r="0" b="0"/>
          <a:pathLst>
            <a:path>
              <a:moveTo>
                <a:pt x="317629" y="0"/>
              </a:moveTo>
              <a:lnTo>
                <a:pt x="317629" y="413803"/>
              </a:lnTo>
              <a:lnTo>
                <a:pt x="0" y="413803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7438F-E461-477E-AB8E-4A3FBAB2EF23}">
      <dsp:nvSpPr>
        <dsp:cNvPr id="0" name=""/>
        <dsp:cNvSpPr/>
      </dsp:nvSpPr>
      <dsp:spPr>
        <a:xfrm>
          <a:off x="1060324" y="1431092"/>
          <a:ext cx="2900210" cy="338297"/>
        </a:xfrm>
        <a:custGeom>
          <a:avLst/>
          <a:gdLst/>
          <a:ahLst/>
          <a:cxnLst/>
          <a:rect l="0" t="0" r="0" b="0"/>
          <a:pathLst>
            <a:path>
              <a:moveTo>
                <a:pt x="2900210" y="0"/>
              </a:moveTo>
              <a:lnTo>
                <a:pt x="2900210" y="243842"/>
              </a:lnTo>
              <a:lnTo>
                <a:pt x="0" y="243842"/>
              </a:lnTo>
              <a:lnTo>
                <a:pt x="0" y="33829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83915-C1FF-4BE6-9F71-2009917A5F4C}">
      <dsp:nvSpPr>
        <dsp:cNvPr id="0" name=""/>
        <dsp:cNvSpPr/>
      </dsp:nvSpPr>
      <dsp:spPr>
        <a:xfrm>
          <a:off x="1913197" y="981305"/>
          <a:ext cx="4094674" cy="449786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effectLst/>
            </a:rPr>
            <a:t>Робота з батьками</a:t>
          </a:r>
          <a:endParaRPr kumimoji="0" lang="ru-RU" sz="2800" b="0" i="0" u="none" strike="noStrike" kern="1200" cap="none" normalizeH="0" baseline="0" dirty="0" smtClean="0">
            <a:ln/>
            <a:effectLst/>
          </a:endParaRPr>
        </a:p>
      </dsp:txBody>
      <dsp:txXfrm>
        <a:off x="1913197" y="981305"/>
        <a:ext cx="4094674" cy="449786"/>
      </dsp:txXfrm>
    </dsp:sp>
    <dsp:sp modelId="{87EC1BF3-F20C-440D-BA2C-36809F50F681}">
      <dsp:nvSpPr>
        <dsp:cNvPr id="0" name=""/>
        <dsp:cNvSpPr/>
      </dsp:nvSpPr>
      <dsp:spPr>
        <a:xfrm>
          <a:off x="1558" y="1769390"/>
          <a:ext cx="2117530" cy="449786"/>
        </a:xfrm>
        <a:prstGeom prst="rect">
          <a:avLst/>
        </a:prstGeom>
        <a:solidFill>
          <a:schemeClr val="bg2"/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err="1" smtClean="0">
              <a:ln/>
              <a:effectLst/>
              <a:latin typeface="Georgia" pitchFamily="18" charset="0"/>
            </a:rPr>
            <a:t>Вивчення</a:t>
          </a:r>
          <a:r>
            <a:rPr kumimoji="0" lang="ru-RU" sz="1400" b="1" i="1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1" i="1" u="none" strike="noStrike" kern="1200" cap="none" normalizeH="0" baseline="0" dirty="0" err="1" smtClean="0">
              <a:ln/>
              <a:effectLst/>
              <a:latin typeface="Georgia" pitchFamily="18" charset="0"/>
            </a:rPr>
            <a:t>сімей</a:t>
          </a:r>
          <a:r>
            <a:rPr kumimoji="0" lang="ru-RU" sz="1400" b="1" i="1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1" i="1" u="none" strike="noStrike" kern="1200" cap="none" normalizeH="0" baseline="0" dirty="0" err="1" smtClean="0">
              <a:ln/>
              <a:effectLst/>
              <a:latin typeface="Georgia" pitchFamily="18" charset="0"/>
            </a:rPr>
            <a:t>учнів</a:t>
          </a:r>
          <a:endParaRPr kumimoji="0" lang="ru-RU" sz="14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1558" y="1769390"/>
        <a:ext cx="2117530" cy="449786"/>
      </dsp:txXfrm>
    </dsp:sp>
    <dsp:sp modelId="{84FDE785-FAE7-4189-BBA6-98535E1C6255}">
      <dsp:nvSpPr>
        <dsp:cNvPr id="0" name=""/>
        <dsp:cNvSpPr/>
      </dsp:nvSpPr>
      <dsp:spPr>
        <a:xfrm>
          <a:off x="17173" y="2408086"/>
          <a:ext cx="1572533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Спостереженн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я</a:t>
          </a:r>
          <a:endParaRPr kumimoji="0" lang="ru-RU" sz="11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17173" y="2408086"/>
        <a:ext cx="1572533" cy="449786"/>
      </dsp:txXfrm>
    </dsp:sp>
    <dsp:sp modelId="{87EB85F4-FB26-4E65-9958-4FC0DA6BD4FD}">
      <dsp:nvSpPr>
        <dsp:cNvPr id="0" name=""/>
        <dsp:cNvSpPr/>
      </dsp:nvSpPr>
      <dsp:spPr>
        <a:xfrm>
          <a:off x="263925" y="3046783"/>
          <a:ext cx="1325781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Анкетування</a:t>
          </a:r>
          <a:endParaRPr kumimoji="0" lang="ru-RU" sz="12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263925" y="3046783"/>
        <a:ext cx="1325781" cy="449786"/>
      </dsp:txXfrm>
    </dsp:sp>
    <dsp:sp modelId="{1D2AEE4E-39AB-48EE-8DC8-365115D9C54F}">
      <dsp:nvSpPr>
        <dsp:cNvPr id="0" name=""/>
        <dsp:cNvSpPr/>
      </dsp:nvSpPr>
      <dsp:spPr>
        <a:xfrm>
          <a:off x="401002" y="3685479"/>
          <a:ext cx="1188704" cy="962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Вивчення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родинних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коренів</a:t>
          </a:r>
          <a:endParaRPr kumimoji="0" lang="ru-RU" sz="14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401002" y="3685479"/>
        <a:ext cx="1188704" cy="962547"/>
      </dsp:txXfrm>
    </dsp:sp>
    <dsp:sp modelId="{002E207B-2457-43A3-94CA-3BFB9520F021}">
      <dsp:nvSpPr>
        <dsp:cNvPr id="0" name=""/>
        <dsp:cNvSpPr/>
      </dsp:nvSpPr>
      <dsp:spPr>
        <a:xfrm>
          <a:off x="2965621" y="1769390"/>
          <a:ext cx="2126877" cy="449786"/>
        </a:xfrm>
        <a:prstGeom prst="rect">
          <a:avLst/>
        </a:prstGeom>
        <a:solidFill>
          <a:srgbClr val="FFFF00"/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err="1" smtClean="0">
              <a:ln/>
              <a:effectLst/>
              <a:latin typeface="Georgia" pitchFamily="18" charset="0"/>
            </a:rPr>
            <a:t>Батьківський</a:t>
          </a:r>
          <a:r>
            <a:rPr kumimoji="0" lang="ru-RU" sz="1400" b="1" i="1" u="none" strike="noStrike" kern="1200" cap="none" normalizeH="0" baseline="0" dirty="0" smtClean="0">
              <a:ln/>
              <a:effectLst/>
              <a:latin typeface="Georgia" pitchFamily="18" charset="0"/>
            </a:rPr>
            <a:t> всеобуч</a:t>
          </a:r>
          <a:endParaRPr kumimoji="0" lang="ru-RU" sz="14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2965621" y="1769390"/>
        <a:ext cx="2126877" cy="449786"/>
      </dsp:txXfrm>
    </dsp:sp>
    <dsp:sp modelId="{E3AF1E74-DF01-4802-BBA7-1653B24D7CCD}">
      <dsp:nvSpPr>
        <dsp:cNvPr id="0" name=""/>
        <dsp:cNvSpPr/>
      </dsp:nvSpPr>
      <dsp:spPr>
        <a:xfrm>
          <a:off x="1778617" y="2408086"/>
          <a:ext cx="1019692" cy="129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Бесіди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,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групові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та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індивідуальні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консультації</a:t>
          </a:r>
          <a:endParaRPr kumimoji="0" lang="ru-RU" sz="12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1778617" y="2408086"/>
        <a:ext cx="1019692" cy="1290873"/>
      </dsp:txXfrm>
    </dsp:sp>
    <dsp:sp modelId="{E2F199BA-A1B4-41B0-A566-EBC6F532D65B}">
      <dsp:nvSpPr>
        <dsp:cNvPr id="0" name=""/>
        <dsp:cNvSpPr/>
      </dsp:nvSpPr>
      <dsp:spPr>
        <a:xfrm>
          <a:off x="2987219" y="2408086"/>
          <a:ext cx="1115317" cy="1199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Лекції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,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розгляд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матеріалів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з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педагогічної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преси</a:t>
          </a:r>
          <a:endParaRPr kumimoji="0" lang="ru-RU" sz="12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2987219" y="2408086"/>
        <a:ext cx="1115317" cy="1199418"/>
      </dsp:txXfrm>
    </dsp:sp>
    <dsp:sp modelId="{D0954245-3E6A-4B51-AE85-AFECF74D47BE}">
      <dsp:nvSpPr>
        <dsp:cNvPr id="0" name=""/>
        <dsp:cNvSpPr/>
      </dsp:nvSpPr>
      <dsp:spPr>
        <a:xfrm>
          <a:off x="4291447" y="2408086"/>
          <a:ext cx="899572" cy="926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Відкриті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навчальні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заняття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та заходи </a:t>
          </a:r>
        </a:p>
      </dsp:txBody>
      <dsp:txXfrm>
        <a:off x="4291447" y="2408086"/>
        <a:ext cx="899572" cy="926730"/>
      </dsp:txXfrm>
    </dsp:sp>
    <dsp:sp modelId="{9F6478F3-9657-4E40-815E-476490C79D6E}">
      <dsp:nvSpPr>
        <dsp:cNvPr id="0" name=""/>
        <dsp:cNvSpPr/>
      </dsp:nvSpPr>
      <dsp:spPr>
        <a:xfrm>
          <a:off x="5379930" y="2408086"/>
          <a:ext cx="899572" cy="926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Виставки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дитячих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робіт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та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їх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аналіз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</a:p>
      </dsp:txBody>
      <dsp:txXfrm>
        <a:off x="5379930" y="2408086"/>
        <a:ext cx="899572" cy="926730"/>
      </dsp:txXfrm>
    </dsp:sp>
    <dsp:sp modelId="{0F82187F-6BEE-484F-9E76-7EB56BC5218A}">
      <dsp:nvSpPr>
        <dsp:cNvPr id="0" name=""/>
        <dsp:cNvSpPr/>
      </dsp:nvSpPr>
      <dsp:spPr>
        <a:xfrm>
          <a:off x="5996198" y="1769390"/>
          <a:ext cx="1888859" cy="449786"/>
        </a:xfrm>
        <a:prstGeom prst="rect">
          <a:avLst/>
        </a:prstGeom>
        <a:solidFill>
          <a:srgbClr val="00FFFF"/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err="1" smtClean="0">
              <a:ln/>
              <a:effectLst/>
              <a:latin typeface="Georgia" pitchFamily="18" charset="0"/>
            </a:rPr>
            <a:t>Спільна</a:t>
          </a:r>
          <a:r>
            <a:rPr kumimoji="0" lang="ru-RU" sz="1600" b="1" i="1" u="none" strike="noStrike" kern="1200" cap="none" normalizeH="0" baseline="0" dirty="0" smtClean="0">
              <a:ln/>
              <a:effectLst/>
              <a:latin typeface="Georgia" pitchFamily="18" charset="0"/>
            </a:rPr>
            <a:t> робота </a:t>
          </a:r>
          <a:endParaRPr kumimoji="0" lang="ru-RU" sz="16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5996198" y="1769390"/>
        <a:ext cx="1888859" cy="449786"/>
      </dsp:txXfrm>
    </dsp:sp>
    <dsp:sp modelId="{0B1A4895-9EA6-4C57-8B06-EABC0B16F3EE}">
      <dsp:nvSpPr>
        <dsp:cNvPr id="0" name=""/>
        <dsp:cNvSpPr/>
      </dsp:nvSpPr>
      <dsp:spPr>
        <a:xfrm>
          <a:off x="6468413" y="2408086"/>
          <a:ext cx="1531081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FF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Загальношкільні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збори</a:t>
          </a:r>
          <a:endParaRPr kumimoji="0" lang="ru-RU" sz="14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6468413" y="2408086"/>
        <a:ext cx="1531081" cy="449786"/>
      </dsp:txXfrm>
    </dsp:sp>
    <dsp:sp modelId="{AB0AE406-2AA1-4795-A70E-96285B4D1BCC}">
      <dsp:nvSpPr>
        <dsp:cNvPr id="0" name=""/>
        <dsp:cNvSpPr/>
      </dsp:nvSpPr>
      <dsp:spPr>
        <a:xfrm>
          <a:off x="6542114" y="3021864"/>
          <a:ext cx="1186473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FF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Класні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збори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</a:p>
      </dsp:txBody>
      <dsp:txXfrm>
        <a:off x="6542114" y="3021864"/>
        <a:ext cx="1186473" cy="449786"/>
      </dsp:txXfrm>
    </dsp:sp>
    <dsp:sp modelId="{107C693A-3EB1-43DC-91C2-ABB291A153CA}">
      <dsp:nvSpPr>
        <dsp:cNvPr id="0" name=""/>
        <dsp:cNvSpPr/>
      </dsp:nvSpPr>
      <dsp:spPr>
        <a:xfrm>
          <a:off x="6468413" y="3685479"/>
          <a:ext cx="1472951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FF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Спільні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свята </a:t>
          </a:r>
        </a:p>
      </dsp:txBody>
      <dsp:txXfrm>
        <a:off x="6468413" y="3685479"/>
        <a:ext cx="1472951" cy="449786"/>
      </dsp:txXfrm>
    </dsp:sp>
    <dsp:sp modelId="{629F32C7-90D0-4DA8-B32A-46DF10552B80}">
      <dsp:nvSpPr>
        <dsp:cNvPr id="0" name=""/>
        <dsp:cNvSpPr/>
      </dsp:nvSpPr>
      <dsp:spPr>
        <a:xfrm>
          <a:off x="6468413" y="4324176"/>
          <a:ext cx="1594924" cy="449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FF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Громадські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Georgia" pitchFamily="18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effectLst/>
              <a:latin typeface="Georgia" pitchFamily="18" charset="0"/>
            </a:rPr>
            <a:t>справи</a:t>
          </a:r>
          <a:endParaRPr kumimoji="0" lang="ru-RU" sz="1200" b="0" i="0" u="none" strike="noStrike" kern="1200" cap="none" normalizeH="0" baseline="0" dirty="0" smtClean="0">
            <a:ln/>
            <a:effectLst/>
            <a:latin typeface="Georgia" pitchFamily="18" charset="0"/>
          </a:endParaRPr>
        </a:p>
      </dsp:txBody>
      <dsp:txXfrm>
        <a:off x="6468413" y="4324176"/>
        <a:ext cx="1594924" cy="44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560A949-6B17-4E6F-BB56-6A09718DF119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2890F9-451E-4224-8ED3-C883C7DF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109024"/>
            <a:ext cx="4264743" cy="10473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ПОРТФОЛІО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17" r="4917"/>
          <a:stretch>
            <a:fillRect/>
          </a:stretch>
        </p:blipFill>
        <p:spPr bwMode="auto">
          <a:xfrm>
            <a:off x="1470449" y="2420888"/>
            <a:ext cx="2440950" cy="2440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0744" y="620688"/>
            <a:ext cx="32403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Комунальний заклад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«Нікопольська середня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загальноосвітня школа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ступенів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№ 23»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інформаційно-технологічного профілю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185834"/>
            <a:ext cx="4048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Gautami" pitchFamily="2"/>
              </a:rPr>
              <a:t>Туренко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Gautami" pitchFamily="2"/>
              </a:rPr>
              <a:t>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Gautami" pitchFamily="2"/>
              </a:rPr>
              <a:t>Наталії Олександрівни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31625"/>
            <a:ext cx="2241916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534" y="2498453"/>
            <a:ext cx="39335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uk-UA" b="1" i="1" dirty="0" smtClean="0">
                <a:latin typeface="Georgia" pitchFamily="18" charset="0"/>
              </a:rPr>
              <a:t>Самоосвіта вчителя є невід'ємною складовою його професійного росту.</a:t>
            </a:r>
          </a:p>
          <a:p>
            <a:pPr algn="just" eaLnBrk="0" hangingPunct="0"/>
            <a:endParaRPr lang="uk-UA" b="1" i="1" u="sng" dirty="0" smtClean="0">
              <a:latin typeface="Georgia" pitchFamily="18" charset="0"/>
            </a:endParaRPr>
          </a:p>
          <a:p>
            <a:pPr algn="just" eaLnBrk="0" hangingPunct="0"/>
            <a:r>
              <a:rPr lang="uk-UA" b="1" i="1" dirty="0" smtClean="0">
                <a:latin typeface="Georgia" pitchFamily="18" charset="0"/>
              </a:rPr>
              <a:t>Суспільство завжди ставило  і буде ставити перед  вчителем   високі вимоги. Для того, щоб вчити інших,  потрібно знати більше, ніж  інші.  Тому самоосвіта є головним завданням кожного  вчителя</a:t>
            </a:r>
            <a:r>
              <a:rPr lang="uk-UA" sz="1400" b="1" i="1" dirty="0" smtClean="0">
                <a:latin typeface="Georgia" pitchFamily="18" charset="0"/>
              </a:rPr>
              <a:t>. </a:t>
            </a:r>
            <a:endParaRPr lang="en-US" sz="1400" b="1" i="1" dirty="0">
              <a:latin typeface="Georgia" pitchFamily="18" charset="0"/>
            </a:endParaRPr>
          </a:p>
        </p:txBody>
      </p:sp>
      <p:pic>
        <p:nvPicPr>
          <p:cNvPr id="7170" name="Picture 2" descr="C:\Documents and Settings\Admin\Рабочий стол\Н. А\Изображение 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457"/>
            <a:ext cx="393670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275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Admin\Рабочий стол\НАТ 1\Изображение 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083" y="3212976"/>
            <a:ext cx="393670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53883349"/>
              </p:ext>
            </p:extLst>
          </p:nvPr>
        </p:nvGraphicFramePr>
        <p:xfrm>
          <a:off x="395536" y="-675456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08622"/>
            <a:ext cx="2016224" cy="2689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508" y="4334170"/>
            <a:ext cx="277583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1803"/>
            <a:ext cx="2465443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23061" y="2852936"/>
            <a:ext cx="3528392" cy="248356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П</a:t>
            </a:r>
            <a:r>
              <a:rPr lang="uk-UA" sz="2000" b="1" dirty="0" err="1" smtClean="0">
                <a:solidFill>
                  <a:schemeClr val="tx1"/>
                </a:solidFill>
                <a:latin typeface="Georgia" pitchFamily="18" charset="0"/>
              </a:rPr>
              <a:t>рофесійне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 кредо: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 «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Найважливіше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у 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педагогічній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діяльності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гармонія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стосунках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учнями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</a:t>
            </a:r>
            <a:br>
              <a:rPr lang="ru-RU" sz="16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батьками та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колегами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постійний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творчий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пошук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самовдосконалення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0"/>
            <a:ext cx="542928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ВІЗИТНА КАРТКА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Н. А\Изображение 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2" t="7871" r="17050" b="31733"/>
          <a:stretch/>
        </p:blipFill>
        <p:spPr bwMode="auto">
          <a:xfrm>
            <a:off x="1115615" y="753258"/>
            <a:ext cx="3240359" cy="2536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Н. А\Изображение 3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" t="13087" r="11401" b="14217"/>
          <a:stretch/>
        </p:blipFill>
        <p:spPr bwMode="auto">
          <a:xfrm>
            <a:off x="899592" y="3827572"/>
            <a:ext cx="3456383" cy="235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269159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Georgia" pitchFamily="18" charset="0"/>
              </a:rPr>
              <a:t>Мелодія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починається</a:t>
            </a:r>
            <a:r>
              <a:rPr lang="ru-RU" sz="1600" b="1" dirty="0">
                <a:latin typeface="Georgia" pitchFamily="18" charset="0"/>
              </a:rPr>
              <a:t> з </a:t>
            </a:r>
            <a:r>
              <a:rPr lang="ru-RU" sz="1600" b="1" dirty="0" err="1">
                <a:latin typeface="Georgia" pitchFamily="18" charset="0"/>
              </a:rPr>
              <a:t>першої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ноти</a:t>
            </a:r>
            <a:r>
              <a:rPr lang="ru-RU" sz="1600" b="1" dirty="0">
                <a:latin typeface="Georgia" pitchFamily="18" charset="0"/>
              </a:rPr>
              <a:t>,</a:t>
            </a:r>
          </a:p>
          <a:p>
            <a:r>
              <a:rPr lang="ru-RU" sz="1600" b="1" dirty="0" err="1">
                <a:latin typeface="Georgia" pitchFamily="18" charset="0"/>
              </a:rPr>
              <a:t>саме</a:t>
            </a:r>
            <a:r>
              <a:rPr lang="ru-RU" sz="1600" b="1" dirty="0">
                <a:latin typeface="Georgia" pitchFamily="18" charset="0"/>
              </a:rPr>
              <a:t> вона </a:t>
            </a:r>
            <a:r>
              <a:rPr lang="ru-RU" sz="1600" b="1" dirty="0" err="1">
                <a:latin typeface="Georgia" pitchFamily="18" charset="0"/>
              </a:rPr>
              <a:t>визначає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її</a:t>
            </a:r>
            <a:r>
              <a:rPr lang="ru-RU" sz="1600" b="1" dirty="0">
                <a:latin typeface="Georgia" pitchFamily="18" charset="0"/>
              </a:rPr>
              <a:t> характер.</a:t>
            </a:r>
          </a:p>
          <a:p>
            <a:r>
              <a:rPr lang="ru-RU" sz="1600" b="1" dirty="0">
                <a:latin typeface="Georgia" pitchFamily="18" charset="0"/>
              </a:rPr>
              <a:t>Початкова школа - </a:t>
            </a:r>
            <a:r>
              <a:rPr lang="ru-RU" sz="1600" b="1" dirty="0" err="1">
                <a:latin typeface="Georgia" pitchFamily="18" charset="0"/>
              </a:rPr>
              <a:t>своєрідна</a:t>
            </a:r>
            <a:endParaRPr lang="ru-RU" sz="1600" b="1" dirty="0">
              <a:latin typeface="Georgia" pitchFamily="18" charset="0"/>
            </a:endParaRPr>
          </a:p>
          <a:p>
            <a:r>
              <a:rPr lang="ru-RU" sz="1600" b="1" dirty="0">
                <a:latin typeface="Georgia" pitchFamily="18" charset="0"/>
              </a:rPr>
              <a:t>перша нота </a:t>
            </a:r>
            <a:r>
              <a:rPr lang="ru-RU" sz="1600" b="1" dirty="0" err="1">
                <a:latin typeface="Georgia" pitchFamily="18" charset="0"/>
              </a:rPr>
              <a:t>шкільного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життя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528" y="285648"/>
            <a:ext cx="702474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Професійний  шлях</a:t>
            </a: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69150" y="857148"/>
            <a:ext cx="7992888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Спеціальність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вчитель початкових  класів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Стаж педагогічної роботи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рок</a:t>
            </a:r>
            <a:r>
              <a:rPr lang="uk-UA" sz="2000" dirty="0" smtClean="0">
                <a:latin typeface="Arial" pitchFamily="34" charset="0"/>
                <a:ea typeface="Times New Roman" pitchFamily="18" charset="0"/>
              </a:rPr>
              <a:t>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Категорія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спеціаліст вищої категорії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Педагогічне звання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«Учитель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методист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lang="uk-UA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Посада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: 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туп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ник директора   з  виховної </a:t>
            </a:r>
            <a:r>
              <a:rPr lang="uk-UA" sz="2000" dirty="0" smtClean="0">
                <a:latin typeface="Arial" pitchFamily="34" charset="0"/>
              </a:rPr>
              <a:t>роботи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6" name="Picture 2" descr="C:\Documents and Settings\Admin\Рабочий стол\НАТ 1\Изображение 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454" y="3302259"/>
            <a:ext cx="4045079" cy="318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765902" cy="35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47448" y="-97310"/>
            <a:ext cx="7286676" cy="255992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13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Технологія в якій працюю: </a:t>
            </a: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07" y="805155"/>
            <a:ext cx="7143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i="1" dirty="0" smtClean="0">
                <a:latin typeface="Georgia" pitchFamily="18" charset="0"/>
              </a:rPr>
              <a:t>«</a:t>
            </a:r>
            <a:r>
              <a:rPr lang="uk-UA" sz="2000" b="1" i="1" dirty="0" smtClean="0">
                <a:latin typeface="Georgia" pitchFamily="18" charset="0"/>
                <a:ea typeface="Calibri"/>
                <a:cs typeface="Times New Roman"/>
              </a:rPr>
              <a:t>Підготовка </a:t>
            </a:r>
            <a:r>
              <a:rPr lang="uk-UA" sz="2000" b="1" i="1" dirty="0">
                <a:latin typeface="Georgia" pitchFamily="18" charset="0"/>
                <a:ea typeface="Calibri"/>
                <a:cs typeface="Times New Roman"/>
              </a:rPr>
              <a:t>дітей до школи у співпраці з батьками як важлива складова соціалізації майбутнього </a:t>
            </a:r>
            <a:r>
              <a:rPr lang="uk-UA" sz="2000" b="1" i="1" dirty="0" smtClean="0">
                <a:latin typeface="Georgia" pitchFamily="18" charset="0"/>
                <a:ea typeface="Calibri"/>
                <a:cs typeface="Times New Roman"/>
              </a:rPr>
              <a:t>першокласника»</a:t>
            </a:r>
            <a:endParaRPr lang="ru-RU" sz="2000" b="1" i="1" dirty="0"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07191" y="2348880"/>
            <a:ext cx="3500462" cy="421484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1245" y="3143248"/>
            <a:ext cx="2492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Georgia" pitchFamily="18" charset="0"/>
              </a:rPr>
              <a:t>В</a:t>
            </a:r>
            <a:r>
              <a:rPr lang="ru-RU" dirty="0" err="1" smtClean="0">
                <a:latin typeface="Georgia" pitchFamily="18" charset="0"/>
              </a:rPr>
              <a:t>ажливе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завдання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latin typeface="Georgia" pitchFamily="18" charset="0"/>
              </a:rPr>
              <a:t>школи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створити 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освітній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простір</a:t>
            </a:r>
            <a:r>
              <a:rPr lang="ru-RU" dirty="0" smtClean="0">
                <a:latin typeface="Georgia" pitchFamily="18" charset="0"/>
              </a:rPr>
              <a:t>, 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у </a:t>
            </a:r>
            <a:r>
              <a:rPr lang="ru-RU" dirty="0" err="1">
                <a:latin typeface="Georgia" pitchFamily="18" charset="0"/>
              </a:rPr>
              <a:t>якому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особистість</a:t>
            </a:r>
            <a:r>
              <a:rPr lang="ru-RU" dirty="0">
                <a:latin typeface="Georgia" pitchFamily="18" charset="0"/>
              </a:rPr>
              <a:t>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з </a:t>
            </a:r>
            <a:r>
              <a:rPr lang="ru-RU" dirty="0" err="1">
                <a:latin typeface="Georgia" pitchFamily="18" charset="0"/>
              </a:rPr>
              <a:t>раннього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дитинства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усвідомлювала</a:t>
            </a:r>
            <a:r>
              <a:rPr lang="ru-RU" dirty="0">
                <a:latin typeface="Georgia" pitchFamily="18" charset="0"/>
              </a:rPr>
              <a:t> б свою </a:t>
            </a:r>
            <a:r>
              <a:rPr lang="ru-RU" dirty="0" err="1">
                <a:latin typeface="Georgia" pitchFamily="18" charset="0"/>
              </a:rPr>
              <a:t>суспільну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значущість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252638" y="2348880"/>
            <a:ext cx="3500462" cy="421481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29190" y="314324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Головним завданням соціалізації – залучити дитину до різнобічної діяльності та спілкування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770"/>
            <a:ext cx="3384376" cy="114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Мета співпраці сім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ї та школи – стимулювати позитивні фактори сімейного та суспільного виховання дітей.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1680"/>
            <a:ext cx="4248472" cy="3170099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Родина  </a:t>
            </a:r>
            <a:r>
              <a:rPr lang="ru-RU" sz="2000" dirty="0" smtClean="0">
                <a:latin typeface="Georgia" pitchFamily="18" charset="0"/>
              </a:rPr>
              <a:t>та школа  </a:t>
            </a:r>
            <a:r>
              <a:rPr lang="ru-RU" sz="2000" dirty="0">
                <a:latin typeface="Georgia" pitchFamily="18" charset="0"/>
              </a:rPr>
              <a:t>–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два </a:t>
            </a:r>
            <a:r>
              <a:rPr lang="ru-RU" sz="2000" dirty="0" err="1">
                <a:latin typeface="Georgia" pitchFamily="18" charset="0"/>
              </a:rPr>
              <a:t>суспільних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інститути</a:t>
            </a:r>
            <a:r>
              <a:rPr lang="ru-RU" sz="2000" dirty="0">
                <a:latin typeface="Georgia" pitchFamily="18" charset="0"/>
              </a:rPr>
              <a:t>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err="1" smtClean="0">
                <a:latin typeface="Georgia" pitchFamily="18" charset="0"/>
              </a:rPr>
              <a:t>які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закладають</a:t>
            </a:r>
            <a:r>
              <a:rPr lang="ru-RU" sz="2000" dirty="0">
                <a:latin typeface="Georgia" pitchFamily="18" charset="0"/>
              </a:rPr>
              <a:t> фундамент </a:t>
            </a:r>
            <a:r>
              <a:rPr lang="ru-RU" sz="2000" dirty="0" err="1">
                <a:latin typeface="Georgia" pitchFamily="18" charset="0"/>
              </a:rPr>
              <a:t>майбутнього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дитини</a:t>
            </a:r>
            <a:r>
              <a:rPr lang="ru-RU" sz="2000" dirty="0">
                <a:latin typeface="Georgia" pitchFamily="18" charset="0"/>
              </a:rPr>
              <a:t>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У </a:t>
            </a:r>
            <a:r>
              <a:rPr lang="ru-RU" sz="2000" dirty="0">
                <a:latin typeface="Georgia" pitchFamily="18" charset="0"/>
              </a:rPr>
              <a:t>них одна мета: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err="1" smtClean="0">
                <a:latin typeface="Georgia" pitchFamily="18" charset="0"/>
              </a:rPr>
              <a:t>виховати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здорову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соціально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адаптовану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всебічно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розвинену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людину</a:t>
            </a:r>
            <a:r>
              <a:rPr lang="ru-RU" sz="2000" dirty="0">
                <a:latin typeface="Georgia" pitchFamily="18" charset="0"/>
              </a:rPr>
              <a:t> з </a:t>
            </a:r>
            <a:r>
              <a:rPr lang="ru-RU" sz="2000" dirty="0" err="1">
                <a:latin typeface="Georgia" pitchFamily="18" charset="0"/>
              </a:rPr>
              <a:t>високим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інтелектуальним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творчим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духовним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потенціалом</a:t>
            </a:r>
            <a:r>
              <a:rPr lang="ru-RU" sz="2000" dirty="0"/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815544"/>
              </p:ext>
            </p:extLst>
          </p:nvPr>
        </p:nvGraphicFramePr>
        <p:xfrm>
          <a:off x="4247964" y="3779202"/>
          <a:ext cx="3960440" cy="219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565" y="951751"/>
            <a:ext cx="3201349" cy="2582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008112" cy="10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528319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несколько документов 9"/>
          <p:cNvSpPr/>
          <p:nvPr/>
        </p:nvSpPr>
        <p:spPr>
          <a:xfrm>
            <a:off x="571472" y="214290"/>
            <a:ext cx="7786742" cy="2357454"/>
          </a:xfrm>
          <a:prstGeom prst="flowChartMultidocumen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9" descr="F:\DCIM\100SSCAM\SDC1149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93017"/>
            <a:ext cx="30003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uk-UA" sz="2000" b="1" i="1" dirty="0" smtClean="0"/>
              <a:t>Я мрію про те, щоб кожен учень виростав у щасливій сім'ї, бо людину ми творимо любов’ю –</a:t>
            </a:r>
          </a:p>
          <a:p>
            <a:pPr algn="ctr">
              <a:buNone/>
            </a:pPr>
            <a:r>
              <a:rPr lang="uk-UA" sz="2000" b="1" i="1" dirty="0" smtClean="0"/>
              <a:t> любов’ю батька до матері </a:t>
            </a:r>
          </a:p>
          <a:p>
            <a:pPr algn="ctr">
              <a:buNone/>
            </a:pPr>
            <a:r>
              <a:rPr lang="uk-UA" sz="2000" b="1" i="1" dirty="0" smtClean="0"/>
              <a:t>і матері до батька, </a:t>
            </a:r>
          </a:p>
          <a:p>
            <a:pPr algn="ctr">
              <a:buNone/>
            </a:pPr>
            <a:r>
              <a:rPr lang="uk-UA" sz="2000" b="1" i="1" dirty="0" smtClean="0"/>
              <a:t>любов батьків до дитини.</a:t>
            </a:r>
            <a:endParaRPr lang="en-US" sz="2000" b="1" i="1" dirty="0" smtClean="0"/>
          </a:p>
          <a:p>
            <a:endParaRPr lang="ru-RU" dirty="0"/>
          </a:p>
        </p:txBody>
      </p:sp>
      <p:pic>
        <p:nvPicPr>
          <p:cNvPr id="5122" name="Picture 2" descr="D:\Risunki\я\школа\школа 2017 фото\Изображение 1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9" t="3435" r="21959" b="2803"/>
          <a:stretch/>
        </p:blipFill>
        <p:spPr bwMode="auto">
          <a:xfrm>
            <a:off x="467544" y="3537012"/>
            <a:ext cx="3123322" cy="3027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Risunki\я\школа\школа 2017 фото\Изображение 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41" y="2276872"/>
            <a:ext cx="336060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Risunki\я\школа\школа 2017 фото\Изображение 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666" y="4232176"/>
            <a:ext cx="3207720" cy="240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1" y="5050936"/>
            <a:ext cx="17065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47825" cy="1143000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Напрямки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діяльності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67544" y="2323652"/>
            <a:ext cx="8496944" cy="412968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Пошук  педагогічних ідей та знахідок з метою стимулювання креативності учнів 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Впровадження сучасних форм і методів освіти за новітніми технологіями 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Моніторинг розвитку творчого потенціалу школярів;</a:t>
            </a:r>
            <a:endParaRPr lang="ru-RU" sz="1600" b="1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Робота в групах за творчою і розвиваючою системою;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Розробка творчих, </a:t>
            </a:r>
            <a:r>
              <a:rPr lang="uk-UA" sz="1600" b="1" i="1" dirty="0" err="1" smtClean="0">
                <a:solidFill>
                  <a:schemeClr val="tx1"/>
                </a:solidFill>
                <a:latin typeface="Constantia" pitchFamily="18" charset="0"/>
              </a:rPr>
              <a:t>пізнавально</a:t>
            </a: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 – дослідницьких, науково – практичних  проектів;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Обговорення результатів проектної роботи; 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Дослідницька робота;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Constantia" pitchFamily="18" charset="0"/>
              </a:rPr>
              <a:t>Виховання здорової, гармонійно розвинутої особистості. </a:t>
            </a:r>
            <a:endParaRPr lang="ru-RU" sz="1600" b="1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</a:pP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 descr="F:\DCIM\100SSCAM\SDC11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52040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72366" cy="12659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 досвіду роботи як вчителя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725144"/>
            <a:ext cx="7962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На мою думку, </a:t>
            </a:r>
            <a:r>
              <a:rPr lang="ru-RU" b="1" i="1" dirty="0" err="1" smtClean="0">
                <a:latin typeface="Georgia" pitchFamily="18" charset="0"/>
              </a:rPr>
              <a:t>ефективний</a:t>
            </a:r>
            <a:r>
              <a:rPr lang="ru-RU" b="1" i="1" dirty="0" smtClean="0">
                <a:latin typeface="Georgia" pitchFamily="18" charset="0"/>
              </a:rPr>
              <a:t> урок - </a:t>
            </a:r>
            <a:r>
              <a:rPr lang="ru-RU" b="1" i="1" dirty="0" err="1" smtClean="0">
                <a:latin typeface="Georgia" pitchFamily="18" charset="0"/>
              </a:rPr>
              <a:t>це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творчий</a:t>
            </a:r>
            <a:r>
              <a:rPr lang="ru-RU" b="1" i="1" dirty="0" smtClean="0">
                <a:latin typeface="Georgia" pitchFamily="18" charset="0"/>
              </a:rPr>
              <a:t> урок, </a:t>
            </a:r>
            <a:r>
              <a:rPr lang="ru-RU" b="1" i="1" dirty="0" err="1" smtClean="0">
                <a:latin typeface="Georgia" pitchFamily="18" charset="0"/>
              </a:rPr>
              <a:t>який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поєднує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спільну</a:t>
            </a:r>
            <a:r>
              <a:rPr lang="ru-RU" b="1" i="1" dirty="0" smtClean="0">
                <a:latin typeface="Georgia" pitchFamily="18" charset="0"/>
              </a:rPr>
              <a:t> роботу </a:t>
            </a:r>
            <a:r>
              <a:rPr lang="ru-RU" b="1" i="1" dirty="0" err="1" smtClean="0">
                <a:latin typeface="Georgia" pitchFamily="18" charset="0"/>
              </a:rPr>
              <a:t>вчителя</a:t>
            </a:r>
            <a:r>
              <a:rPr lang="ru-RU" b="1" i="1" dirty="0" smtClean="0">
                <a:latin typeface="Georgia" pitchFamily="18" charset="0"/>
              </a:rPr>
              <a:t> та  </a:t>
            </a:r>
            <a:r>
              <a:rPr lang="ru-RU" b="1" i="1" dirty="0" err="1" smtClean="0">
                <a:latin typeface="Georgia" pitchFamily="18" charset="0"/>
              </a:rPr>
              <a:t>учнів</a:t>
            </a:r>
            <a:r>
              <a:rPr lang="ru-RU" b="1" i="1" dirty="0" smtClean="0">
                <a:latin typeface="Georgia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Georgia" pitchFamily="18" charset="0"/>
              </a:rPr>
              <a:t>Це</a:t>
            </a:r>
            <a:r>
              <a:rPr lang="ru-RU" b="1" i="1" dirty="0" smtClean="0">
                <a:latin typeface="Georgia" pitchFamily="18" charset="0"/>
              </a:rPr>
              <a:t> урок, </a:t>
            </a:r>
            <a:r>
              <a:rPr lang="ru-RU" b="1" i="1" dirty="0" err="1" smtClean="0">
                <a:latin typeface="Georgia" pitchFamily="18" charset="0"/>
              </a:rPr>
              <a:t>який</a:t>
            </a:r>
            <a:r>
              <a:rPr lang="ru-RU" b="1" i="1" dirty="0" smtClean="0">
                <a:latin typeface="Georgia" pitchFamily="18" charset="0"/>
              </a:rPr>
              <a:t> з </a:t>
            </a:r>
            <a:r>
              <a:rPr lang="ru-RU" b="1" i="1" dirty="0" err="1" smtClean="0">
                <a:latin typeface="Georgia" pitchFamily="18" charset="0"/>
              </a:rPr>
              <a:t>нерпінням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чекають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учні</a:t>
            </a:r>
            <a:r>
              <a:rPr lang="ru-RU" b="1" i="1" dirty="0" smtClean="0">
                <a:latin typeface="Georgia" pitchFamily="18" charset="0"/>
              </a:rPr>
              <a:t>, </a:t>
            </a:r>
            <a:r>
              <a:rPr lang="ru-RU" b="1" i="1" dirty="0" err="1" smtClean="0">
                <a:latin typeface="Georgia" pitchFamily="18" charset="0"/>
              </a:rPr>
              <a:t>щоб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поділитися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своїми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досягненнями</a:t>
            </a:r>
            <a:r>
              <a:rPr lang="ru-RU" b="1" i="1" dirty="0" smtClean="0">
                <a:latin typeface="Georgia" pitchFamily="18" charset="0"/>
              </a:rPr>
              <a:t> та </a:t>
            </a:r>
            <a:r>
              <a:rPr lang="ru-RU" b="1" i="1" dirty="0" err="1" smtClean="0">
                <a:latin typeface="Georgia" pitchFamily="18" charset="0"/>
              </a:rPr>
              <a:t>пізнати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щось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нове</a:t>
            </a:r>
            <a:r>
              <a:rPr lang="ru-RU" b="1" i="1" dirty="0" smtClean="0">
                <a:latin typeface="Georgia" pitchFamily="18" charset="0"/>
              </a:rPr>
              <a:t>.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45" y="1622109"/>
            <a:ext cx="3856053" cy="32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5818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514350" indent="-51435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2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Технології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сприяння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формуванню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                                 </a:t>
            </a:r>
            <a:r>
              <a:rPr lang="ru-RU" sz="2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творчої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особистості</a:t>
            </a:r>
            <a:r>
              <a:rPr lang="ru-RU" sz="27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7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endParaRPr 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666564860"/>
              </p:ext>
            </p:extLst>
          </p:nvPr>
        </p:nvGraphicFramePr>
        <p:xfrm>
          <a:off x="571472" y="1428736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1023</TotalTime>
  <Words>479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ПОРТФОЛІО </vt:lpstr>
      <vt:lpstr>Професійне кредо:   «Найважливіше у педагогічній діяльності – це гармонія у стосунках з учнями,  їх батьками та колегами, постійний творчий пошук і самовдосконалення  </vt:lpstr>
      <vt:lpstr>         Професійний  шлях </vt:lpstr>
      <vt:lpstr>Технологія в якій працюю:  </vt:lpstr>
      <vt:lpstr>Мета співпраці сім’ї та школи – стимулювати позитивні фактори сімейного та суспільного виховання дітей.</vt:lpstr>
      <vt:lpstr>Слайд 6</vt:lpstr>
      <vt:lpstr>                             Напрямки діяльності: </vt:lpstr>
      <vt:lpstr>З досвіду роботи як вчителя</vt:lpstr>
      <vt:lpstr>  Технології сприяння формуванню                                    творчої особистості 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</dc:title>
  <dc:creator>User</dc:creator>
  <cp:lastModifiedBy>User</cp:lastModifiedBy>
  <cp:revision>102</cp:revision>
  <dcterms:created xsi:type="dcterms:W3CDTF">2012-10-04T13:18:56Z</dcterms:created>
  <dcterms:modified xsi:type="dcterms:W3CDTF">2017-11-17T11:21:06Z</dcterms:modified>
</cp:coreProperties>
</file>