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6.jpeg" ContentType="image/jpeg"/>
  <Override PartName="/ppt/media/image45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46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28.png" ContentType="image/pn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48.jpeg" ContentType="image/jpeg"/>
  <Override PartName="/ppt/media/image33.png" ContentType="image/png"/>
  <Override PartName="/ppt/media/image34.jpeg" ContentType="image/jpeg"/>
  <Override PartName="/ppt/media/image37.jpeg" ContentType="image/jpeg"/>
  <Override PartName="/ppt/media/image35.png" ContentType="image/png"/>
  <Override PartName="/ppt/media/image36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7.jpeg" ContentType="image/jpeg"/>
  <Override PartName="/ppt/media/image49.jpeg" ContentType="image/jpeg"/>
  <Override PartName="/ppt/media/image50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формату приміток клацніть мишею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b="0" lang="uk-U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A9D06A3-9445-4297-994D-E2D20882B756}" type="slidenum">
              <a:rPr b="0"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Робота з теми 1  “Літосфера”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Літосфе́ра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 — верхня тверда оболонка земної кулі. До її складу входять земна кора та субстрат (верхня частина мантії Землі).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Лава - це дуже в'язкий розплав гірських порід з температурою від 500 до 1200 ° C. (Фото Richard Bouhet):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Щитові вулкани виникають у місцях виливу з верхньої мантії дуже гарячої й рідкої лави з низьким вмістом вулканічних газів.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Завдяки високій температурі й низькій в'язкості така лава тече вільно й розливається на великій площі, перш ніж застигне.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Острів належить до Алеутських островів на Алясці, США.  (Фото Dave Schneider)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Знаходиться в Коста-Ріці. (Фото Ezequiel Becerra)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Ezequiel Becerra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Christian Miranda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Hawaiian Volcano Observatory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US Geological Survey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Hawaiian Volcano Observatory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Emmanuel Flores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28 вер. 2017 р. - Виверження вулкана Манаро-Вуї спричинило безпрецедентну евакуацію цілого острова.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Усі 11 тисяч жителів острова Амба (який входить до складу держави Вануату), змушені покинути оселі.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Людей переправлять до інших островів тихоокеанської держави. Фото Ben Bohane | Reuters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У сучасну епоху літосфера розділена на 7 головних і декілька дрібніших плит.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Межі плит є зонами максимальної тектонічної, сейсмічної і вулканічної активності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На Землі виділяють три сейсмічні пояси: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- Тихоокеанське вогняне кільце утворює майже замкнуте коло, що охоплює окраїни Тихого океану (370 діючих вулканів);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- Розгалужена система серединно-океанічних хребтів, що охоплює усі океани планети;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- Альпійсько-Гімалайський пояс охоплює Середземномор'я, гори Південної Азії та зливається з Вогняним кільцем у області Індонезійських морів та архіпелагів.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о.Балі входить до складу однойменної провінції Індонезії. Є найвищою точкою острова (3142 м).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Courtesy Emilio Kuzma-Floy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Балі, Індонезія. Фото Juni Kriswanto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(Фото Firdia Lisnawati та tsn.ua. )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Діаметр кратера вулкана Агунг становить 520 × 375 метрів.  Вершина вулкана лиса і позбавлена рослинності.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(Фото Sonny Tumbelaka)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Це найвища точка Європи поза Кавказьких гір, Альп і Піренеїв. 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Зараз висота Етни становить 3429 м над рівнем моря.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(Фото Marco Calandra | Shutterstock):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Найбільший активний вулкан Італії. (Фото Salvatore Allegra)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В середньому раз в три місяці то з одного, то з іншого кратера викидається лава. Приблизно раз в 150 років виверження руйнує будь-якої селище.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Завдяки постійній активності Етна була обрана вулканом десятиліття ООН. (Фото Antonio Parrinello | Reuters)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Із відкритих Інтернет-джерел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У недавньому минулому характер Етни був досить спокійним, проте тепер, згідно з журналом «Фокус»,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 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«поведінка вулкана, який вважали активним, але безпечним, стає все більш підозрілою».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Стратовулкан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 — вулкан, конус якого складений зцементованими потоками твердої лави, що чергуються з її уламками (брили, бомби, лапілі тощо).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Розташований в північній частині острова Суматра, в 60 км на північний захід від міста Медан. Висота над рівнем моря - 2 460 метрів.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Виверження почалося в ніч на неділю 29 серпня 2010 року, вулкан спав до цього понад 400 років. З тих пір він періодично вивергається.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(Фото Ivan Damanik):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Розташований в штаті Халіско, в 80 км від берега Тихого океану. Найбільш активний вулкан Мексики, вивергався більше ніж 40 разів з 1576 року. Це виверження 23 січня 2017. (Фото Hector Guerrero)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Sergio Velasco Garcia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Із відкритих Інтернет-джерел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2017 рік був відносно спокійним в плані виверження вулканів, хоча деякі виверження були вражаючими...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Ivan Damanik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https://www.currenttime.tv/a/27081047.html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Gennady Teplitskiy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Розташований в межах Східного хребта.  Найпівнічніший з діючих вулканів Камчатки (Фото Gennady Teplitskiy)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http://www.kamchatsky-krai.ru/geography/volcanoes/shiveluch.htm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Починаючи з XVII століття було зафіксовано понад 150 вивержень вулкана. (Фото Gilles Adt | Reuters)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Щитови́й вулка́н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 — широкий вулкан із дуже пологими схилами. Щитовими є приблизно 90% активних вулканів світу.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Кальде́ра</a:t>
            </a: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(ісп. caldera — великий казан (від латинського caldaria)) — циркоподібне заглиблення із крутими стінками й більш-менш рівним дном, що утворилося внаслідок провалу вершини вулкана та, у деяких випадках, прилеглої місцевості.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Фото Richard Bouhet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структури клацніть мишею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Другий рівень структури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П'ятий рівень структури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Шостий рівень структури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Сьомий рівень структури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hyperlink" Target="https://uk.wikipedia.org/" TargetMode="External"/><Relationship Id="rId3" Type="http://schemas.openxmlformats.org/officeDocument/2006/relationships/hyperlink" Target="https://geocenter.info/" TargetMode="External"/><Relationship Id="rId4" Type="http://schemas.openxmlformats.org/officeDocument/2006/relationships/hyperlink" Target="https://newsyou.info/samye-vpechatlyayushhie-izverzheniya-vulkanov-2017-goda-foto" TargetMode="External"/><Relationship Id="rId5" Type="http://schemas.openxmlformats.org/officeDocument/2006/relationships/hyperlink" Target="http://www.posobiya.ru/MP_CTLG/MP_6/K-0604/index.html" TargetMode="External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3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Изображение 44" descr=""/>
          <p:cNvPicPr/>
          <p:nvPr/>
        </p:nvPicPr>
        <p:blipFill>
          <a:blip r:embed="rId1"/>
          <a:stretch/>
        </p:blipFill>
        <p:spPr>
          <a:xfrm>
            <a:off x="0" y="1411200"/>
            <a:ext cx="9143280" cy="544608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0" y="228600"/>
            <a:ext cx="9143280" cy="29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uk-UA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Найбільш вражаючі</a:t>
            </a:r>
            <a:r>
              <a:rPr b="0" lang="uk-UA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uk-UA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вулканів 2017 року</a:t>
            </a:r>
            <a:r>
              <a:rPr b="0" lang="uk-U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0" y="3581280"/>
            <a:ext cx="3580560" cy="1980720"/>
          </a:xfrm>
          <a:prstGeom prst="rect">
            <a:avLst/>
          </a:prstGeom>
          <a:noFill/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3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Щороку відбувається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безліч серйозних вивержень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18880" y="5419080"/>
            <a:ext cx="2624400" cy="12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2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uk-UA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uk-UA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Робота учениці_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 класу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uk-UA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Тисчі__Каріни_________ 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КЗ “Терсянський 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</a:t>
            </a:r>
            <a:r>
              <a:rPr b="0" lang="uk-UA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НВК”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Изображение 76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7320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609120" y="6172200"/>
            <a:ext cx="822348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Лава з Пітон-де-ла-Фурнез</a:t>
            </a:r>
            <a:r>
              <a:rPr b="1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                       </a:t>
            </a: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лютого 2017 року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Изображение 78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33160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304920" y="5334120"/>
            <a:ext cx="8838360" cy="137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Богослов - вулкан,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розташований на однойменному острові.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 висота всього 150 метрів, але ... 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Підводна частина вулкана йде на глибину 5000 метрів !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231840" y="4724280"/>
            <a:ext cx="248148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28 травня 2017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Изображение 81" descr=""/>
          <p:cNvPicPr/>
          <p:nvPr/>
        </p:nvPicPr>
        <p:blipFill>
          <a:blip r:embed="rId2"/>
          <a:srcRect l="7825" t="7245" r="1437" b="5212"/>
          <a:stretch/>
        </p:blipFill>
        <p:spPr>
          <a:xfrm>
            <a:off x="6462720" y="0"/>
            <a:ext cx="2680560" cy="162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Изображение 8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9696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989640" y="6172200"/>
            <a:ext cx="739944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Діючий вулкан Турріальба в Північній Америці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60" y="5591160"/>
            <a:ext cx="40431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6 січня 2017</a:t>
            </a: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Изображение 85" descr=""/>
          <p:cNvPicPr/>
          <p:nvPr/>
        </p:nvPicPr>
        <p:blipFill>
          <a:blip r:embed="rId2"/>
          <a:srcRect l="0" t="-885" r="855" b="0"/>
          <a:stretch/>
        </p:blipFill>
        <p:spPr>
          <a:xfrm>
            <a:off x="6505560" y="0"/>
            <a:ext cx="2637720" cy="180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Изображение 86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9696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0" y="6095880"/>
            <a:ext cx="9143280" cy="70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Сила вулкана Турріальба.</a:t>
            </a: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Ліси, спалені пірокластическим потоком.  Коста-Ріка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Изображение 88" descr=""/>
          <p:cNvPicPr/>
          <p:nvPr/>
        </p:nvPicPr>
        <p:blipFill>
          <a:blip r:embed=""/>
          <a:stretch/>
        </p:blipFill>
        <p:spPr>
          <a:xfrm>
            <a:off x="1781280" y="1557360"/>
            <a:ext cx="5580720" cy="374256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155880" y="5562720"/>
            <a:ext cx="22953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лютого 2017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Изображение 90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95548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0" y="6172200"/>
            <a:ext cx="83811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вулкана Вільярріка в Арауканії, Чилі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31840" y="5362560"/>
            <a:ext cx="23166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 грудня 2017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Изображение 93" descr=""/>
          <p:cNvPicPr/>
          <p:nvPr/>
        </p:nvPicPr>
        <p:blipFill>
          <a:blip r:embed="rId2"/>
          <a:stretch/>
        </p:blipFill>
        <p:spPr>
          <a:xfrm>
            <a:off x="7701120" y="5257800"/>
            <a:ext cx="1442160" cy="1599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Изображение 94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0156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920160" y="6095880"/>
            <a:ext cx="765072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Лава, що тече з вулкана Кілауеа на острові Гаваї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230040" y="257040"/>
            <a:ext cx="222372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28 січня 2017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Изображение 97" descr=""/>
          <p:cNvPicPr/>
          <p:nvPr/>
        </p:nvPicPr>
        <p:blipFill>
          <a:blip r:embed="rId2"/>
          <a:stretch/>
        </p:blipFill>
        <p:spPr>
          <a:xfrm>
            <a:off x="6477120" y="4343400"/>
            <a:ext cx="2666160" cy="170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Изображение 98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4764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0" y="5851440"/>
            <a:ext cx="914328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Висота Кілауеа - 1247 м над рівнем моря,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його підстава йде на дно Тихого океану,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тому відносна висота вулканічної споруди - близько 6800 м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Изображение 100" descr=""/>
          <p:cNvPicPr/>
          <p:nvPr/>
        </p:nvPicPr>
        <p:blipFill>
          <a:blip r:embed="rId2"/>
          <a:stretch/>
        </p:blipFill>
        <p:spPr>
          <a:xfrm>
            <a:off x="0" y="4267080"/>
            <a:ext cx="2590200" cy="19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Изображение 10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77296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543240" y="5867280"/>
            <a:ext cx="811260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Велика частина вулкана Кілауеа входить до складу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національного парку «Хавайо-Волкейнос»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Изображение 10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88744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6174000" y="152280"/>
            <a:ext cx="296424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листопада 2017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2286000" y="5791320"/>
            <a:ext cx="685728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вулкана Попокатепетль в Мексиці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Изображение 106" descr=""/>
          <p:cNvPicPr/>
          <p:nvPr/>
        </p:nvPicPr>
        <p:blipFill>
          <a:blip r:embed="rId2"/>
          <a:stretch/>
        </p:blipFill>
        <p:spPr>
          <a:xfrm>
            <a:off x="0" y="4897440"/>
            <a:ext cx="2590200" cy="195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Изображение 107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79528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1173600" y="5867280"/>
            <a:ext cx="6702840" cy="88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Вулкан Манаро-Вуї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острові Амбе в південній частині Тихого океану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6760080" y="5257800"/>
            <a:ext cx="238068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жовтня 2017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Изображение 110" descr=""/>
          <p:cNvPicPr/>
          <p:nvPr/>
        </p:nvPicPr>
        <p:blipFill>
          <a:blip r:embed="rId2"/>
          <a:stretch/>
        </p:blipFill>
        <p:spPr>
          <a:xfrm>
            <a:off x="0" y="4332240"/>
            <a:ext cx="2208960" cy="189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-360"/>
            <a:ext cx="9143280" cy="137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Землі існує близько 1 500 активних вулканів, 50 з них щорічно викидають, викидаючи в повітря пар, попіл, отруйні гази і лаву.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Изображение 49" descr=""/>
          <p:cNvPicPr/>
          <p:nvPr/>
        </p:nvPicPr>
        <p:blipFill>
          <a:blip r:embed="rId1"/>
          <a:stretch/>
        </p:blipFill>
        <p:spPr>
          <a:xfrm>
            <a:off x="0" y="1468440"/>
            <a:ext cx="9143280" cy="538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Изображение 11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9696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464760" y="6172200"/>
            <a:ext cx="81201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Агунг - стратовулкан, розташований на острові Балі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4320" y="5591160"/>
            <a:ext cx="30495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26 листопада 2017</a:t>
            </a: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Изображение 114" descr=""/>
          <p:cNvPicPr/>
          <p:nvPr/>
        </p:nvPicPr>
        <p:blipFill>
          <a:blip r:embed="rId2"/>
          <a:stretch/>
        </p:blipFill>
        <p:spPr>
          <a:xfrm>
            <a:off x="6629400" y="4952880"/>
            <a:ext cx="2513880" cy="118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Изображение 115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7320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0" y="6172200"/>
            <a:ext cx="914328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Агунг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вважається священною горою у місцевих жителів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56240" y="5514840"/>
            <a:ext cx="501732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30 листопада 2017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Изображение 118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90940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3048120" y="5943600"/>
            <a:ext cx="6095160" cy="76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вулкана Агунг.  Балі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 листопада 2017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Изображение 120" descr=""/>
          <p:cNvPicPr/>
          <p:nvPr/>
        </p:nvPicPr>
        <p:blipFill>
          <a:blip r:embed="rId2"/>
          <a:stretch/>
        </p:blipFill>
        <p:spPr>
          <a:xfrm>
            <a:off x="0" y="4862520"/>
            <a:ext cx="3047400" cy="199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Изображение 12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7320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41760" y="6035760"/>
            <a:ext cx="907560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відміну від інших активних вулканів Індонезії,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відомо лише п'ять разів, коли Агунг давав про себе знати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Изображение 12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2388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2209680" y="6095880"/>
            <a:ext cx="6933600" cy="76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Вулкан Етна в Сицилії, Італія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Найвищий діючий вулкан в Європі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Изображение 125" descr=""/>
          <p:cNvPicPr/>
          <p:nvPr/>
        </p:nvPicPr>
        <p:blipFill>
          <a:blip r:embed="rId2"/>
          <a:stretch/>
        </p:blipFill>
        <p:spPr>
          <a:xfrm>
            <a:off x="0" y="5057640"/>
            <a:ext cx="2056680" cy="179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Изображение 126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84136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614880" y="5867280"/>
            <a:ext cx="786384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Етна перевершує свого найближчого "суперника"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</a:t>
            </a: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Везувій - більш ніж в 2,9 рази.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Изображение 128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7320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-4320" y="6035760"/>
            <a:ext cx="910296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 різними даними,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</a:t>
            </a: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 Етни є від 200 до 400 бічних вулканічних кратерів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Изображение 130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23340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0" y="6035760"/>
            <a:ext cx="914328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Регіональний уряд в Палермо в 1981 році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створило навколо Етни національний заповідник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Изображение 13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7320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1286640" y="6135840"/>
            <a:ext cx="65412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вулкана Етна в лютому 2017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Изображение 134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9696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0" y="6035760"/>
            <a:ext cx="914328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думку вулканологів, «доброзичливий вулкан»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(як називають Етну місцеві жителі) змінюється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Изображение 50" descr=""/>
          <p:cNvPicPr/>
          <p:nvPr/>
        </p:nvPicPr>
        <p:blipFill>
          <a:blip r:embed="rId1"/>
          <a:srcRect l="0" t="5683" r="0" b="0"/>
          <a:stretch/>
        </p:blipFill>
        <p:spPr>
          <a:xfrm>
            <a:off x="221040" y="840240"/>
            <a:ext cx="8700840" cy="51764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0" y="0"/>
            <a:ext cx="9143280" cy="74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Огляд цікавих вивержень вулканів в 2017 році на нашій планеті.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початку можна згадати виверження, що сталися раніше.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0" y="6248520"/>
            <a:ext cx="914328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Синабунг - діючий стратовулкан.  Острів Суматра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324360" y="5445720"/>
            <a:ext cx="306324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29 серпня 2010 року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Изображение 136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90940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0" y="5943600"/>
            <a:ext cx="914328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Вулкан Коліма на заході Мексики.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</a:t>
            </a: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 виверження 23 січня 2017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Изображение 138" descr=""/>
          <p:cNvPicPr/>
          <p:nvPr/>
        </p:nvPicPr>
        <p:blipFill>
          <a:blip r:embed="rId2"/>
          <a:stretch/>
        </p:blipFill>
        <p:spPr>
          <a:xfrm>
            <a:off x="5943600" y="4437000"/>
            <a:ext cx="3199680" cy="242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Изображение 139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44932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0" y="5638680"/>
            <a:ext cx="9143280" cy="97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 саме виверження вулкана Коліма почалося 19 січня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2017 року, з викидом попелу і диму до 2 км над кратером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Изображение 141" descr=""/>
          <p:cNvPicPr/>
          <p:nvPr/>
        </p:nvPicPr>
        <p:blipFill>
          <a:blip r:embed="rId1"/>
          <a:stretch/>
        </p:blipFill>
        <p:spPr>
          <a:xfrm>
            <a:off x="0" y="1187280"/>
            <a:ext cx="9143280" cy="567000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457200" y="228600"/>
            <a:ext cx="8228880" cy="3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Джерела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952880" y="1676520"/>
            <a:ext cx="4190400" cy="49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https://uk.wikipedia.org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https://geocenter.info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https://newsyou.info/samye-vpechatlyayushhie-izverzheniya-vulkanov-2017-goda-foto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http://www.posobiya.ru/MP_CTLG/MP_6/K-0604/index.html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642240" y="685800"/>
            <a:ext cx="81093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● 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Географія. Підручник для 6 класу. Т.Г. Гільберг. 2014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1513338310_izverzhenie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307920"/>
          </a:xfrm>
          <a:prstGeom prst="rect">
            <a:avLst/>
          </a:prstGeom>
          <a:ln>
            <a:noFill/>
          </a:ln>
        </p:spPr>
      </p:pic>
      <p:pic>
        <p:nvPicPr>
          <p:cNvPr id="88" name="Изображение 55" descr=""/>
          <p:cNvPicPr/>
          <p:nvPr/>
        </p:nvPicPr>
        <p:blipFill>
          <a:blip r:embed="rId2">
            <a:lum bright="-6000"/>
          </a:blip>
          <a:stretch/>
        </p:blipFill>
        <p:spPr>
          <a:xfrm>
            <a:off x="6172200" y="5372280"/>
            <a:ext cx="2971080" cy="148500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0" y="6400800"/>
            <a:ext cx="914328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</a:t>
            </a: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Синабунг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960" y="5715000"/>
            <a:ext cx="24645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 лютого 2017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Изображение 58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760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1185480" y="6172200"/>
            <a:ext cx="603072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фото - покинута церква на Суматрі.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0" y="5638680"/>
            <a:ext cx="39618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b3b3b"/>
              </a:gs>
              <a:gs pos="100000">
                <a:srgbClr val="808080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Синабунг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Изображение 6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7320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604520" y="6172200"/>
            <a:ext cx="617868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Синабунг, 10 лютого 2017.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Изображение 6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0156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0" y="6095880"/>
            <a:ext cx="91116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Росія.  Шивелуч - діючий вулкан на півострові Камчатка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56600" y="5489640"/>
            <a:ext cx="30924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грудня 2017 року</a:t>
            </a: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Изображение 66" descr=""/>
          <p:cNvPicPr/>
          <p:nvPr/>
        </p:nvPicPr>
        <p:blipFill>
          <a:blip r:embed=""/>
          <a:stretch/>
        </p:blipFill>
        <p:spPr>
          <a:xfrm>
            <a:off x="4419720" y="3276720"/>
            <a:ext cx="303840" cy="303840"/>
          </a:xfrm>
          <a:prstGeom prst="rect">
            <a:avLst/>
          </a:prstGeom>
          <a:ln>
            <a:noFill/>
          </a:ln>
        </p:spPr>
      </p:pic>
      <p:pic>
        <p:nvPicPr>
          <p:cNvPr id="100" name="Изображение 67" descr=""/>
          <p:cNvPicPr/>
          <p:nvPr/>
        </p:nvPicPr>
        <p:blipFill>
          <a:blip r:embed=""/>
          <a:stretch/>
        </p:blipFill>
        <p:spPr>
          <a:xfrm>
            <a:off x="3381480" y="1962000"/>
            <a:ext cx="2380320" cy="2933280"/>
          </a:xfrm>
          <a:prstGeom prst="rect">
            <a:avLst/>
          </a:prstGeom>
          <a:ln>
            <a:noFill/>
          </a:ln>
        </p:spPr>
      </p:pic>
      <p:pic>
        <p:nvPicPr>
          <p:cNvPr id="101" name="Изображение 68" descr=""/>
          <p:cNvPicPr/>
          <p:nvPr/>
        </p:nvPicPr>
        <p:blipFill>
          <a:blip r:embed="rId2"/>
          <a:stretch/>
        </p:blipFill>
        <p:spPr>
          <a:xfrm>
            <a:off x="6448320" y="4648320"/>
            <a:ext cx="2694960" cy="142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Изображение 69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4950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213840" y="5638680"/>
            <a:ext cx="8791920" cy="94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Пітон-де-ла-Фурнез – щитовий вулкан висотою 2631 м.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Острів Реюньйон.</a:t>
            </a:r>
            <a:r>
              <a:rPr b="0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uk-UA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Кальдера вулкана діаметром близько 8 км</a:t>
            </a: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Изображение 71" descr=""/>
          <p:cNvPicPr/>
          <p:nvPr/>
        </p:nvPicPr>
        <p:blipFill>
          <a:blip r:embed="rId2"/>
          <a:stretch/>
        </p:blipFill>
        <p:spPr>
          <a:xfrm>
            <a:off x="6477120" y="0"/>
            <a:ext cx="2666160" cy="207432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7392240" y="4876920"/>
            <a:ext cx="14313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Франція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Изображение 7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07320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6783480" y="5562720"/>
            <a:ext cx="23580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 липня 2017</a:t>
            </a:r>
            <a:r>
              <a:rPr b="0" lang="uk-U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529280" y="6172200"/>
            <a:ext cx="648936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Виверження вулкана Пітон-де-ла-Фурнез</a:t>
            </a:r>
            <a:r>
              <a:rPr b="0"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uk-U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LibreOffice/5.2.3.3$Windows_X86_64 LibreOffice_project/d54a8868f08a7b39642414cf2c8ef2f228f780cf</Application>
  <Words>2946</Words>
  <Paragraphs>134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2017-12-16T23:08:00Z</dcterms:created>
  <dc:creator>Yatsik</dc:creator>
  <dc:description/>
  <dc:language>uk-UA</dc:language>
  <cp:lastModifiedBy/>
  <dcterms:modified xsi:type="dcterms:W3CDTF">2017-12-28T17:15:26Z</dcterms:modified>
  <cp:revision>66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1049-10.2.0.5908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32</vt:i4>
  </property>
  <property fmtid="{D5CDD505-2E9C-101B-9397-08002B2CF9AE}" pid="12" name="Version">
    <vt:i4>1</vt:i4>
  </property>
</Properties>
</file>