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71" r:id="rId5"/>
    <p:sldId id="274" r:id="rId6"/>
    <p:sldId id="272" r:id="rId7"/>
    <p:sldId id="275" r:id="rId8"/>
    <p:sldId id="273" r:id="rId9"/>
    <p:sldId id="276" r:id="rId10"/>
    <p:sldId id="279" r:id="rId11"/>
    <p:sldId id="277" r:id="rId12"/>
    <p:sldId id="278" r:id="rId13"/>
    <p:sldId id="280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2" r:id="rId24"/>
    <p:sldId id="293" r:id="rId25"/>
    <p:sldId id="294" r:id="rId26"/>
    <p:sldId id="295" r:id="rId27"/>
    <p:sldId id="296" r:id="rId28"/>
    <p:sldId id="297" r:id="rId29"/>
    <p:sldId id="281" r:id="rId30"/>
    <p:sldId id="29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C8B1E24-9A65-40B2-B47F-137A600277D4}">
          <p14:sldIdLst>
            <p14:sldId id="268"/>
            <p14:sldId id="269"/>
            <p14:sldId id="270"/>
            <p14:sldId id="271"/>
            <p14:sldId id="274"/>
            <p14:sldId id="272"/>
            <p14:sldId id="275"/>
            <p14:sldId id="273"/>
            <p14:sldId id="276"/>
            <p14:sldId id="279"/>
            <p14:sldId id="277"/>
            <p14:sldId id="278"/>
            <p14:sldId id="280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2"/>
            <p14:sldId id="293"/>
            <p14:sldId id="294"/>
            <p14:sldId id="295"/>
            <p14:sldId id="296"/>
            <p14:sldId id="297"/>
            <p14:sldId id="281"/>
            <p14:sldId id="298"/>
          </p14:sldIdLst>
        </p14:section>
        <p14:section name="Раздел без заголовка" id="{17E86512-4B84-4255-A88A-27AFCA353ECC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0033"/>
    <a:srgbClr val="00FF00"/>
    <a:srgbClr val="FFFF66"/>
    <a:srgbClr val="00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EF20A-A337-4A80-B34F-18FD42AE8965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77315-EF36-44EE-9542-1B8730D2C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image" Target="../media/image8.gif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google.com.ua/url?sa=i&amp;rct=j&amp;q=&amp;esrc=s&amp;source=images&amp;cd=&amp;cad=rja&amp;uact=8&amp;ved=0ahUKEwi8jOXqrdXXAhUkOpoKHXrGBtEQjRwIBw&amp;url=http://blogspotcojina.blogspot.com/2015/09/blog-post.html&amp;psig=AOvVaw0dAiSo7TX9O6u0JpvzftZN&amp;ust=1511549226270667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.ua/url?sa=i&amp;rct=j&amp;q=&amp;esrc=s&amp;source=images&amp;cd=&amp;cad=rja&amp;uact=8&amp;ved=0ahUKEwihpafotdXXAhXsbZoKHU2OCdsQjRwIBw&amp;url=https://www.pptgrounds.com/3d/3081-color-explosion-presentation-template-backgrounds&amp;psig=AOvVaw1fEXlHYc99x0XZCgKwXEZx&amp;ust=1511551356745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014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430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" y="41300"/>
            <a:ext cx="2819797" cy="27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узел 5"/>
          <p:cNvSpPr/>
          <p:nvPr/>
        </p:nvSpPr>
        <p:spPr>
          <a:xfrm>
            <a:off x="160660" y="869603"/>
            <a:ext cx="8822679" cy="5498555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Чому лід не тоне у воді</a:t>
            </a:r>
            <a:r>
              <a:rPr lang="uk-UA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?</a:t>
            </a:r>
            <a:endParaRPr lang="ru-RU" sz="48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5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РАУНД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3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Бліц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008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481235" y="375080"/>
            <a:ext cx="8568952" cy="46403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винайшов термометр? </a:t>
            </a:r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481235" y="927501"/>
            <a:ext cx="8568952" cy="46873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Кому яблуко підказало закон всесвітнього тяжіння?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93836" y="1510271"/>
            <a:ext cx="8568952" cy="520545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вперше сказав, що планета Земля за формою куля?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93836" y="2139941"/>
            <a:ext cx="8568952" cy="51358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/>
                </a:solidFill>
                <a:latin typeface="Georgia" panose="02040502050405020303" pitchFamily="18" charset="0"/>
              </a:rPr>
              <a:t>Ім’я жінки, яка отримала дві Нобелівські премії з фізики та 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хімії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481235" y="2743456"/>
            <a:ext cx="8568952" cy="46551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найчастіше 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отримував 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Нобелівську премію?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493836" y="3354901"/>
            <a:ext cx="8568952" cy="508069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На честь кого названо одиницю вимірювання енергії?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2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25" y="4766591"/>
            <a:ext cx="2717726" cy="2038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ятиугольник 12"/>
          <p:cNvSpPr/>
          <p:nvPr/>
        </p:nvSpPr>
        <p:spPr>
          <a:xfrm>
            <a:off x="480070" y="3981426"/>
            <a:ext cx="8568952" cy="578522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Відкриття руху молекул речовини пов’язане з ім’ям …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471512" y="6030129"/>
            <a:ext cx="5977607" cy="58974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На  честь цього вченого названа одиниця сили.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457200" y="4669717"/>
            <a:ext cx="5981625" cy="469033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Одиниця вимірювання тиску.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457200" y="5228382"/>
            <a:ext cx="5969074" cy="72089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На честь якого вченого названа сила, що витісняє фізичне тіло з рідини.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24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481235" y="375080"/>
            <a:ext cx="8568952" cy="46403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увів термін «фізика»?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481235" y="927501"/>
            <a:ext cx="8568952" cy="46873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висловив ідею, що всі тіла складаються з атомів.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93836" y="1510271"/>
            <a:ext cx="8568952" cy="520545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кидав гармати з похилої </a:t>
            </a:r>
            <a:r>
              <a:rPr lang="uk-UA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вежі 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в італійському місті Піза? </a:t>
            </a:r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93836" y="2139941"/>
            <a:ext cx="8568952" cy="51358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вперше отримав Нобелівську премію?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505271" y="3585311"/>
            <a:ext cx="8568952" cy="46551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Найбільш гаряча  планета Сонячної системи.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480665" y="4124766"/>
            <a:ext cx="8568952" cy="508069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Одиниця вимірювання коливань.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2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25" y="4766591"/>
            <a:ext cx="2717726" cy="2038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ятиугольник 12"/>
          <p:cNvSpPr/>
          <p:nvPr/>
        </p:nvSpPr>
        <p:spPr>
          <a:xfrm>
            <a:off x="505271" y="4697154"/>
            <a:ext cx="5981625" cy="578522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Кому належить наступний вислів: «Дайте мені точку опори, і я переверну світ»?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471512" y="6030129"/>
            <a:ext cx="5977607" cy="58974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встановив закон сполучених посудин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?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505271" y="5360568"/>
            <a:ext cx="5981625" cy="549882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Хто з фізиків вперше провів слідство і викрив шахраїв?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505271" y="2814932"/>
            <a:ext cx="8568952" cy="51358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Кого у світі більше, чоловіків чи жінок фізиків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?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49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325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" y="41300"/>
            <a:ext cx="2819797" cy="27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узел 5"/>
          <p:cNvSpPr/>
          <p:nvPr/>
        </p:nvSpPr>
        <p:spPr>
          <a:xfrm>
            <a:off x="160660" y="869603"/>
            <a:ext cx="8822679" cy="5498555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4800" b="1" i="1" dirty="0">
                <a:latin typeface="Georgia" panose="02040502050405020303" pitchFamily="18" charset="0"/>
              </a:rPr>
              <a:t>При якій температурі вода має максимальну густину? </a:t>
            </a:r>
            <a:endParaRPr lang="ru-RU" sz="4800" b="1" i="1" dirty="0">
              <a:latin typeface="Georgia" panose="02040502050405020303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7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РАУНД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4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Вірю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– 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не 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вірю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186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51507" y="98381"/>
            <a:ext cx="7026325" cy="644103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Фізичні явища бувають теплові, світлові, механічні, звукові, електромагнітні</a:t>
            </a:r>
            <a:r>
              <a:rPr lang="uk-UA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65223" y="841571"/>
            <a:ext cx="7012609" cy="615585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Теплове розширення тіла залежить від 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речовини, з 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якої складається тіло.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165223" y="1510271"/>
            <a:ext cx="6927057" cy="590151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Барометр – прилад для вимірювання атмосферного тиску.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165223" y="2139940"/>
            <a:ext cx="6927057" cy="674991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Під дією сили тяжіння безслідно зникає фарба на підлозі шкільних коридорів до кінця навчального року?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165223" y="3514785"/>
            <a:ext cx="6927057" cy="46551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Динамометр – прилад для вимірювання сили.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165223" y="4052917"/>
            <a:ext cx="6927057" cy="508069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Розрізняють природну і примусову конвекцію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2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25" y="4766591"/>
            <a:ext cx="2717726" cy="2038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ятиугольник 12"/>
          <p:cNvSpPr/>
          <p:nvPr/>
        </p:nvSpPr>
        <p:spPr>
          <a:xfrm>
            <a:off x="190389" y="4640238"/>
            <a:ext cx="4669643" cy="578522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Сила – це скалярна величина.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184621" y="6044294"/>
            <a:ext cx="4676552" cy="58974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Повна механічна енергія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- це </a:t>
            </a: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добуток кінетичної енергії на потенціальну.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190389" y="5360567"/>
            <a:ext cx="4669643" cy="616447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Середня температура людського тіла зазвичай коливається в діапазоні між 36,5 і 37,2 °С.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165223" y="2886708"/>
            <a:ext cx="6927057" cy="51358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Час – причина зміни швидкості.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27652" y="147894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327652" y="845543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27652" y="1469960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327652" y="2124586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327652" y="2870963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327652" y="3489679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327652" y="4100369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996891" y="4672577"/>
            <a:ext cx="1429383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996891" y="5355890"/>
            <a:ext cx="1437370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30253" y="6007280"/>
            <a:ext cx="1437370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23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51507" y="98381"/>
            <a:ext cx="7026325" cy="644103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Одиниця періоду обертання в СІ - секунда</a:t>
            </a:r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65223" y="841571"/>
            <a:ext cx="7012609" cy="615585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Термометр показує свою власну температуру.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165223" y="1510271"/>
            <a:ext cx="6927057" cy="590151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Тверді тіла та рідини розширюються набагато менше, ніж гази.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165223" y="2139940"/>
            <a:ext cx="6927057" cy="674991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Маса тіла – фізична величина, яка є мірою інертності тіла.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165223" y="3514785"/>
            <a:ext cx="6927057" cy="46551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На тіло, що перебуває в рідині або газі, діє </a:t>
            </a:r>
            <a:r>
              <a:rPr lang="uk-UA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виштовхувальна</a:t>
            </a: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сила.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165223" y="4052917"/>
            <a:ext cx="6927057" cy="508069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Ньютон – одиниця вимірювання тиску.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2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25" y="4766591"/>
            <a:ext cx="2717726" cy="2038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ятиугольник 12"/>
          <p:cNvSpPr/>
          <p:nvPr/>
        </p:nvSpPr>
        <p:spPr>
          <a:xfrm>
            <a:off x="190389" y="4640238"/>
            <a:ext cx="4669643" cy="578522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Пухкий сніг — поганий провідник теплоти, тому під час сильних морозів він захищає птахів від переохолодження і замерзання</a:t>
            </a:r>
            <a:r>
              <a:rPr lang="uk-UA" sz="1200" dirty="0">
                <a:latin typeface="Georgia" panose="02040502050405020303" pitchFamily="18" charset="0"/>
              </a:rPr>
              <a:t>. 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184621" y="6044294"/>
            <a:ext cx="4676552" cy="58974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Чи належить до фізичних явищ жовтіння листя рослин?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190389" y="5360567"/>
            <a:ext cx="4669643" cy="616447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Барометр – прилад для вимірювання артеріального тиску.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165223" y="2886708"/>
            <a:ext cx="6927057" cy="51358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Сильніше випромінюють і краще поглинають енергію тіла з світлою поверхнею.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27652" y="147894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327652" y="845543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27652" y="1469960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327652" y="2124586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327652" y="2870963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327652" y="3489679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327652" y="4100369"/>
            <a:ext cx="1666528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996891" y="4672577"/>
            <a:ext cx="1429383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Так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996891" y="5355890"/>
            <a:ext cx="1437370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30253" y="6007280"/>
            <a:ext cx="1437370" cy="5450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Ні</a:t>
            </a:r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38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1683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РАУНД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1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Збери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літери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643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95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" y="41300"/>
            <a:ext cx="2819797" cy="27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узел 5"/>
          <p:cNvSpPr/>
          <p:nvPr/>
        </p:nvSpPr>
        <p:spPr>
          <a:xfrm>
            <a:off x="160660" y="1113903"/>
            <a:ext cx="8822679" cy="5498555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4800" b="1" i="1" dirty="0">
                <a:latin typeface="Georgia" panose="02040502050405020303" pitchFamily="18" charset="0"/>
              </a:rPr>
              <a:t>Як утворюються крижані бурульки?</a:t>
            </a:r>
            <a:endParaRPr lang="ru-RU" sz="4800" b="1" i="1" dirty="0">
              <a:latin typeface="Georgia" panose="02040502050405020303" pitchFamily="18" charset="0"/>
            </a:endParaRPr>
          </a:p>
          <a:p>
            <a:pPr algn="ctr"/>
            <a:endParaRPr lang="ru-RU" sz="24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85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РАУНД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5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«Я 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вмію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335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900igr.net/up/datai/132764/0009-030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638"/>
            <a:ext cx="4451648" cy="3338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pt-union.ru/1924064/images/photocat/1000x1000/100279517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763" y="1692276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48"/>
          <a:stretch/>
        </p:blipFill>
        <p:spPr bwMode="auto">
          <a:xfrm>
            <a:off x="153861" y="3419361"/>
            <a:ext cx="2171452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313" y="3863181"/>
            <a:ext cx="2207373" cy="178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9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379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" y="41300"/>
            <a:ext cx="2819797" cy="27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узел 5"/>
          <p:cNvSpPr/>
          <p:nvPr/>
        </p:nvSpPr>
        <p:spPr>
          <a:xfrm>
            <a:off x="160660" y="1113903"/>
            <a:ext cx="8822679" cy="5498555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5400" b="1" i="1" dirty="0">
                <a:latin typeface="Georgia" panose="02040502050405020303" pitchFamily="18" charset="0"/>
              </a:rPr>
              <a:t>Як утворюється веселка?</a:t>
            </a:r>
            <a:endParaRPr lang="ru-RU" sz="5400" b="1" i="1" dirty="0">
              <a:latin typeface="Georgia" panose="02040502050405020303" pitchFamily="18" charset="0"/>
            </a:endParaRPr>
          </a:p>
          <a:p>
            <a:pPr algn="ctr"/>
            <a:endParaRPr lang="ru-RU" sz="24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74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РАУНД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6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«Угадай 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пісню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74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625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ФІНАЛ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10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1520" y="1196752"/>
            <a:ext cx="8435280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АТМОСФЕРА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9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460077" y="4142259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/>
                </a:solidFill>
                <a:latin typeface="Georgia" panose="02040502050405020303" pitchFamily="18" charset="0"/>
              </a:rPr>
              <a:t>Під час експерименту досягається…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457200" y="231743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chemeClr val="tx1"/>
                </a:solidFill>
                <a:latin typeface="Georgia" panose="02040502050405020303" pitchFamily="18" charset="0"/>
              </a:rPr>
              <a:t>Основна одиниця довжини в Міжнародній системі СІ</a:t>
            </a:r>
            <a:r>
              <a:rPr lang="uk-UA" sz="3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  <a:endParaRPr lang="ru-RU" sz="32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57200" y="3188420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chemeClr val="tx1"/>
                </a:solidFill>
                <a:latin typeface="Georgia" panose="02040502050405020303" pitchFamily="18" charset="0"/>
              </a:rPr>
              <a:t>Друга буква грецького алфавіту</a:t>
            </a:r>
            <a:r>
              <a:rPr lang="uk-UA" sz="3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462930" y="1195736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chemeClr val="tx1"/>
                </a:solidFill>
                <a:latin typeface="Georgia" panose="02040502050405020303" pitchFamily="18" charset="0"/>
              </a:rPr>
              <a:t>Повна механічна енергія, це … кінетичної та потенціальної енергій тіла.</a:t>
            </a:r>
            <a:endParaRPr lang="ru-RU" sz="32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57200" y="2210364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chemeClr val="tx1"/>
                </a:solidFill>
                <a:latin typeface="Georgia" panose="02040502050405020303" pitchFamily="18" charset="0"/>
              </a:rPr>
              <a:t>За допомогою терезів можна визначити…тіла. </a:t>
            </a:r>
            <a:endParaRPr lang="ru-RU" sz="32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95719"/>
            <a:ext cx="2717726" cy="2038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11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162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457200" y="259098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/>
                </a:solidFill>
                <a:latin typeface="Georgia" panose="02040502050405020303" pitchFamily="18" charset="0"/>
              </a:rPr>
              <a:t>Найпоширеніша речовина на Землі. 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457200" y="1184169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/>
                </a:solidFill>
                <a:latin typeface="Georgia" panose="02040502050405020303" pitchFamily="18" charset="0"/>
              </a:rPr>
              <a:t>У фізиці вид коливань</a:t>
            </a:r>
            <a:r>
              <a:rPr lang="uk-UA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, </a:t>
            </a:r>
            <a:r>
              <a:rPr lang="uk-UA" sz="2800" dirty="0">
                <a:solidFill>
                  <a:schemeClr val="tx1"/>
                </a:solidFill>
                <a:latin typeface="Georgia" panose="02040502050405020303" pitchFamily="18" charset="0"/>
              </a:rPr>
              <a:t>а для </a:t>
            </a:r>
            <a:r>
              <a:rPr lang="uk-UA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вас </a:t>
            </a:r>
            <a:r>
              <a:rPr lang="uk-UA" sz="2800" dirty="0">
                <a:solidFill>
                  <a:schemeClr val="tx1"/>
                </a:solidFill>
                <a:latin typeface="Georgia" panose="02040502050405020303" pitchFamily="18" charset="0"/>
              </a:rPr>
              <a:t>нетривале панування смаку.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64046" y="2126487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/>
                </a:solidFill>
                <a:latin typeface="Georgia" panose="02040502050405020303" pitchFamily="18" charset="0"/>
              </a:rPr>
              <a:t>Засіб вимірювань, призначений для відтворення одного або декількох відомих значень фізичної величини. 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464046" y="3068805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Природне</a:t>
            </a:r>
            <a:r>
              <a:rPr 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Georgia" panose="02040502050405020303" pitchFamily="18" charset="0"/>
              </a:rPr>
              <a:t>явище</a:t>
            </a:r>
            <a:r>
              <a:rPr lang="ru-RU" sz="2800" dirty="0">
                <a:solidFill>
                  <a:schemeClr val="tx1"/>
                </a:solidFill>
                <a:latin typeface="Georgia" panose="02040502050405020303" pitchFamily="18" charset="0"/>
              </a:rPr>
              <a:t>, </a:t>
            </a:r>
            <a:r>
              <a:rPr lang="ru-RU" sz="2800" dirty="0" err="1">
                <a:solidFill>
                  <a:schemeClr val="tx1"/>
                </a:solidFill>
                <a:latin typeface="Georgia" panose="02040502050405020303" pitchFamily="18" charset="0"/>
              </a:rPr>
              <a:t>що</a:t>
            </a:r>
            <a:r>
              <a:rPr lang="ru-RU" sz="2800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Georgia" panose="02040502050405020303" pitchFamily="18" charset="0"/>
              </a:rPr>
              <a:t>спостерігається</a:t>
            </a:r>
            <a:r>
              <a:rPr lang="ru-RU" sz="2800" dirty="0">
                <a:solidFill>
                  <a:schemeClr val="tx1"/>
                </a:solidFill>
                <a:latin typeface="Georgia" panose="02040502050405020303" pitchFamily="18" charset="0"/>
              </a:rPr>
              <a:t> як </a:t>
            </a:r>
            <a:r>
              <a:rPr lang="ru-RU" sz="2800" dirty="0" err="1">
                <a:solidFill>
                  <a:schemeClr val="tx1"/>
                </a:solidFill>
                <a:latin typeface="Georgia" panose="02040502050405020303" pitchFamily="18" charset="0"/>
              </a:rPr>
              <a:t>гучний</a:t>
            </a:r>
            <a:r>
              <a:rPr lang="ru-RU" sz="2800" dirty="0">
                <a:solidFill>
                  <a:schemeClr val="tx1"/>
                </a:solidFill>
                <a:latin typeface="Georgia" panose="02040502050405020303" pitchFamily="18" charset="0"/>
              </a:rPr>
              <a:t> звук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457200" y="4092720"/>
            <a:ext cx="8568952" cy="86895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>
                <a:solidFill>
                  <a:schemeClr val="tx1"/>
                </a:solidFill>
                <a:latin typeface="Georgia" panose="02040502050405020303" pitchFamily="18" charset="0"/>
              </a:rPr>
              <a:t>Ім’я жінки, яка отримала дві Нобелівські премії з фізики та хімії</a:t>
            </a:r>
            <a:r>
              <a:rPr lang="uk-UA" sz="2800" dirty="0"/>
              <a:t>. 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69079"/>
            <a:ext cx="2717726" cy="2038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8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93" y="843651"/>
            <a:ext cx="4781413" cy="4720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ДВОБІЙ ІНТЕЛЕКТУ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2207373" cy="1787972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59" y="2158962"/>
            <a:ext cx="2207373" cy="17879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592" y="110519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ІНТЕЛЕКТУАЛЬНА ГРА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55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Картинки по запросу хлопці  наука пнг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" y="41300"/>
            <a:ext cx="2819797" cy="27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узел 5"/>
          <p:cNvSpPr/>
          <p:nvPr/>
        </p:nvSpPr>
        <p:spPr>
          <a:xfrm>
            <a:off x="160660" y="980728"/>
            <a:ext cx="8822679" cy="5498555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4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Який </a:t>
            </a:r>
            <a:r>
              <a:rPr lang="uk-UA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сніг – </a:t>
            </a:r>
            <a:r>
              <a:rPr lang="uk-UA" sz="4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чистий чи </a:t>
            </a:r>
            <a:r>
              <a:rPr lang="uk-UA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забруднений – </a:t>
            </a:r>
            <a:r>
              <a:rPr lang="uk-UA" sz="4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тане швидше?</a:t>
            </a:r>
            <a:endParaRPr lang="ru-RU" sz="4800" b="1" i="1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71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1196752"/>
            <a:ext cx="7704856" cy="36724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РАУНД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2</a:t>
            </a:r>
            <a:endParaRPr lang="ru-RU" sz="54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157192"/>
            <a:ext cx="7704856" cy="15121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«ХТО Я?»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145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534150" cy="4900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19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3" y="-239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timertopia.files.wordpress.com/2012/02/1-min-time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534150" cy="4900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97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4142</TotalTime>
  <Words>587</Words>
  <Application>Microsoft Office PowerPoint</Application>
  <PresentationFormat>Экран (4:3)</PresentationFormat>
  <Paragraphs>111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172</cp:revision>
  <dcterms:created xsi:type="dcterms:W3CDTF">2016-12-09T08:04:51Z</dcterms:created>
  <dcterms:modified xsi:type="dcterms:W3CDTF">2017-11-30T09:56:41Z</dcterms:modified>
</cp:coreProperties>
</file>