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Особливості взаємодії з учнями, що мають різні ведучі репрезентативні системи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subTitle" idx="1"/>
          </p:nvPr>
        </p:nvSpPr>
        <p:spPr>
          <a:xfrm>
            <a:off x="6372200" y="3228536"/>
            <a:ext cx="2304256" cy="32968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2200" dirty="0" smtClean="0"/>
              <a:t>Підготувала:</a:t>
            </a:r>
          </a:p>
          <a:p>
            <a:pPr algn="ctr">
              <a:buNone/>
            </a:pPr>
            <a:r>
              <a:rPr lang="uk-UA" sz="2200" dirty="0" smtClean="0"/>
              <a:t>Коваль Юлія Олександрівна</a:t>
            </a:r>
          </a:p>
          <a:p>
            <a:pPr algn="ctr">
              <a:buNone/>
            </a:pPr>
            <a:r>
              <a:rPr lang="uk-UA" sz="2200" dirty="0" smtClean="0"/>
              <a:t>практичний психолог</a:t>
            </a:r>
          </a:p>
          <a:p>
            <a:pPr algn="ctr">
              <a:buNone/>
            </a:pPr>
            <a:r>
              <a:rPr lang="uk-UA" sz="2200" dirty="0" smtClean="0"/>
              <a:t>Золочівської ЗОШ І-ІІІ ступенів №2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6" descr="7334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501008"/>
            <a:ext cx="5112568" cy="297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/>
          <a:lstStyle/>
          <a:p>
            <a:pPr algn="ctr"/>
            <a:r>
              <a:rPr lang="uk-UA" sz="4800" dirty="0" smtClean="0"/>
              <a:t>ХАРАКТЕРНІ ОСОБЛИВОСТІ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uk-UA" dirty="0" smtClean="0"/>
              <a:t> Кінестетики під час бесіди багато рухаються, жестикулюють.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 Це люди, які цінують зручність, комфорт і уважно відносяться до свого тіла.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 Часто мають достатньо повне тіло, губи – широкі, повнокровні. 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 Кінестетики зазвичай сидять з нахилом вперед, часто сутуляться. 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 Говорять вони повільно, голос часто глухий, низький.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 Люблять бути близько коло співрозмовника, щоб торкнутися його.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/>
              <a:t> Це люди дії. Їм необхідно рухатись, бігати, розкручувати, торкатися, пробувати, нюхати і т.д. </a:t>
            </a:r>
          </a:p>
          <a:p>
            <a:pPr>
              <a:buNone/>
            </a:pP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Робота в групах. </a:t>
            </a:r>
            <a:br>
              <a:rPr lang="uk-UA" dirty="0" smtClean="0"/>
            </a:br>
            <a:r>
              <a:rPr lang="uk-UA" dirty="0" smtClean="0"/>
              <a:t>Визначити тип репрезентативної системи в зазначених ситуаціях та уривках з творів літературі.</a:t>
            </a:r>
            <a:endParaRPr lang="ru-RU" dirty="0"/>
          </a:p>
        </p:txBody>
      </p:sp>
      <p:pic>
        <p:nvPicPr>
          <p:cNvPr id="8194" name="Picture 2" descr="Картинки по запросу эсмеральда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96952"/>
            <a:ext cx="2573213" cy="3096344"/>
          </a:xfrm>
          <a:prstGeom prst="rect">
            <a:avLst/>
          </a:prstGeom>
          <a:noFill/>
        </p:spPr>
      </p:pic>
      <p:pic>
        <p:nvPicPr>
          <p:cNvPr id="8196" name="Picture 4" descr="Картинки по запросу оксана ніч перед різдвом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284984"/>
            <a:ext cx="2952328" cy="3573016"/>
          </a:xfrm>
          <a:prstGeom prst="rect">
            <a:avLst/>
          </a:prstGeom>
          <a:noFill/>
        </p:spPr>
      </p:pic>
      <p:pic>
        <p:nvPicPr>
          <p:cNvPr id="8198" name="Picture 6" descr="Картинки по запросу андрий тарас бульба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7" y="3212976"/>
            <a:ext cx="2627784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448272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Експрес-діагностика. Визначення свого типу репрезентативної системи.</a:t>
            </a: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l="1047" t="2392" r="27752" b="1913"/>
          <a:stretch>
            <a:fillRect/>
          </a:stretch>
        </p:blipFill>
        <p:spPr bwMode="auto">
          <a:xfrm>
            <a:off x="1043608" y="3356992"/>
            <a:ext cx="662473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Робота в групах. </a:t>
            </a:r>
            <a:br>
              <a:rPr lang="uk-UA" dirty="0" smtClean="0"/>
            </a:br>
            <a:r>
              <a:rPr lang="uk-UA" dirty="0" smtClean="0"/>
              <a:t>Скласти портрет візуала, аудіала, кінестетика.</a:t>
            </a:r>
            <a:endParaRPr lang="ru-RU" dirty="0"/>
          </a:p>
        </p:txBody>
      </p:sp>
      <p:pic>
        <p:nvPicPr>
          <p:cNvPr id="6146" name="Picture 2" descr="Картинки по запросу винни пух кинестетик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3203848" cy="3384376"/>
          </a:xfrm>
          <a:prstGeom prst="rect">
            <a:avLst/>
          </a:prstGeom>
          <a:noFill/>
        </p:spPr>
      </p:pic>
      <p:pic>
        <p:nvPicPr>
          <p:cNvPr id="6148" name="Picture 4" descr="Картинки по запросу кролик визуал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708920"/>
            <a:ext cx="2664296" cy="3312368"/>
          </a:xfrm>
          <a:prstGeom prst="rect">
            <a:avLst/>
          </a:prstGeom>
          <a:noFill/>
        </p:spPr>
      </p:pic>
      <p:pic>
        <p:nvPicPr>
          <p:cNvPr id="6150" name="Picture 6" descr="Картинки по запросу сова аудиал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708920"/>
            <a:ext cx="2630066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368152"/>
          </a:xfrm>
        </p:spPr>
        <p:txBody>
          <a:bodyPr/>
          <a:lstStyle/>
          <a:p>
            <a:pPr algn="ctr"/>
            <a:r>
              <a:rPr lang="uk-UA" b="1" dirty="0" smtClean="0"/>
              <a:t>РЕКОМЕНДАЦІЇ</a:t>
            </a:r>
            <a:endParaRPr lang="ru-RU" b="1" dirty="0"/>
          </a:p>
        </p:txBody>
      </p:sp>
      <p:pic>
        <p:nvPicPr>
          <p:cNvPr id="5122" name="Picture 2" descr="Картинки по запросу папирус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3816424" cy="4104456"/>
          </a:xfrm>
          <a:prstGeom prst="rect">
            <a:avLst/>
          </a:prstGeom>
          <a:noFill/>
        </p:spPr>
      </p:pic>
      <p:pic>
        <p:nvPicPr>
          <p:cNvPr id="5124" name="Picture 4" descr="Картинки по запросу чернильница с пером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852936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/>
          <a:lstStyle/>
          <a:p>
            <a:pPr algn="ctr"/>
            <a:r>
              <a:rPr lang="uk-UA" dirty="0" smtClean="0"/>
              <a:t>Гуманітарні науки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/>
          <a:lstStyle/>
          <a:p>
            <a:pPr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Візуали 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написи на дошці, робота з ручкою і папером,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читання підручника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«про себе», перегляд навч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альних  ф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ільмів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Аудіали 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лекція, діалого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вий режим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дис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усі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аудіозаписи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 читання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підручника вголос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Кінестетики 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галасл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иві приміщення, взаємодія,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рольові та ін. ігри, змагання, робота в групах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/>
          <a:lstStyle/>
          <a:p>
            <a:pPr algn="ctr"/>
            <a:r>
              <a:rPr lang="uk-UA" dirty="0" smtClean="0"/>
              <a:t>Точні науки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pPr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Візуали (підручник, письмові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завдання,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наочні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посібники (геом.), креслення і рішення на дошці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Аудіали (тр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ивалі ус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ні лекції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усні завдання, завдання на швидкий рахунок вголос та ін.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Кінестетики (р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ішення задач з використанням реальних предметів, змагання по командах та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ін.).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/>
          <a:lstStyle/>
          <a:p>
            <a:pPr algn="ctr"/>
            <a:r>
              <a:rPr lang="uk-UA" dirty="0" smtClean="0"/>
              <a:t>Природничі науки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pPr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Візуали 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читання підручника, записи в зошиті, перегляд фільму, демонстрація дослідів, наочні посібники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Аудіали 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усні пояснення вчителя, повідомлення учнів та ін.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Кінестетики 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самостійне проведення експе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риментів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практичні завдання, лабораторні роботи, екскурсії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656184"/>
          </a:xfrm>
        </p:spPr>
        <p:txBody>
          <a:bodyPr/>
          <a:lstStyle/>
          <a:p>
            <a:pPr algn="ctr"/>
            <a:r>
              <a:rPr lang="uk-UA" b="1" dirty="0" smtClean="0"/>
              <a:t>ДЯКУЮ ЗА УВАГУ!</a:t>
            </a:r>
            <a:endParaRPr lang="ru-RU" b="1" dirty="0"/>
          </a:p>
        </p:txBody>
      </p:sp>
      <p:pic>
        <p:nvPicPr>
          <p:cNvPr id="1026" name="Picture 2" descr="Картинки по запросу анимационные рисунки для презентаций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1" y="3114675"/>
            <a:ext cx="4572000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232248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Мета: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поглибити знання про репрезентативні системи та їх види; визначити шляхи ефективної взаємодії з учнями з різними репрезентативними системами.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Завдання: </a:t>
            </a:r>
          </a:p>
          <a:p>
            <a:pPr>
              <a:buFont typeface="Wingdings" pitchFamily="2" charset="2"/>
              <a:buChar char="v"/>
            </a:pPr>
            <a:r>
              <a:rPr lang="uk-UA" dirty="0" smtClean="0"/>
              <a:t> визначити особливості кожної репрезентативної</a:t>
            </a:r>
          </a:p>
          <a:p>
            <a:pPr>
              <a:buNone/>
            </a:pPr>
            <a:r>
              <a:rPr lang="uk-UA" dirty="0" smtClean="0"/>
              <a:t>системи; </a:t>
            </a:r>
          </a:p>
          <a:p>
            <a:pPr>
              <a:buFont typeface="Wingdings" pitchFamily="2" charset="2"/>
              <a:buChar char="v"/>
            </a:pPr>
            <a:r>
              <a:rPr lang="uk-UA" dirty="0" smtClean="0"/>
              <a:t> проаналізувати поведінку учнів з різними видами </a:t>
            </a:r>
          </a:p>
          <a:p>
            <a:pPr>
              <a:buNone/>
            </a:pPr>
            <a:r>
              <a:rPr lang="uk-UA" dirty="0" smtClean="0"/>
              <a:t>модальностей; </a:t>
            </a:r>
          </a:p>
          <a:p>
            <a:pPr>
              <a:buFont typeface="Wingdings" pitchFamily="2" charset="2"/>
              <a:buChar char="v"/>
            </a:pPr>
            <a:r>
              <a:rPr lang="uk-UA" dirty="0" smtClean="0"/>
              <a:t> розробити рекомендації для поліпшення</a:t>
            </a:r>
          </a:p>
          <a:p>
            <a:pPr>
              <a:buNone/>
            </a:pPr>
            <a:r>
              <a:rPr lang="uk-UA" dirty="0" smtClean="0"/>
              <a:t>комунікації  з дітьми з різними провідними</a:t>
            </a:r>
          </a:p>
          <a:p>
            <a:pPr>
              <a:buNone/>
            </a:pPr>
            <a:r>
              <a:rPr lang="uk-UA" dirty="0" smtClean="0"/>
              <a:t>репрезентативними системами.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212976"/>
          </a:xfrm>
        </p:spPr>
        <p:txBody>
          <a:bodyPr>
            <a:normAutofit/>
          </a:bodyPr>
          <a:lstStyle/>
          <a:p>
            <a:r>
              <a:rPr lang="uk-UA" sz="4400" u="sng" dirty="0" smtClean="0">
                <a:latin typeface="Times New Roman" pitchFamily="18" charset="0"/>
                <a:cs typeface="Times New Roman" pitchFamily="18" charset="0"/>
              </a:rPr>
              <a:t>Репрезентативна система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- основний, домінуючий спосіб отримання людиною інформації із зовнішнього світу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429000"/>
            <a:ext cx="622054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44792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ВИДИ </a:t>
            </a:r>
            <a:br>
              <a:rPr lang="uk-UA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РЕПРЕЗЕНТАТИВНИХ СИСТЕМ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8326121">
            <a:off x="1237454" y="2716368"/>
            <a:ext cx="1730568" cy="10839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 rot="2223215">
            <a:off x="6044550" y="2700288"/>
            <a:ext cx="2063340" cy="10379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3635896" y="2996952"/>
            <a:ext cx="1800200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221088"/>
            <a:ext cx="1872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ВІЗУАЛ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4581128"/>
            <a:ext cx="29722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КІНЕСТЕТИК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4509120"/>
            <a:ext cx="1872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АУДІАЛ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/>
          <a:lstStyle/>
          <a:p>
            <a:pPr algn="ctr"/>
            <a:r>
              <a:rPr lang="uk-UA" dirty="0" smtClean="0"/>
              <a:t>Візуал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637536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Візуали – це люди, що сприймають більшу частину</a:t>
            </a:r>
          </a:p>
          <a:p>
            <a:pPr>
              <a:buNone/>
            </a:pPr>
            <a:r>
              <a:rPr lang="uk-UA" dirty="0" smtClean="0"/>
              <a:t>інформації за допомогою зору. Близько 45% людей</a:t>
            </a:r>
          </a:p>
          <a:p>
            <a:pPr>
              <a:buNone/>
            </a:pPr>
            <a:r>
              <a:rPr lang="uk-UA" dirty="0" smtClean="0"/>
              <a:t>візуали. </a:t>
            </a:r>
          </a:p>
          <a:p>
            <a:endParaRPr lang="ru-RU" dirty="0"/>
          </a:p>
        </p:txBody>
      </p:sp>
      <p:pic>
        <p:nvPicPr>
          <p:cNvPr id="4" name="Picture 7" descr="3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140968"/>
            <a:ext cx="410445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uk-UA" sz="5400" dirty="0" smtClean="0"/>
              <a:t>ХАРАКТЕРНІ ОСОБЛИВОСТІ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uk-UA" dirty="0" smtClean="0"/>
              <a:t> Візуали дивляться співрозмовнику в очі.</a:t>
            </a:r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 Їхня думка про людину грунтується на зовнішньому враженні. Одяг, міміка, жести – все це дуже важливо для візуалів.</a:t>
            </a:r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 Часто можуть бути достатньо худі.</a:t>
            </a:r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 Зазвичай в них тонкі губи; брови трішки припідняті, як знак уваги. </a:t>
            </a:r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 Голос частіше за все – високий.</a:t>
            </a:r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 Візуали зазвичай сидять прямо. Дистанція така, щоб бачити вчителя. Тому часто сідають на віддалені парти, щоб збільшити поле зору. </a:t>
            </a:r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 Для візуалів зір і слух – це єдина система. Якщо вони не бачать, то ніби і не чують.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/>
          <a:lstStyle/>
          <a:p>
            <a:pPr algn="ctr"/>
            <a:r>
              <a:rPr lang="uk-UA" dirty="0" smtClean="0"/>
              <a:t>Аудіал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1277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Аудіали – це ті, хто в основному отримує інформацію</a:t>
            </a:r>
          </a:p>
          <a:p>
            <a:pPr>
              <a:buNone/>
            </a:pPr>
            <a:r>
              <a:rPr lang="uk-UA" dirty="0" smtClean="0"/>
              <a:t>через слуховий канал. Аудіалів у світі близько 20%.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audialreb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140968"/>
            <a:ext cx="4824536" cy="318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/>
          <a:lstStyle/>
          <a:p>
            <a:pPr algn="ctr"/>
            <a:r>
              <a:rPr lang="uk-UA" sz="4800" dirty="0" smtClean="0"/>
              <a:t>ХАРАКТЕРНІ ОСОБЛИВОСТІ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dirty="0" smtClean="0"/>
              <a:t> Аудіали багато і охоче говорять, завжди уважно слухають, хоча можуть не дивитися на співрозмовника.</a:t>
            </a:r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 Вони сидять прямо, але з легеньким нахилом вперед.</a:t>
            </a:r>
          </a:p>
          <a:p>
            <a:pPr>
              <a:buFont typeface="Wingdings" pitchFamily="2" charset="2"/>
              <a:buChar char="Ø"/>
            </a:pPr>
            <a:r>
              <a:rPr lang="uk-UA" dirty="0"/>
              <a:t> </a:t>
            </a:r>
            <a:r>
              <a:rPr lang="uk-UA" dirty="0" smtClean="0"/>
              <a:t>Аудіали живуть в розмовах, мелодіях, звуках, ритмах.</a:t>
            </a:r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 Люблять діалоги (і в книжках, і в фільмах) – вони їх чують всередині себе і розповідають оточуючим.</a:t>
            </a:r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 Голос у аудіалів зазвичай виразний, глибокий, мелодичний, часто хороший музичний слух.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/>
          <a:lstStyle/>
          <a:p>
            <a:pPr algn="ctr"/>
            <a:r>
              <a:rPr lang="uk-UA" dirty="0" smtClean="0"/>
              <a:t>Кінестетик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709544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Кінестетики – це люди, котрі сприймають більшу</a:t>
            </a:r>
          </a:p>
          <a:p>
            <a:pPr>
              <a:buNone/>
            </a:pPr>
            <a:r>
              <a:rPr lang="uk-UA" dirty="0" smtClean="0"/>
              <a:t>частину інформації через інші відчуття (нюх, дотик) </a:t>
            </a:r>
          </a:p>
          <a:p>
            <a:pPr>
              <a:buNone/>
            </a:pPr>
            <a:r>
              <a:rPr lang="uk-UA" dirty="0" smtClean="0"/>
              <a:t>з допомого рухів. Кінестетиків у світі близько 35%.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178_sli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501008"/>
            <a:ext cx="3888432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</TotalTime>
  <Words>570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Особливості взаємодії з учнями, що мають різні ведучі репрезентативні системи </vt:lpstr>
      <vt:lpstr>Мета: поглибити знання про репрезентативні системи та їх види; визначити шляхи ефективної взаємодії з учнями з різними репрезентативними системами. </vt:lpstr>
      <vt:lpstr>Репрезентативна система - основний, домінуючий спосіб отримання людиною інформації із зовнішнього світу</vt:lpstr>
      <vt:lpstr>ВИДИ  РЕПРЕЗЕНТАТИВНИХ СИСТЕМ</vt:lpstr>
      <vt:lpstr>Візуал</vt:lpstr>
      <vt:lpstr>ХАРАКТЕРНІ ОСОБЛИВОСТІ</vt:lpstr>
      <vt:lpstr>Аудіал</vt:lpstr>
      <vt:lpstr>ХАРАКТЕРНІ ОСОБЛИВОСТІ</vt:lpstr>
      <vt:lpstr>Кінестетик</vt:lpstr>
      <vt:lpstr>ХАРАКТЕРНІ ОСОБЛИВОСТІ</vt:lpstr>
      <vt:lpstr>Робота в групах.  Визначити тип репрезентативної системи в зазначених ситуаціях та уривках з творів літературі.</vt:lpstr>
      <vt:lpstr>Експрес-діагностика. Визначення свого типу репрезентативної системи.</vt:lpstr>
      <vt:lpstr>Робота в групах.  Скласти портрет візуала, аудіала, кінестетика.</vt:lpstr>
      <vt:lpstr>РЕКОМЕНДАЦІЇ</vt:lpstr>
      <vt:lpstr>Гуманітарні науки </vt:lpstr>
      <vt:lpstr>Точні науки </vt:lpstr>
      <vt:lpstr>Природничі науки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взаємодії з учнями, що мають різні ведучі репрезентативні системи </dc:title>
  <cp:lastModifiedBy>Цилюрик</cp:lastModifiedBy>
  <cp:revision>35</cp:revision>
  <dcterms:modified xsi:type="dcterms:W3CDTF">2017-03-30T09:58:12Z</dcterms:modified>
</cp:coreProperties>
</file>