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97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D9587-43EB-4CB6-944B-86DEEAE72884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E338F-A2B4-4617-A244-EF60D1C91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039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D9587-43EB-4CB6-944B-86DEEAE72884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E338F-A2B4-4617-A244-EF60D1C91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260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D9587-43EB-4CB6-944B-86DEEAE72884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E338F-A2B4-4617-A244-EF60D1C91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029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D9587-43EB-4CB6-944B-86DEEAE72884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E338F-A2B4-4617-A244-EF60D1C91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52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D9587-43EB-4CB6-944B-86DEEAE72884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E338F-A2B4-4617-A244-EF60D1C91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776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D9587-43EB-4CB6-944B-86DEEAE72884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E338F-A2B4-4617-A244-EF60D1C91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51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D9587-43EB-4CB6-944B-86DEEAE72884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E338F-A2B4-4617-A244-EF60D1C91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749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D9587-43EB-4CB6-944B-86DEEAE72884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E338F-A2B4-4617-A244-EF60D1C91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100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D9587-43EB-4CB6-944B-86DEEAE72884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E338F-A2B4-4617-A244-EF60D1C91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282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D9587-43EB-4CB6-944B-86DEEAE72884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E338F-A2B4-4617-A244-EF60D1C91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718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D9587-43EB-4CB6-944B-86DEEAE72884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E338F-A2B4-4617-A244-EF60D1C91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205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0D9587-43EB-4CB6-944B-86DEEAE72884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E338F-A2B4-4617-A244-EF60D1C91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995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копия с 1 компа\мова\pshenycj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0"/>
            <a:ext cx="11563350" cy="727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5350" y="781050"/>
            <a:ext cx="9772650" cy="2728913"/>
          </a:xfrm>
        </p:spPr>
        <p:txBody>
          <a:bodyPr/>
          <a:lstStyle/>
          <a:p>
            <a:r>
              <a:rPr lang="uk-UA" dirty="0" smtClean="0"/>
              <a:t>     </a:t>
            </a:r>
            <a:r>
              <a:rPr lang="uk-UA" sz="4800" b="1" dirty="0" smtClean="0"/>
              <a:t>Конспект уроку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b="1" dirty="0" smtClean="0"/>
              <a:t>ЛЛІТЕРАТУРНЕ  ЧИТАННЯ</a:t>
            </a:r>
          </a:p>
          <a:p>
            <a:r>
              <a:rPr lang="uk-UA" b="1" dirty="0" smtClean="0"/>
              <a:t>4 клас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853045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6200000">
            <a:off x="-262420" y="293768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57499" cy="2857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124328" y="2546577"/>
            <a:ext cx="26869365" cy="9585418"/>
          </a:xfrm>
        </p:spPr>
        <p:txBody>
          <a:bodyPr>
            <a:normAutofit/>
          </a:bodyPr>
          <a:lstStyle/>
          <a:p>
            <a:r>
              <a:rPr lang="uk-UA" dirty="0" smtClean="0"/>
              <a:t>   </a:t>
            </a:r>
            <a:br>
              <a:rPr lang="uk-UA" dirty="0" smtClean="0"/>
            </a:br>
            <a:r>
              <a:rPr lang="uk-UA" dirty="0" smtClean="0"/>
              <a:t> </a:t>
            </a:r>
            <a:endParaRPr lang="ru-RU" b="1" dirty="0"/>
          </a:p>
        </p:txBody>
      </p:sp>
      <p:pic>
        <p:nvPicPr>
          <p:cNvPr id="6" name="Picture 12" descr="http://miykray.at.ua/_ph/6/2/544258950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284824" y="-20696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62728" y="3975326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284824" y="40005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5400000">
            <a:off x="10847590" y="293768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2857500" y="0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4464331" y="-20696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6071162" y="-10348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7677993" y="-3422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2857499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4489169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6008224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7653154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Рисунок 1" descr="Караванська Оксана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4200" y="479680"/>
            <a:ext cx="5235746" cy="5980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06788" y="4703910"/>
            <a:ext cx="46429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3600" b="1" spc="25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Караванська</a:t>
            </a:r>
            <a:r>
              <a:rPr lang="ru-RU" sz="3600" b="1" spc="2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Оксана</a:t>
            </a:r>
            <a:endParaRPr lang="ru-RU" sz="3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13071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6200000">
            <a:off x="-262420" y="293768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57499" cy="2857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124328" y="2546577"/>
            <a:ext cx="26869365" cy="9585418"/>
          </a:xfrm>
        </p:spPr>
        <p:txBody>
          <a:bodyPr>
            <a:normAutofit/>
          </a:bodyPr>
          <a:lstStyle/>
          <a:p>
            <a:r>
              <a:rPr lang="uk-UA" dirty="0" smtClean="0"/>
              <a:t>   </a:t>
            </a:r>
            <a:br>
              <a:rPr lang="uk-UA" dirty="0" smtClean="0"/>
            </a:br>
            <a:r>
              <a:rPr lang="uk-UA" dirty="0" smtClean="0"/>
              <a:t> </a:t>
            </a:r>
            <a:endParaRPr lang="ru-RU" b="1" dirty="0"/>
          </a:p>
        </p:txBody>
      </p:sp>
      <p:pic>
        <p:nvPicPr>
          <p:cNvPr id="6" name="Picture 12" descr="http://miykray.at.ua/_ph/6/2/544258950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284824" y="-20696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0" y="40005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284824" y="40005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5400000">
            <a:off x="10847590" y="293768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2857500" y="0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4464331" y="-20696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6071162" y="-10348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7677993" y="-3422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2857499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4489169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6008224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7653154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866" y="1213610"/>
            <a:ext cx="2404585" cy="4119857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3426290" y="948415"/>
            <a:ext cx="7904319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Анотація</a:t>
            </a:r>
            <a:endParaRPr lang="ru-RU" sz="28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1125"/>
              </a:spcAft>
            </a:pP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доречно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вбратися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на дискотеку,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весілля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до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школи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з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чим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носити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вишиванку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і як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використовувати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правильно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аксесуари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? Як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додати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шарму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своєму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образу і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водночас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почуватися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невимушено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?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Чи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мусять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кольори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торбинки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взуття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бути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ідентичними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?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Чи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варто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зловживати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косметикою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якщо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ти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дівчинка-підліток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? На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ці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інші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дівочі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запитання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відомий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модельєр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Оксана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Караванська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дає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відповіді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своїй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«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Стильній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книжці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для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панянок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». А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водночас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розповідає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про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цікавинки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з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історії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моди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кумедні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епізоди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власного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дитинства</a:t>
            </a:r>
            <a:r>
              <a:rPr lang="ru-RU" sz="28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Книжку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проілюструвала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Анастасія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Стефурак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Координатор проекту - Галина </a:t>
            </a:r>
            <a:r>
              <a:rPr lang="ru-RU" sz="2400" b="1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Гузьо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 </a:t>
            </a:r>
            <a:endParaRPr lang="ru-RU" sz="2400" b="1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1141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6200000">
            <a:off x="-262420" y="293768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57499" cy="2857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2" descr="http://miykray.at.ua/_ph/6/2/544258950.gif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334500" y="-20638"/>
            <a:ext cx="2857500" cy="2857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Текст 18"/>
          <p:cNvSpPr>
            <a:spLocks noGrp="1"/>
          </p:cNvSpPr>
          <p:nvPr>
            <p:ph type="body" idx="4294967295"/>
          </p:nvPr>
        </p:nvSpPr>
        <p:spPr>
          <a:xfrm>
            <a:off x="0" y="4589463"/>
            <a:ext cx="10515600" cy="1500187"/>
          </a:xfrm>
        </p:spPr>
        <p:txBody>
          <a:bodyPr/>
          <a:lstStyle/>
          <a:p>
            <a:r>
              <a:rPr lang="uk-UA" dirty="0" smtClean="0"/>
              <a:t>                                     </a:t>
            </a:r>
          </a:p>
          <a:p>
            <a:endParaRPr lang="uk-UA" dirty="0"/>
          </a:p>
          <a:p>
            <a:r>
              <a:rPr lang="uk-UA" dirty="0" smtClean="0"/>
              <a:t>            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0515600" cy="1325563"/>
          </a:xfrm>
        </p:spPr>
        <p:txBody>
          <a:bodyPr>
            <a:normAutofit/>
          </a:bodyPr>
          <a:lstStyle/>
          <a:p>
            <a:r>
              <a:rPr lang="uk-UA" dirty="0" smtClean="0"/>
              <a:t>   </a:t>
            </a:r>
            <a:br>
              <a:rPr lang="uk-UA" dirty="0" smtClean="0"/>
            </a:br>
            <a:r>
              <a:rPr lang="uk-UA" dirty="0" smtClean="0"/>
              <a:t> </a:t>
            </a:r>
            <a:endParaRPr lang="ru-RU" b="1" dirty="0"/>
          </a:p>
        </p:txBody>
      </p:sp>
      <p:pic>
        <p:nvPicPr>
          <p:cNvPr id="7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7256" y="40005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284824" y="40005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5400000">
            <a:off x="10847590" y="293768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2857500" y="0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4464331" y="-20696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6071162" y="-10348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7677993" y="-3422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2857499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4489169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6008224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7653154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3069" y="1137193"/>
            <a:ext cx="4292774" cy="4507412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 flipH="1">
            <a:off x="6874577" y="3501420"/>
            <a:ext cx="381494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/>
              <a:t>ГУЦУЛЬСЬКА  ВИШИВАНКА 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3846169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6200000">
            <a:off x="-262420" y="293768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57499" cy="2857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124328" y="2546577"/>
            <a:ext cx="26869365" cy="9585418"/>
          </a:xfrm>
        </p:spPr>
        <p:txBody>
          <a:bodyPr>
            <a:normAutofit/>
          </a:bodyPr>
          <a:lstStyle/>
          <a:p>
            <a:r>
              <a:rPr lang="uk-UA" dirty="0" smtClean="0"/>
              <a:t>   </a:t>
            </a:r>
            <a:br>
              <a:rPr lang="uk-UA" dirty="0" smtClean="0"/>
            </a:br>
            <a:r>
              <a:rPr lang="uk-UA" dirty="0" smtClean="0"/>
              <a:t> </a:t>
            </a:r>
            <a:endParaRPr lang="ru-RU" b="1" dirty="0"/>
          </a:p>
        </p:txBody>
      </p:sp>
      <p:pic>
        <p:nvPicPr>
          <p:cNvPr id="6" name="Picture 12" descr="http://miykray.at.ua/_ph/6/2/544258950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284824" y="-20696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0" y="40005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284824" y="40005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5400000">
            <a:off x="10847590" y="293768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2857500" y="0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4464331" y="-20696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6071162" y="-10348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7677993" y="-3422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2857499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4489169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6008224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7653154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1991" y="948415"/>
            <a:ext cx="4699481" cy="4699481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6285354" y="3120762"/>
            <a:ext cx="408284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БУКОВИНСЬКА </a:t>
            </a:r>
          </a:p>
          <a:p>
            <a:r>
              <a:rPr lang="uk-UA" sz="4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ВИШИВАНКА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2167286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6200000">
            <a:off x="-262420" y="293768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57499" cy="2857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124328" y="2546577"/>
            <a:ext cx="26869365" cy="9585418"/>
          </a:xfrm>
        </p:spPr>
        <p:txBody>
          <a:bodyPr>
            <a:normAutofit/>
          </a:bodyPr>
          <a:lstStyle/>
          <a:p>
            <a:r>
              <a:rPr lang="uk-UA" dirty="0" smtClean="0"/>
              <a:t>   </a:t>
            </a:r>
            <a:br>
              <a:rPr lang="uk-UA" dirty="0" smtClean="0"/>
            </a:br>
            <a:r>
              <a:rPr lang="uk-UA" dirty="0" smtClean="0"/>
              <a:t> </a:t>
            </a:r>
            <a:endParaRPr lang="ru-RU" b="1" dirty="0"/>
          </a:p>
        </p:txBody>
      </p:sp>
      <p:pic>
        <p:nvPicPr>
          <p:cNvPr id="6" name="Picture 12" descr="http://miykray.at.ua/_ph/6/2/544258950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284824" y="-20696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0" y="40005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284824" y="40005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5400000">
            <a:off x="10847590" y="293768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2857500" y="0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4464331" y="-20696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6071162" y="-10348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7677993" y="-3422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2857499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4489169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6008224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7653154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0247" y="948415"/>
            <a:ext cx="4607292" cy="507583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321287" y="3244334"/>
            <a:ext cx="39358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ПОДІЛЬСЬКА </a:t>
            </a:r>
          </a:p>
          <a:p>
            <a:r>
              <a:rPr lang="uk-UA" sz="4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ВИШИВАНКА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7555308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6200000">
            <a:off x="-262420" y="293768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57499" cy="2857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124328" y="2546577"/>
            <a:ext cx="26869365" cy="9585418"/>
          </a:xfrm>
        </p:spPr>
        <p:txBody>
          <a:bodyPr>
            <a:normAutofit/>
          </a:bodyPr>
          <a:lstStyle/>
          <a:p>
            <a:r>
              <a:rPr lang="uk-UA" dirty="0" smtClean="0"/>
              <a:t>   </a:t>
            </a:r>
            <a:br>
              <a:rPr lang="uk-UA" dirty="0" smtClean="0"/>
            </a:br>
            <a:r>
              <a:rPr lang="uk-UA" dirty="0" smtClean="0"/>
              <a:t> </a:t>
            </a:r>
            <a:endParaRPr lang="ru-RU" b="1" dirty="0"/>
          </a:p>
        </p:txBody>
      </p:sp>
      <p:pic>
        <p:nvPicPr>
          <p:cNvPr id="6" name="Picture 12" descr="http://miykray.at.ua/_ph/6/2/544258950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284824" y="-20696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0" y="40005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284824" y="40005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5400000">
            <a:off x="10847590" y="293768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2857500" y="0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4464331" y="-20696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6071162" y="-10348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7677993" y="-3422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2857499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4489169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6008224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7653154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628" y="1193256"/>
            <a:ext cx="4969931" cy="463052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811639" y="3312257"/>
            <a:ext cx="401041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uk-UA" sz="4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ПОЛТАВСЬКА  ВИШИВАНКА</a:t>
            </a:r>
            <a:endParaRPr lang="ru-RU" sz="4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1805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6200000">
            <a:off x="-262420" y="293768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57499" cy="2857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124328" y="2546577"/>
            <a:ext cx="26869365" cy="9585418"/>
          </a:xfrm>
        </p:spPr>
        <p:txBody>
          <a:bodyPr>
            <a:normAutofit/>
          </a:bodyPr>
          <a:lstStyle/>
          <a:p>
            <a:r>
              <a:rPr lang="uk-UA" dirty="0" smtClean="0"/>
              <a:t>   </a:t>
            </a:r>
            <a:br>
              <a:rPr lang="uk-UA" dirty="0" smtClean="0"/>
            </a:br>
            <a:r>
              <a:rPr lang="uk-UA" dirty="0" smtClean="0"/>
              <a:t> </a:t>
            </a:r>
            <a:endParaRPr lang="ru-RU" b="1" dirty="0"/>
          </a:p>
        </p:txBody>
      </p:sp>
      <p:pic>
        <p:nvPicPr>
          <p:cNvPr id="6" name="Picture 12" descr="http://miykray.at.ua/_ph/6/2/544258950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284824" y="-20696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0" y="40005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284824" y="40005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5400000">
            <a:off x="10847590" y="293768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2857500" y="0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4464331" y="-20696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6071162" y="-10348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7677993" y="-3422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2857499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4489169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6008224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7653154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04718" y="1003331"/>
            <a:ext cx="11676023" cy="4851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2126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6200000">
            <a:off x="-262420" y="293768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4221"/>
            <a:ext cx="2857499" cy="2857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124328" y="2546577"/>
            <a:ext cx="26869365" cy="9585418"/>
          </a:xfrm>
        </p:spPr>
        <p:txBody>
          <a:bodyPr>
            <a:normAutofit/>
          </a:bodyPr>
          <a:lstStyle/>
          <a:p>
            <a:r>
              <a:rPr lang="uk-UA" dirty="0" smtClean="0"/>
              <a:t>   </a:t>
            </a:r>
            <a:br>
              <a:rPr lang="uk-UA" dirty="0" smtClean="0"/>
            </a:br>
            <a:r>
              <a:rPr lang="uk-UA" dirty="0" smtClean="0"/>
              <a:t> </a:t>
            </a:r>
            <a:endParaRPr lang="ru-RU" b="1" dirty="0"/>
          </a:p>
        </p:txBody>
      </p:sp>
      <p:pic>
        <p:nvPicPr>
          <p:cNvPr id="6" name="Picture 12" descr="http://miykray.at.ua/_ph/6/2/544258950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284824" y="-20696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0" y="40005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284824" y="40005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5400000">
            <a:off x="10847590" y="293768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2857500" y="0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4464331" y="-20696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6071162" y="-10348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7677993" y="-3422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2857499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4489169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6008224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7653154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10748" y="1002537"/>
            <a:ext cx="964893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spcAft>
                <a:spcPts val="0"/>
              </a:spcAft>
            </a:pPr>
            <a:endParaRPr lang="uk-UA" sz="32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342900" algn="just">
              <a:spcAft>
                <a:spcPts val="0"/>
              </a:spcAft>
            </a:pPr>
            <a:r>
              <a:rPr lang="uk-UA" sz="3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ДОМАШНЄ  ЗАВДАННЯ</a:t>
            </a:r>
          </a:p>
          <a:p>
            <a:pPr indent="342900" algn="just">
              <a:spcAft>
                <a:spcPts val="0"/>
              </a:spcAft>
            </a:pPr>
            <a:endParaRPr lang="uk-UA" sz="3200" b="1" dirty="0"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342900" algn="just">
              <a:spcAft>
                <a:spcPts val="0"/>
              </a:spcAft>
            </a:pPr>
            <a:r>
              <a:rPr lang="uk-UA" sz="3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Середній рівень-</a:t>
            </a:r>
            <a:r>
              <a:rPr lang="uk-UA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прочитати текст «Вишиванка»;      </a:t>
            </a:r>
          </a:p>
          <a:p>
            <a:pPr indent="342900" algn="just">
              <a:spcAft>
                <a:spcPts val="0"/>
              </a:spcAft>
            </a:pPr>
            <a:r>
              <a:rPr lang="uk-UA" sz="3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Достатній рівень</a:t>
            </a:r>
            <a:r>
              <a:rPr lang="uk-UA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- прочитати текст «Вишиванка» і намалювати народно-поетичні символи (на вибір);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342900" algn="just">
              <a:spcAft>
                <a:spcPts val="0"/>
              </a:spcAft>
            </a:pPr>
            <a:r>
              <a:rPr lang="uk-UA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3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Високий рівень</a:t>
            </a:r>
            <a:r>
              <a:rPr lang="uk-UA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- прочитати текст «Вишиванка» і підібрати загадки, </a:t>
            </a:r>
            <a:r>
              <a:rPr lang="uk-UA" sz="3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прислів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’я, </a:t>
            </a:r>
            <a:r>
              <a:rPr lang="ru-RU" sz="3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легенди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про </a:t>
            </a:r>
            <a:r>
              <a:rPr lang="ru-RU" sz="3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вишиванку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..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6836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6200000">
            <a:off x="-262420" y="293768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57499" cy="2857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2314" y="365125"/>
            <a:ext cx="10321486" cy="5254625"/>
          </a:xfrm>
        </p:spPr>
        <p:txBody>
          <a:bodyPr>
            <a:normAutofit/>
          </a:bodyPr>
          <a:lstStyle/>
          <a:p>
            <a:r>
              <a:rPr lang="uk-UA" dirty="0" smtClean="0"/>
              <a:t>   </a:t>
            </a:r>
            <a:br>
              <a:rPr lang="uk-UA" dirty="0" smtClean="0"/>
            </a:br>
            <a:r>
              <a:rPr lang="uk-UA" dirty="0" smtClean="0"/>
              <a:t> </a:t>
            </a:r>
            <a:r>
              <a:rPr lang="uk-UA" b="1" dirty="0" smtClean="0"/>
              <a:t>ТЕМА УРОКУ:</a:t>
            </a:r>
            <a:br>
              <a:rPr lang="uk-UA" b="1" dirty="0" smtClean="0"/>
            </a:br>
            <a:r>
              <a:rPr lang="uk-UA" b="1" dirty="0" smtClean="0"/>
              <a:t/>
            </a:r>
            <a:br>
              <a:rPr lang="uk-UA" b="1" dirty="0" smtClean="0"/>
            </a:br>
            <a:r>
              <a:rPr lang="uk-UA" b="1" dirty="0" smtClean="0"/>
              <a:t>  </a:t>
            </a:r>
            <a:r>
              <a:rPr lang="uk-UA" b="1" dirty="0" smtClean="0">
                <a:solidFill>
                  <a:srgbClr val="FF0000"/>
                </a:solidFill>
              </a:rPr>
              <a:t>СИМВОЛИ УКРАЇНИ. ЧУДО-ВИШИВАНКА.        ОКСАНА КАРАВАНСЬКА «ВИШИВАНКА</a:t>
            </a:r>
            <a:r>
              <a:rPr lang="uk-UA" dirty="0" smtClean="0">
                <a:solidFill>
                  <a:srgbClr val="FF0000"/>
                </a:solidFill>
              </a:rPr>
              <a:t>».</a:t>
            </a:r>
            <a:br>
              <a:rPr lang="uk-UA" dirty="0" smtClean="0">
                <a:solidFill>
                  <a:srgbClr val="FF0000"/>
                </a:solidFill>
              </a:rPr>
            </a:br>
            <a:r>
              <a:rPr lang="uk-UA" dirty="0" smtClean="0">
                <a:solidFill>
                  <a:srgbClr val="FF0000"/>
                </a:solidFill>
              </a:rPr>
              <a:t/>
            </a:r>
            <a:br>
              <a:rPr lang="uk-UA" dirty="0" smtClean="0">
                <a:solidFill>
                  <a:srgbClr val="FF0000"/>
                </a:solidFill>
              </a:rPr>
            </a:br>
            <a:r>
              <a:rPr lang="uk-UA" i="1" dirty="0" smtClean="0"/>
              <a:t>(</a:t>
            </a:r>
            <a:r>
              <a:rPr lang="uk-UA" b="1" i="1" dirty="0" smtClean="0"/>
              <a:t>Знайомство з сучасною українською дитячою літературою)</a:t>
            </a:r>
            <a:endParaRPr lang="ru-RU" b="1" dirty="0"/>
          </a:p>
        </p:txBody>
      </p:sp>
      <p:pic>
        <p:nvPicPr>
          <p:cNvPr id="6" name="Picture 12" descr="http://miykray.at.ua/_ph/6/2/544258950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284824" y="-20696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0" y="40005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284824" y="40005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5400000">
            <a:off x="10847590" y="293768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2857500" y="0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4464331" y="-20696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6071162" y="-10348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7677993" y="-3422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2857499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4489169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6008224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7653154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3834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6200000">
            <a:off x="-262420" y="293768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57499" cy="2857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2314" y="365125"/>
            <a:ext cx="10321486" cy="5254625"/>
          </a:xfrm>
        </p:spPr>
        <p:txBody>
          <a:bodyPr>
            <a:normAutofit/>
          </a:bodyPr>
          <a:lstStyle/>
          <a:p>
            <a:r>
              <a:rPr lang="uk-UA" dirty="0" smtClean="0"/>
              <a:t>   </a:t>
            </a:r>
            <a:endParaRPr lang="ru-RU" b="1" dirty="0"/>
          </a:p>
        </p:txBody>
      </p:sp>
      <p:pic>
        <p:nvPicPr>
          <p:cNvPr id="6" name="Picture 12" descr="http://miykray.at.ua/_ph/6/2/544258950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284824" y="-20696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0" y="40005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284824" y="40005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5400000">
            <a:off x="10847590" y="293768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2857500" y="0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4464331" y="-20696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6071162" y="-10348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7677993" y="-3422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2857499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4489169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6008224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7653154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81150" y="2668670"/>
            <a:ext cx="931545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 Е Р Е В І Р К А  Т Е С Т У В А Н </a:t>
            </a:r>
            <a:r>
              <a:rPr lang="uk-UA" sz="4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uk-UA" sz="4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Я </a:t>
            </a:r>
          </a:p>
          <a:p>
            <a:endParaRPr lang="uk-UA" sz="12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uk-UA" sz="12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uk-UA" sz="6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1.Б     2. Б     3.В     4. В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411239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6200000">
            <a:off x="-262420" y="293768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57499" cy="2857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3050" y="365125"/>
            <a:ext cx="8705850" cy="6035675"/>
          </a:xfrm>
        </p:spPr>
        <p:txBody>
          <a:bodyPr>
            <a:normAutofit fontScale="90000"/>
          </a:bodyPr>
          <a:lstStyle/>
          <a:p>
            <a:pPr marL="457200" algn="just">
              <a:spcAft>
                <a:spcPts val="0"/>
              </a:spcAft>
            </a:pPr>
            <a:r>
              <a:rPr lang="uk-UA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uk-UA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uk-UA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 всьому світі – кожен </a:t>
            </a:r>
            <a:r>
              <a:rPr lang="uk-UA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зна</a:t>
            </a:r>
            <a:r>
              <a:rPr lang="uk-UA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uk-UA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Є Батьківщина лиш одна.</a:t>
            </a: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uk-UA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 в нас вона одна-єдина:</a:t>
            </a: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uk-UA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 наша славна … </a:t>
            </a:r>
            <a:r>
              <a:rPr lang="ru-RU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uk-UA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</a:t>
            </a:r>
            <a:br>
              <a:rPr lang="uk-UA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uk-UA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</a:t>
            </a:r>
            <a:r>
              <a:rPr lang="uk-UA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Д.Комілевська</a:t>
            </a:r>
            <a:r>
              <a:rPr lang="uk-UA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 </a:t>
            </a:r>
            <a:endParaRPr lang="ru-RU" b="1" dirty="0"/>
          </a:p>
        </p:txBody>
      </p:sp>
      <p:pic>
        <p:nvPicPr>
          <p:cNvPr id="6" name="Picture 12" descr="http://miykray.at.ua/_ph/6/2/544258950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284824" y="-20696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0" y="40005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284824" y="40005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5400000">
            <a:off x="10847590" y="293768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2857500" y="0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4464331" y="-20696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6071162" y="-10348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7677993" y="-3422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2857499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4489169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6008224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7653154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22997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6200000">
            <a:off x="-262420" y="293768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57499" cy="2857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124328" y="2546577"/>
            <a:ext cx="26869365" cy="9585418"/>
          </a:xfrm>
        </p:spPr>
        <p:txBody>
          <a:bodyPr>
            <a:normAutofit/>
          </a:bodyPr>
          <a:lstStyle/>
          <a:p>
            <a:r>
              <a:rPr lang="uk-UA" dirty="0" smtClean="0"/>
              <a:t>   </a:t>
            </a:r>
            <a:br>
              <a:rPr lang="uk-UA" dirty="0" smtClean="0"/>
            </a:br>
            <a:r>
              <a:rPr lang="uk-UA" dirty="0" smtClean="0"/>
              <a:t> </a:t>
            </a:r>
            <a:endParaRPr lang="ru-RU" b="1" dirty="0"/>
          </a:p>
        </p:txBody>
      </p:sp>
      <p:pic>
        <p:nvPicPr>
          <p:cNvPr id="6" name="Picture 12" descr="http://miykray.at.ua/_ph/6/2/544258950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284824" y="-20696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0" y="40005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284824" y="40005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5400000">
            <a:off x="10847590" y="293768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2857500" y="0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4464331" y="-20696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6071162" y="-10348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7677993" y="-3422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2857499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4489169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6008224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7653154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шгкуц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2120" y="818312"/>
            <a:ext cx="5221373" cy="5221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6523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6200000">
            <a:off x="-262420" y="293768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57499" cy="2857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124328" y="2546577"/>
            <a:ext cx="26869365" cy="9585418"/>
          </a:xfrm>
        </p:spPr>
        <p:txBody>
          <a:bodyPr>
            <a:normAutofit/>
          </a:bodyPr>
          <a:lstStyle/>
          <a:p>
            <a:r>
              <a:rPr lang="uk-UA" dirty="0" smtClean="0"/>
              <a:t>   </a:t>
            </a:r>
            <a:br>
              <a:rPr lang="uk-UA" dirty="0" smtClean="0"/>
            </a:br>
            <a:r>
              <a:rPr lang="uk-UA" dirty="0" smtClean="0"/>
              <a:t> </a:t>
            </a:r>
            <a:endParaRPr lang="ru-RU" b="1" dirty="0"/>
          </a:p>
        </p:txBody>
      </p:sp>
      <p:pic>
        <p:nvPicPr>
          <p:cNvPr id="6" name="Picture 12" descr="http://miykray.at.ua/_ph/6/2/544258950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284824" y="-20696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0" y="40005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284824" y="40005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5400000">
            <a:off x="10847590" y="293768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2857500" y="0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4464331" y="-20696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6071162" y="-10348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7677993" y="-3422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2857499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4489169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6008224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7653154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498" y="1009771"/>
            <a:ext cx="5542764" cy="4865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0111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6200000">
            <a:off x="-262420" y="293768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57499" cy="2857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124328" y="2546577"/>
            <a:ext cx="26869365" cy="9585418"/>
          </a:xfrm>
        </p:spPr>
        <p:txBody>
          <a:bodyPr>
            <a:normAutofit/>
          </a:bodyPr>
          <a:lstStyle/>
          <a:p>
            <a:r>
              <a:rPr lang="uk-UA" dirty="0" smtClean="0"/>
              <a:t>   </a:t>
            </a:r>
            <a:br>
              <a:rPr lang="uk-UA" dirty="0" smtClean="0"/>
            </a:br>
            <a:r>
              <a:rPr lang="uk-UA" dirty="0" smtClean="0"/>
              <a:t> </a:t>
            </a:r>
            <a:endParaRPr lang="ru-RU" b="1" dirty="0"/>
          </a:p>
        </p:txBody>
      </p:sp>
      <p:pic>
        <p:nvPicPr>
          <p:cNvPr id="6" name="Picture 12" descr="http://miykray.at.ua/_ph/6/2/544258950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284824" y="-20696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0" y="40005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284824" y="40005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5400000">
            <a:off x="10847590" y="293768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2857500" y="0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4464331" y="-20696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6071162" y="-10348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7677993" y="-3422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2857499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4489169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6008224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7653154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273" y="873559"/>
            <a:ext cx="4951534" cy="5001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9415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6200000">
            <a:off x="-262420" y="293768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57499" cy="2857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124328" y="2546577"/>
            <a:ext cx="26869365" cy="9585418"/>
          </a:xfrm>
        </p:spPr>
        <p:txBody>
          <a:bodyPr>
            <a:normAutofit/>
          </a:bodyPr>
          <a:lstStyle/>
          <a:p>
            <a:r>
              <a:rPr lang="uk-UA" dirty="0" smtClean="0"/>
              <a:t>   </a:t>
            </a:r>
            <a:br>
              <a:rPr lang="uk-UA" dirty="0" smtClean="0"/>
            </a:br>
            <a:r>
              <a:rPr lang="uk-UA" dirty="0" smtClean="0"/>
              <a:t> </a:t>
            </a:r>
            <a:endParaRPr lang="ru-RU" b="1" dirty="0"/>
          </a:p>
        </p:txBody>
      </p:sp>
      <p:pic>
        <p:nvPicPr>
          <p:cNvPr id="6" name="Picture 12" descr="http://miykray.at.ua/_ph/6/2/544258950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284824" y="-20696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0" y="40005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284824" y="40005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5400000">
            <a:off x="10847590" y="293768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2857500" y="0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4464331" y="-20696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6071162" y="-10348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7677993" y="-3422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2857499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4489169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6008224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7653154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6336" y="1130845"/>
            <a:ext cx="6632941" cy="4588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3879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6200000">
            <a:off x="-262420" y="293768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57499" cy="2857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124328" y="2546577"/>
            <a:ext cx="26869365" cy="9585418"/>
          </a:xfrm>
        </p:spPr>
        <p:txBody>
          <a:bodyPr>
            <a:normAutofit/>
          </a:bodyPr>
          <a:lstStyle/>
          <a:p>
            <a:r>
              <a:rPr lang="uk-UA" dirty="0" smtClean="0"/>
              <a:t>   </a:t>
            </a:r>
            <a:br>
              <a:rPr lang="uk-UA" dirty="0" smtClean="0"/>
            </a:br>
            <a:r>
              <a:rPr lang="uk-UA" dirty="0" smtClean="0"/>
              <a:t> </a:t>
            </a:r>
            <a:endParaRPr lang="ru-RU" b="1" dirty="0"/>
          </a:p>
        </p:txBody>
      </p:sp>
      <p:pic>
        <p:nvPicPr>
          <p:cNvPr id="6" name="Picture 12" descr="http://miykray.at.ua/_ph/6/2/544258950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284824" y="-20696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0" y="40005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http://miykray.at.ua/_ph/6/2/5442589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284824" y="40005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5400000">
            <a:off x="10847590" y="293768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2857500" y="0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4464331" y="-20696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6071162" y="-10348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>
            <a:off x="7677993" y="-34221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2857499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4489169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6008224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6" descr="http://miykray.at.ua/_ph/6/2/544258950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2" r="7106" b="65612"/>
          <a:stretch/>
        </p:blipFill>
        <p:spPr bwMode="auto">
          <a:xfrm rot="10800000">
            <a:off x="7653154" y="5875364"/>
            <a:ext cx="1606831" cy="9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2719" y="826617"/>
            <a:ext cx="4820176" cy="5204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2123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51</TotalTime>
  <Words>205</Words>
  <Application>Microsoft Office PowerPoint</Application>
  <PresentationFormat>Широкоэкранный</PresentationFormat>
  <Paragraphs>41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Тема Office</vt:lpstr>
      <vt:lpstr>     Конспект уроку</vt:lpstr>
      <vt:lpstr>     ТЕМА УРОКУ:    СИМВОЛИ УКРАЇНИ. ЧУДО-ВИШИВАНКА.        ОКСАНА КАРАВАНСЬКА «ВИШИВАНКА».  (Знайомство з сучасною українською дитячою літературою)</vt:lpstr>
      <vt:lpstr>   </vt:lpstr>
      <vt:lpstr> У всьому світі – кожен зна: Є Батьківщина лиш одна. І в нас вона одна-єдина: Це наша славна … .                                                                                             Д.Комілевська               </vt:lpstr>
      <vt:lpstr>     </vt:lpstr>
      <vt:lpstr>     </vt:lpstr>
      <vt:lpstr>     </vt:lpstr>
      <vt:lpstr>     </vt:lpstr>
      <vt:lpstr>     </vt:lpstr>
      <vt:lpstr>     </vt:lpstr>
      <vt:lpstr>     </vt:lpstr>
      <vt:lpstr>     </vt:lpstr>
      <vt:lpstr>     </vt:lpstr>
      <vt:lpstr>     </vt:lpstr>
      <vt:lpstr>     </vt:lpstr>
      <vt:lpstr>     </vt:lpstr>
      <vt:lpstr>    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Конспект уроку</dc:title>
  <dc:creator>Админ</dc:creator>
  <cp:lastModifiedBy>Админ</cp:lastModifiedBy>
  <cp:revision>6</cp:revision>
  <dcterms:created xsi:type="dcterms:W3CDTF">2017-11-30T16:12:30Z</dcterms:created>
  <dcterms:modified xsi:type="dcterms:W3CDTF">2017-11-30T17:04:27Z</dcterms:modified>
</cp:coreProperties>
</file>