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3" r:id="rId9"/>
    <p:sldId id="274" r:id="rId10"/>
    <p:sldId id="265" r:id="rId11"/>
    <p:sldId id="273" r:id="rId12"/>
    <p:sldId id="271" r:id="rId13"/>
    <p:sldId id="270" r:id="rId14"/>
    <p:sldId id="272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81" autoAdjust="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900igr.net/kartinka/pravo/test-po-romanu-f.-m.-dostoevskogo-prestuplenie-i-nakazanie-88099/nazovite-imja-geroini-iz-romana-prestuplenie-i-nakazanie-eto-byla-10.html" TargetMode="External"/><Relationship Id="rId2" Type="http://schemas.openxmlformats.org/officeDocument/2006/relationships/hyperlink" Target="http://svetlaja.ru/v-poiskah-puti-http:/www.prodigest.ru/?big_pict=1&amp;pict_id=105125pravdyi-po-romanu-f-m-dostoevskogo-prestuplenie-i-nakazani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urok.ru/prezentaciya-po-literature-na-temu-roman-fmdostoevskogo-prestuplenie-i-nakazanie-nabroski-geroi-kinoobrazi-1626404.html" TargetMode="External"/><Relationship Id="rId5" Type="http://schemas.openxmlformats.org/officeDocument/2006/relationships/hyperlink" Target="https://yandex.ru/images/search?p=4&amp;text=&#1082;&#1072;&#1088;&#1090;&#1080;&#1085;&#1082;&#1080;%20&#1076;&#1086;%20&#1088;&#1086;&#1084;&#1072;&#1085;&#1091;%20&#1047;&#1083;&#1086;&#1095;&#1080;&#1085;%20&#1110;%20&#1082;&#1072;&#1088;&#1072;%20&#1084;&#1072;&#1088;&#1084;&#1077;&#1083;&#1072;&#1076;&#1086;&#1074;&amp;img_url=https://russia.travel/upload/uf/969/969b02297d9ca6460cea2906b4a93365.jpg&amp;pos=146&amp;rpt=simage&amp;lr=1161" TargetMode="External"/><Relationship Id="rId4" Type="http://schemas.openxmlformats.org/officeDocument/2006/relationships/hyperlink" Target="https://yandex.ru/images/search?text=&#1082;&#1072;&#1088;&#1090;&#1080;&#1085;&#1082;&#1080;%20&#1076;&#1086;%20&#1088;&#1086;&#1084;&#1072;&#1085;&#1091;%20&#1047;&#1083;&#1086;&#1095;&#1080;&#1085;%20&#1110;%20&#1082;&#1072;&#1088;&#1072;%20&#1084;&#1072;&#1088;&#1084;&#1077;&#1083;&#1072;&#1076;&#1086;&#1074;&amp;img_url=https://ds04.infourok.ru/uploads/ex/0e5e/00026bd5-dc9244a3/hello_html_m71b8467a.png&amp;pos=15&amp;rpt=simage&amp;lr=116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82;&#1072;&#1088;&#1090;&#1080;&#1085;&#1082;&#1080;%20&#1052;&#1072;&#1088;&#1084;&#1077;&#1083;&#1072;&#1076;&#1086;&#1074;%20&#1087;&#1088;&#1077;&#1089;&#1090;&#1091;&#1087;&#1083;&#1077;&#1085;&#1080;&#1077;%20&#1080;%20&#1085;&#1072;&#1082;&#1072;&#1079;&#1072;&#1085;&#1080;&#1077;&amp;img_url=https://ru4.anyfad.com/items/t1@58b0525b-1eeb-4820-92b4-bb609c228f49/F-M-Dostoevskiy-Prestuplenie-i-nakazanie.jpg&amp;pos=0&amp;rpt=simage&amp;lr=1161" TargetMode="External"/><Relationship Id="rId2" Type="http://schemas.openxmlformats.org/officeDocument/2006/relationships/hyperlink" Target="https://yandex.ru/images/search?text=&#1082;&#1072;&#1088;&#1090;&#1080;&#1085;&#1072;%20&#1044;&#1091;&#1085;&#1103;%20&#1088;&#1072;&#1089;&#1082;&#1086;&#1083;&#1100;&#1085;&#1080;&#1082;&#1086;&#1074;&#1072;%20&#1076;&#1086;%20&#1088;&#1086;&#1084;&#1072;&#1085;&#1091;%20&#1047;&#1083;&#1086;&#1095;&#1080;&#1085;%20&#1110;%20&#1082;&#1072;&#1088;&#1072;&amp;img_url=https://www.avdisk.ru/uploads/images/d/o/s/dostoevskij_f_m_prestuplenie_i_nakazanie_2006_mp3.jpg&amp;pos=1&amp;rpt=simage&amp;lr=116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text=&#1082;&#1072;&#1088;&#1090;&#1080;&#1085;&#1082;&#1080;%20&#1083;&#1091;&#1078;&#1080;&#1085;%20&#1087;&#1088;&#1077;&#1089;&#1090;&#1091;&#1087;&#1083;&#1077;&#1085;&#1080;&#1077;%20&#1080;%20&#1085;&#1072;&#1082;&#1072;&#1079;&#1072;&#1085;&#1080;&#1077;&amp;img_url=https://allyslide.com/thumbs_2/db5cfc3c0a2a9dd12893d9894b496fc4/img9.jpg&amp;pos=16&amp;rpt=simage&amp;lr=1161" TargetMode="External"/><Relationship Id="rId5" Type="http://schemas.openxmlformats.org/officeDocument/2006/relationships/hyperlink" Target="https://yandex.ru/images/search?text=&#1082;&#1072;&#1088;&#1090;&#1080;&#1085;&#1082;&#1080;%20&#1087;&#1086;&#1088;&#1092;&#1080;&#1088;&#1080;&#1081;%20&#1087;&#1077;&#1090;&#1088;&#1086;&#1074;&#1080;&#1095;%20&#1087;&#1088;&#1077;&#1089;&#1090;&#1091;&#1087;&#1083;&#1077;&#1085;&#1080;&#1077;%20&#1080;%20&#1085;&#1072;&#1082;&#1072;&#1079;&#1072;&#1085;&#1080;&#1077;&amp;img_url=http://900igr.net/up/datas/184719/034.jpg&amp;pos=3&amp;rpt=simage&amp;lr=1161" TargetMode="External"/><Relationship Id="rId4" Type="http://schemas.openxmlformats.org/officeDocument/2006/relationships/hyperlink" Target="https://yandex.ru/images/search?text=&#1082;&#1072;&#1088;&#1090;&#1080;&#1085;&#1082;&#1080;%20&#1087;&#1088;&#1077;&#1089;&#1090;&#1091;&#1087;&#1083;&#1077;&#1085;&#1080;&#1077;%20&#1080;%20&#1085;&#1072;&#1082;&#1072;&#1079;&#1072;&#1085;&#1080;&#1077;&amp;noreask=1&amp;img_url=https://regnum.ru/uploads/pictures/news/2017/02/07/regnum_picture_1486472658125952_normal.jpg&amp;pos=5&amp;rpt=simage&amp;lr=116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500042"/>
            <a:ext cx="6858048" cy="2071702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«Суд над </a:t>
            </a:r>
            <a:r>
              <a:rPr lang="uk-UA" sz="3600" b="1" dirty="0" err="1" smtClean="0">
                <a:latin typeface="Times New Roman" pitchFamily="18" charset="0"/>
                <a:cs typeface="Times New Roman" pitchFamily="18" charset="0"/>
              </a:rPr>
              <a:t>Раскольніковим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– суд</a:t>
            </a:r>
            <a:br>
              <a:rPr lang="uk-UA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над системою, над ненормально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улаштованим суспільством».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071810"/>
            <a:ext cx="6786610" cy="3643338"/>
          </a:xfrm>
        </p:spPr>
        <p:txBody>
          <a:bodyPr>
            <a:normAutofit fontScale="55000" lnSpcReduction="20000"/>
          </a:bodyPr>
          <a:lstStyle/>
          <a:p>
            <a:endParaRPr lang="uk-UA" b="1" dirty="0" smtClean="0"/>
          </a:p>
          <a:p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Епіграф: «Образ світу цього навіть мені самому не дуже подобається»</a:t>
            </a: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Ф.М.Достоєвський</a:t>
            </a: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«Я не людину вбив, я принцип убив…»</a:t>
            </a:r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Ф.М.Достоєвський</a:t>
            </a:r>
            <a:endParaRPr lang="ru-RU" sz="5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ds04.infourok.ru/uploads/ex/1114/00031e53-25ad434c/img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newsland.com/static/u/comment_image_from_text/19122016/85134076-12725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039.radikal.ru/1106/70/eb2b4100492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u.livelib.ru/reader/BakowskiBabbitts/o/8l582ilx/o-o.jp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40108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Вар</a:t>
            </a:r>
            <a:r>
              <a:rPr lang="uk-UA" dirty="0" err="1" smtClean="0"/>
              <a:t>іативне</a:t>
            </a:r>
            <a:r>
              <a:rPr lang="uk-UA" dirty="0" smtClean="0"/>
              <a:t> домашнє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00108"/>
            <a:ext cx="8158162" cy="5643578"/>
          </a:xfrm>
        </p:spPr>
        <p:txBody>
          <a:bodyPr>
            <a:normAutofit fontScale="55000" lnSpcReduction="20000"/>
          </a:bodyPr>
          <a:lstStyle/>
          <a:p>
            <a:r>
              <a:rPr lang="uk-UA" sz="3600" b="1" dirty="0" smtClean="0"/>
              <a:t>Варіативне домашнє завдання: </a:t>
            </a:r>
            <a:endParaRPr lang="ru-RU" sz="3600" dirty="0" smtClean="0"/>
          </a:p>
          <a:p>
            <a:r>
              <a:rPr lang="uk-UA" sz="3600" dirty="0" smtClean="0"/>
              <a:t>1.( </a:t>
            </a:r>
            <a:r>
              <a:rPr lang="uk-UA" sz="3600" i="1" dirty="0" smtClean="0"/>
              <a:t>Для всього класу) Повторити характеристику </a:t>
            </a:r>
            <a:r>
              <a:rPr lang="uk-UA" sz="3600" i="1" dirty="0" err="1" smtClean="0"/>
              <a:t>Раскольнікова</a:t>
            </a:r>
            <a:r>
              <a:rPr lang="uk-UA" sz="3600" i="1" dirty="0" smtClean="0"/>
              <a:t> Родіона (по підручнику «Світова література»стор.100-106).</a:t>
            </a:r>
            <a:endParaRPr lang="ru-RU" sz="3600" dirty="0" smtClean="0"/>
          </a:p>
          <a:p>
            <a:r>
              <a:rPr lang="uk-UA" sz="3600" i="1" dirty="0" smtClean="0"/>
              <a:t>Підготувати домашнє завдання вам допоможе додатковий матеріал з </a:t>
            </a:r>
            <a:r>
              <a:rPr lang="uk-UA" sz="3600" i="1" dirty="0" err="1" smtClean="0"/>
              <a:t>інтернет</a:t>
            </a:r>
            <a:r>
              <a:rPr lang="uk-UA" sz="3600" i="1" dirty="0" smtClean="0"/>
              <a:t> </a:t>
            </a:r>
            <a:r>
              <a:rPr lang="uk-UA" sz="3600" i="1" dirty="0" err="1" smtClean="0"/>
              <a:t>блогу</a:t>
            </a:r>
            <a:r>
              <a:rPr lang="uk-UA" sz="3600" i="1" dirty="0" smtClean="0"/>
              <a:t> : </a:t>
            </a:r>
            <a:r>
              <a:rPr lang="en-US" sz="3600" i="1" dirty="0" smtClean="0"/>
              <a:t>http</a:t>
            </a:r>
            <a:r>
              <a:rPr lang="uk-UA" sz="3600" i="1" dirty="0" smtClean="0"/>
              <a:t>://</a:t>
            </a:r>
            <a:r>
              <a:rPr lang="en-US" sz="3600" i="1" dirty="0" smtClean="0"/>
              <a:t>www</a:t>
            </a:r>
            <a:r>
              <a:rPr lang="ru-RU" sz="3600" i="1" dirty="0" smtClean="0"/>
              <a:t>.</a:t>
            </a:r>
            <a:r>
              <a:rPr lang="en-US" sz="3600" i="1" dirty="0" err="1" smtClean="0"/>
              <a:t>kruchenova</a:t>
            </a:r>
            <a:r>
              <a:rPr lang="ru-RU" sz="3600" i="1" dirty="0" smtClean="0"/>
              <a:t>.</a:t>
            </a:r>
            <a:r>
              <a:rPr lang="en-US" sz="3600" i="1" dirty="0" err="1" smtClean="0"/>
              <a:t>wordpress</a:t>
            </a:r>
            <a:r>
              <a:rPr lang="ru-RU" sz="3600" i="1" dirty="0" smtClean="0"/>
              <a:t>.</a:t>
            </a:r>
            <a:r>
              <a:rPr lang="en-US" sz="3600" i="1" dirty="0" smtClean="0"/>
              <a:t>com</a:t>
            </a:r>
            <a:endParaRPr lang="ru-RU" sz="3600" dirty="0" smtClean="0"/>
          </a:p>
          <a:p>
            <a:r>
              <a:rPr lang="uk-UA" sz="3600" i="1" dirty="0" smtClean="0"/>
              <a:t>2. </a:t>
            </a:r>
            <a:r>
              <a:rPr lang="uk-UA" sz="3600" b="1" i="1" dirty="0" smtClean="0"/>
              <a:t>Творче завдання</a:t>
            </a:r>
            <a:r>
              <a:rPr lang="uk-UA" sz="3600" i="1" dirty="0" smtClean="0"/>
              <a:t>. Достоєвський та інші письменники ставили перед собою  питання: «Що робити? Куди йти?». Чи  ставили  ви собі таке питання? Чи  може  і чи повинна людина намагатись змінити оточуючий його світ? Напишіть міні-твір – роздум: «Що робити?» </a:t>
            </a:r>
            <a:endParaRPr lang="ru-RU" sz="3600" dirty="0" smtClean="0"/>
          </a:p>
          <a:p>
            <a:r>
              <a:rPr lang="uk-UA" sz="3600" i="1" dirty="0" smtClean="0"/>
              <a:t>3. Попереджуюче завдання до вивчення творчості Л.М.Толстого:</a:t>
            </a:r>
            <a:endParaRPr lang="ru-RU" sz="3600" dirty="0" smtClean="0"/>
          </a:p>
          <a:p>
            <a:r>
              <a:rPr lang="uk-UA" sz="3600" i="1" dirty="0" smtClean="0"/>
              <a:t>    Індивідуальні завдання:</a:t>
            </a:r>
            <a:endParaRPr lang="ru-RU" sz="3600" dirty="0" smtClean="0"/>
          </a:p>
          <a:p>
            <a:pPr lvl="0"/>
            <a:r>
              <a:rPr lang="uk-UA" sz="3600" i="1" dirty="0" smtClean="0"/>
              <a:t> Підготувати виступ за темою: «Біографія письменника»</a:t>
            </a:r>
            <a:endParaRPr lang="ru-RU" sz="3600" dirty="0" smtClean="0"/>
          </a:p>
          <a:p>
            <a:pPr lvl="0"/>
            <a:r>
              <a:rPr lang="uk-UA" sz="3600" b="1" i="1" dirty="0" smtClean="0"/>
              <a:t>ІКТ</a:t>
            </a:r>
            <a:r>
              <a:rPr lang="uk-UA" sz="3600" i="1" dirty="0" smtClean="0"/>
              <a:t>. Підготувати презентацію за  темою: «Біографія письменника».</a:t>
            </a:r>
            <a:endParaRPr lang="ru-RU" sz="3600" dirty="0" smtClean="0"/>
          </a:p>
          <a:p>
            <a:pPr lvl="0"/>
            <a:r>
              <a:rPr lang="uk-UA" sz="3600" b="1" i="1" dirty="0" smtClean="0"/>
              <a:t>ІКТ</a:t>
            </a:r>
            <a:r>
              <a:rPr lang="uk-UA" sz="3600" i="1" dirty="0" smtClean="0"/>
              <a:t>. Підготувати презентацію за  темою «Анна </a:t>
            </a:r>
            <a:r>
              <a:rPr lang="uk-UA" sz="3600" i="1" dirty="0" err="1" smtClean="0"/>
              <a:t>Кареніна</a:t>
            </a:r>
            <a:r>
              <a:rPr lang="uk-UA" sz="3600" i="1" dirty="0" smtClean="0"/>
              <a:t>».</a:t>
            </a:r>
            <a:endParaRPr lang="ru-RU" sz="3600" dirty="0" smtClean="0"/>
          </a:p>
          <a:p>
            <a:r>
              <a:rPr lang="uk-UA" sz="3600" b="1" i="1" dirty="0" smtClean="0"/>
              <a:t>Завдання для всіх: </a:t>
            </a:r>
            <a:r>
              <a:rPr lang="uk-UA" sz="3600" i="1" dirty="0" smtClean="0"/>
              <a:t>прочитати роман Л.М.Толстого «Анна </a:t>
            </a:r>
            <a:r>
              <a:rPr lang="uk-UA" sz="3600" i="1" dirty="0" err="1" smtClean="0"/>
              <a:t>Кареніна</a:t>
            </a:r>
            <a:r>
              <a:rPr lang="uk-UA" sz="3600" i="1" dirty="0" smtClean="0"/>
              <a:t>».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71546"/>
            <a:ext cx="8043890" cy="5253054"/>
          </a:xfr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77500" lnSpcReduction="20000"/>
          </a:bodyPr>
          <a:lstStyle/>
          <a:p>
            <a:r>
              <a:rPr lang="ru-RU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2"/>
              </a:rPr>
              <a:t>http://svetlaja.ru/v-poiskah-puti-http://www.prodigest.ru/?big_pict=1&amp;pict_id=105125pravdyi-po-romanu-f-m-dostoevskogo-prestuplenie-i-nakazanie/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3"/>
              </a:rPr>
              <a:t>http://900igr.net/kartinka/pravo/test-po-romanu-f.-m.-dostoevskogo-prestuplenie-i-nakazanie-88099/nazovite-imja-geroini-iz-romana-prestuplenie-i-nakazanie-eto-byla-10.html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4"/>
              </a:rPr>
              <a:t>https://yandex.ru/images/search?text=картинки%20до%20роману%20Злочин%20і%20кара%20мармеладов&amp;img_url=https%3A%2F%2Fds04.infourok.ru%2Fuploads%2Fex%2F0e5e%2F00026bd5-dc9244a3%2Fhello_html_m71b8467a.png&amp;pos=15&amp;rpt=simage&amp;lr=1161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5"/>
              </a:rPr>
              <a:t>https://yandex.ru/images/search?p=4&amp;text=картинки%20до%20роману%20Злочин%20і%20кара%20мармеладов&amp;img_url=https%3A%2F%2Frussia.travel%2Fupload%2Fuf%2F969%2F969b02297d9ca6460cea2906b4a93365.jpg&amp;pos=146&amp;rpt=simage&amp;lr=1161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6"/>
              </a:rPr>
              <a:t>https://infourok.ru/prezentaciya-po-literature-na-temu-roman-fmdostoevskogo-prestuplenie-i-nakazanie-nabroski-geroi-kinoobrazi-1626404.html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429684" cy="4929222"/>
          </a:xfr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fontScale="70000" lnSpcReduction="20000"/>
          </a:bodyPr>
          <a:lstStyle/>
          <a:p>
            <a:endParaRPr lang="ru-RU" u="sng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hlinkClick r:id="rId2"/>
            </a:endParaRPr>
          </a:p>
          <a:p>
            <a:r>
              <a:rPr lang="ru-RU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2"/>
              </a:rPr>
              <a:t>https://yandex.ru/images/search?text=картина%20Дуня%20раскольникова%20до%20роману%20Злочин%20і%20кара&amp;img_url=https%3A%2F%2Fwww.avdisk.ru%2Fuploads%2Fimages%2Fd%2Fo%2Fs%2Fdostoevskij_f_m_prestuplenie_i_nakazanie_2006_mp3.jpg&amp;pos=1&amp;rpt=simage&amp;lr=1161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3"/>
              </a:rPr>
              <a:t>https://yandex.ru/images/search?text=картинки%20Мармеладов%20преступление%20и%20наказание&amp;img_url=https%3A%2F%2Fru4.anyfad.com%2Fitems%2Ft1%4058b0525b-1eeb-4820-92b4-bb609c228f49%2FF-M-Dostoevskiy-Prestuplenie-i-nakazanie.jpg&amp;pos=0&amp;rpt=simage&amp;lr=1161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4"/>
              </a:rPr>
              <a:t>https://yandex.ru/images/search?text=картинки%20преступление%20и%20наказание&amp;noreask=1&amp;img_url=https%3A%2F%2Fregnum.ru%2Fuploads%2Fpictures%2Fnews%2F2017%2F02%2F07%2Fregnum_picture_1486472658125952_normal.jpg&amp;pos=5&amp;rpt=simage&amp;lr=1161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5"/>
              </a:rPr>
              <a:t>https://yandex.ru/images/search?text=картинки%20порфирий%20петрович%20преступление%20и%20наказание&amp;img_url=http%3A%2F%2F900igr.net%2Fup%2Fdatas%2F184719%2F034.jpg&amp;pos=3&amp;rpt=simage&amp;lr=1161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6"/>
              </a:rPr>
              <a:t>https://</a:t>
            </a:r>
            <a:r>
              <a:rPr lang="ru-RU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hlinkClick r:id="rId6"/>
              </a:rPr>
              <a:t>yandex.ru/images/search?text=картинки%20лужин%20преступление%20и%20наказание&amp;img_url=https%3A%2F%2Fallyslide.com%2Fthumbs_2%2Fdb5cfc3c0a2a9dd12893d9894b496fc4%2Fimg9.jpg&amp;pos=16&amp;rpt=simage&amp;lr=1161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394604.ssl.1c-bitrix-cdn.ru/upload/iblock/cda/cdaec4893d77b78fa9bf86d433071c8e.jpg?15103434278004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lovewriting.info/wp-content/uploads/2014/12/0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up/datas/184719/03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yslide.ru/documents_2/db5cfc3c0a2a9dd12893d9894b496fc4/img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up/datai/88099/0008-010-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up/datas/137669/02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ruskino.ru/media/photo/2382/aDjO2NlApoEYcvfii6ufhuzJAYJ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www.avdisk.ru/uploads/images/d/o/s/dostoevskij_f_m_prestuplenie_i_nakazanie_2006_mp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</TotalTime>
  <Words>222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«Суд над Раскольніковим – суд  над системою, над ненормально   улаштованим суспільством».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Варіативне домашнє завдання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comp-net</cp:lastModifiedBy>
  <cp:revision>22</cp:revision>
  <dcterms:created xsi:type="dcterms:W3CDTF">2017-11-28T19:01:22Z</dcterms:created>
  <dcterms:modified xsi:type="dcterms:W3CDTF">2017-12-20T07:31:33Z</dcterms:modified>
</cp:coreProperties>
</file>