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87338-B023-4BC5-ABD7-E7B82A13B6F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3B1B2-3D48-4AD0-A77C-EB29BDDC35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созвездие большой медведиц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215238" cy="5057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85786" y="214290"/>
            <a:ext cx="7429552" cy="1142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Зоряна</a:t>
            </a:r>
            <a:r>
              <a:rPr lang="ru-RU" sz="6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uk-UA" sz="6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імка</a:t>
            </a:r>
            <a:endParaRPr lang="ru-RU" sz="6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8429684" cy="6357982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AutoNum type="arabicPeriod"/>
            </a:pP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удома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514350" indent="-514350">
              <a:buAutoNum type="arabicPeriod"/>
            </a:pP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«П’ятий елемент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«Троє з </a:t>
            </a:r>
            <a:r>
              <a:rPr lang="uk-UA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Простоквашино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«2012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«Три горішки для Попелюшки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«Агент 007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«101 далматинець»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Картинки по запросу один вдома"/>
          <p:cNvPicPr>
            <a:picLocks noChangeAspect="1" noChangeArrowheads="1"/>
          </p:cNvPicPr>
          <p:nvPr/>
        </p:nvPicPr>
        <p:blipFill>
          <a:blip r:embed="rId2" cstate="print"/>
          <a:srcRect l="3219" t="10000" r="3433" b="9999"/>
          <a:stretch>
            <a:fillRect/>
          </a:stretch>
        </p:blipFill>
        <p:spPr bwMode="auto">
          <a:xfrm>
            <a:off x="3929058" y="214290"/>
            <a:ext cx="1214446" cy="134007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7108" name="Picture 4" descr="Картинки по запросу пятій єлемен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571480"/>
            <a:ext cx="1166787" cy="174440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7110" name="Picture 6" descr="Картинки по запросу простоквашино"/>
          <p:cNvPicPr>
            <a:picLocks noChangeAspect="1" noChangeArrowheads="1"/>
          </p:cNvPicPr>
          <p:nvPr/>
        </p:nvPicPr>
        <p:blipFill>
          <a:blip r:embed="rId4"/>
          <a:srcRect l="3125" t="6250" r="4687"/>
          <a:stretch>
            <a:fillRect/>
          </a:stretch>
        </p:blipFill>
        <p:spPr bwMode="auto">
          <a:xfrm>
            <a:off x="6500826" y="1571612"/>
            <a:ext cx="1966910" cy="150017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7112" name="Picture 8" descr="Картинки по запросу 20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2857496"/>
            <a:ext cx="1893824" cy="124562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7114" name="Picture 10" descr="Похожее изображени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3286124"/>
            <a:ext cx="1143008" cy="169165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7116" name="Picture 12" descr="Картинки по запросу агент 00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4" y="4786322"/>
            <a:ext cx="1214446" cy="180208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47118" name="AutoShape 14" descr="Картинки по запросу 101 далматинец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20" name="AutoShape 16" descr="Картинки по запросу 101 далматинец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22" name="AutoShape 18" descr="Картинки по запросу 101 далматинец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24" name="AutoShape 20" descr="Картинки по запросу 101 далматинец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загружено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43834" y="4714884"/>
            <a:ext cx="1296256" cy="184785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5715040" cy="1143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V</a:t>
            </a:r>
            <a:r>
              <a:rPr lang="uk-UA" sz="2800" b="1" dirty="0" smtClean="0">
                <a:solidFill>
                  <a:srgbClr val="002060"/>
                </a:solidFill>
              </a:rPr>
              <a:t> конкурс «Сім кольорів</a:t>
            </a:r>
            <a:r>
              <a:rPr lang="uk-UA" sz="2800" b="1" dirty="0" smtClean="0">
                <a:solidFill>
                  <a:srgbClr val="002060"/>
                </a:solidFill>
              </a:rPr>
              <a:t>»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8130" name="Picture 2" descr="Картинки по запросу весел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0"/>
            <a:ext cx="2714612" cy="2027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42910" y="2214554"/>
            <a:ext cx="7858180" cy="4357718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Червоний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однієї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сторони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символ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любові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іншої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символ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страждань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Оранжевий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– символ </a:t>
            </a:r>
            <a:r>
              <a:rPr lang="ru-RU" sz="24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слави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величі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гідності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algn="just"/>
            <a:r>
              <a:rPr lang="ru-RU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Жовтий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символ тепла, </a:t>
            </a:r>
            <a:r>
              <a:rPr lang="ru-RU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радощів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поваги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Зелений – символ природи і молодості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Блакитний </a:t>
            </a:r>
            <a:r>
              <a:rPr lang="uk-UA" sz="24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–символізує</a:t>
            </a:r>
            <a:r>
              <a:rPr lang="uk-UA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благородство, ніжність і вірність.</a:t>
            </a:r>
            <a:endParaRPr lang="ru-RU" sz="24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Синій – символ вірності, довір’я і нескінченності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Фіолетовий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особливий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символ,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поєднує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собі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два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протилежних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кольори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гарячий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червоний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холодний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синій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5984" y="357166"/>
            <a:ext cx="3357586" cy="10715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 конкурс «7-Я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Картинки по запросу семь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85926"/>
            <a:ext cx="7698540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5984" y="357166"/>
            <a:ext cx="5786478" cy="10715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ІІ конкурс «Казкова сімка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Картинки по запросу белоснеж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1643051"/>
            <a:ext cx="4064028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04" name="Picture 4" descr="Картинки по запросу вовк і семеро козеня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143380"/>
            <a:ext cx="3490900" cy="2526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06" name="Picture 6" descr="Картинки по запросу цветик семицвет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643050"/>
            <a:ext cx="3500462" cy="2260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08" name="Picture 8" descr="Картинки по запросу семь подземных королей иллюстрации владимирског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4143380"/>
            <a:ext cx="3784611" cy="2403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214290"/>
            <a:ext cx="5715040" cy="1143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 конкурс «Сім футів під кілем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0" name="AutoShape 6" descr="Картинки по запросу сім футів під кіле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сім футів під кіле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сім футів під кіле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76ab67c9e8425cea7021523146bbed33.jpg"/>
          <p:cNvPicPr>
            <a:picLocks noChangeAspect="1"/>
          </p:cNvPicPr>
          <p:nvPr/>
        </p:nvPicPr>
        <p:blipFill>
          <a:blip r:embed="rId2"/>
          <a:srcRect l="14971" r="11419"/>
          <a:stretch>
            <a:fillRect/>
          </a:stretch>
        </p:blipFill>
        <p:spPr>
          <a:xfrm>
            <a:off x="1000100" y="1500174"/>
            <a:ext cx="6643734" cy="50672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214290"/>
            <a:ext cx="5715040" cy="1143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ІІ конкурс «На сьомому небі від щастя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lang="uk-UA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opy of Первые русские князья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1643050"/>
            <a:ext cx="2627371" cy="3316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opy of Хорові колективи за манерою співу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428868"/>
            <a:ext cx="2769871" cy="2452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Word Art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74" y="2214554"/>
            <a:ext cx="270399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857232"/>
            <a:ext cx="8072494" cy="5214974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1.Сім п’ятниць на тиждень.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Семеро воює, а один горює.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Сім верст до небес і всі пішки.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Наговорив сім мішків гречаної вовни і всі неповні.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5.У семи няньок дитя без одного ока.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Сім разів відміряй,  один  раз відріж.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Семеро одного не ждуть.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214290"/>
            <a:ext cx="5715040" cy="1143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ІІІ конкурс «Сім чудес світу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 t="17778" b="3703"/>
          <a:stretch>
            <a:fillRect/>
          </a:stretch>
        </p:blipFill>
        <p:spPr bwMode="auto">
          <a:xfrm>
            <a:off x="500034" y="1714488"/>
            <a:ext cx="8072494" cy="47538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ымянный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14348" y="285728"/>
            <a:ext cx="8215370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1214414" y="3929066"/>
            <a:ext cx="6602412" cy="2736867"/>
          </a:xfrm>
          <a:prstGeom prst="rect">
            <a:avLst/>
          </a:prstGeom>
          <a:solidFill>
            <a:srgbClr val="F2DBDB"/>
          </a:solidFill>
          <a:ln w="57150">
            <a:solidFill>
              <a:srgbClr val="DBE5F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По горизонталі: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2.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Як називають єгипетську гробницю?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4.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Місто, де було збудовано Мавзолей.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7.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З нього було збудовано статую Зевса.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8.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Море, на якому було збудовано Маяк.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11.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Статуя Зевса в ….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12.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Статуя цього божества є одним із чудес світу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14.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В якій країні з’явився список Семи чудес світу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По вертикалі: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1.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Зруйнувала храм Артеміди в Ефесі.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3.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Зруйнува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в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Сади Сем</a:t>
            </a:r>
            <a:r>
              <a:rPr kumimoji="0" lang="uk-UA" sz="1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іраміди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5.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Місто, в якому розташована піраміда </a:t>
            </a:r>
            <a:r>
              <a:rPr kumimoji="0" lang="uk-UA" sz="1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Хеопса</a:t>
            </a:r>
            <a:endParaRPr kumimoji="0" lang="uk-UA" sz="1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6.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Архітектурна споруда геометричної форми, яка збереглася до нашого часу.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9.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Цар </a:t>
            </a:r>
            <a:r>
              <a:rPr kumimoji="0" lang="uk-UA" sz="1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Нововавілонського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царства, який збудував Сади Семіраміди.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10.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Цариця, що збудувала Мавзолей для свого чоловіка.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13.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На честь перемоги </a:t>
            </a:r>
            <a:r>
              <a:rPr kumimoji="0" lang="uk-UA" sz="1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Родоса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над ним, </a:t>
            </a:r>
            <a:r>
              <a:rPr kumimoji="0" lang="uk-UA" sz="1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скульптуром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1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Харесом</a:t>
            </a:r>
            <a:r>
              <a:rPr kumimoji="0" lang="uk-UA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було зведено </a:t>
            </a:r>
            <a:r>
              <a:rPr kumimoji="0" lang="uk-UA" sz="1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Колосс</a:t>
            </a:r>
            <a:endParaRPr kumimoji="0" lang="uk-UA" sz="1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28597" y="102146"/>
            <a:ext cx="8215370" cy="6653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214290"/>
            <a:ext cx="5715040" cy="1143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002060"/>
                </a:solidFill>
              </a:rPr>
              <a:t>І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конкурс «Сім нот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Картинки по запросу гвідо аретинсь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785926"/>
            <a:ext cx="2795973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429256" y="5500702"/>
            <a:ext cx="3357586" cy="785818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Гвідо</a:t>
            </a:r>
            <a:r>
              <a:rPr lang="uk-UA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Аретинський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0" name="Picture 4" descr="Картинки по запросу гвідо аретинсь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71612"/>
            <a:ext cx="3951671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500042"/>
            <a:ext cx="7500990" cy="5429288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Dominus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Господь;</a:t>
            </a:r>
            <a:b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rerum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матерія;</a:t>
            </a:r>
            <a:b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miraculum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чудо;</a:t>
            </a:r>
            <a:b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familias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lanetarium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сім’я планет, тобто сонячна система;</a:t>
            </a:r>
            <a:b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Sol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solis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Сонце;</a:t>
            </a:r>
            <a:b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lactea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via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Молочний шлях;</a:t>
            </a:r>
            <a:b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siderae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небеса.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328</Words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</cp:revision>
  <dcterms:created xsi:type="dcterms:W3CDTF">2017-12-10T23:19:45Z</dcterms:created>
  <dcterms:modified xsi:type="dcterms:W3CDTF">2017-12-11T00:18:32Z</dcterms:modified>
</cp:coreProperties>
</file>