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5"/>
  </p:notesMasterIdLst>
  <p:sldIdLst>
    <p:sldId id="351" r:id="rId2"/>
    <p:sldId id="350" r:id="rId3"/>
    <p:sldId id="352" r:id="rId4"/>
    <p:sldId id="353" r:id="rId5"/>
    <p:sldId id="331" r:id="rId6"/>
    <p:sldId id="354" r:id="rId7"/>
    <p:sldId id="293" r:id="rId8"/>
    <p:sldId id="294" r:id="rId9"/>
    <p:sldId id="295" r:id="rId10"/>
    <p:sldId id="301" r:id="rId11"/>
    <p:sldId id="303" r:id="rId12"/>
    <p:sldId id="302" r:id="rId13"/>
    <p:sldId id="335" r:id="rId14"/>
    <p:sldId id="337" r:id="rId15"/>
    <p:sldId id="310" r:id="rId16"/>
    <p:sldId id="313" r:id="rId17"/>
    <p:sldId id="338" r:id="rId18"/>
    <p:sldId id="339" r:id="rId19"/>
    <p:sldId id="318" r:id="rId20"/>
    <p:sldId id="345" r:id="rId21"/>
    <p:sldId id="315" r:id="rId22"/>
    <p:sldId id="341" r:id="rId23"/>
    <p:sldId id="340" r:id="rId24"/>
    <p:sldId id="314" r:id="rId25"/>
    <p:sldId id="316" r:id="rId26"/>
    <p:sldId id="317" r:id="rId27"/>
    <p:sldId id="298" r:id="rId28"/>
    <p:sldId id="268" r:id="rId29"/>
    <p:sldId id="274" r:id="rId30"/>
    <p:sldId id="285" r:id="rId31"/>
    <p:sldId id="266" r:id="rId32"/>
    <p:sldId id="273" r:id="rId33"/>
    <p:sldId id="277" r:id="rId34"/>
    <p:sldId id="287" r:id="rId35"/>
    <p:sldId id="256" r:id="rId36"/>
    <p:sldId id="278" r:id="rId37"/>
    <p:sldId id="279" r:id="rId38"/>
    <p:sldId id="289" r:id="rId39"/>
    <p:sldId id="263" r:id="rId40"/>
    <p:sldId id="299" r:id="rId41"/>
    <p:sldId id="257" r:id="rId42"/>
    <p:sldId id="288" r:id="rId43"/>
    <p:sldId id="267" r:id="rId44"/>
    <p:sldId id="280" r:id="rId45"/>
    <p:sldId id="262" r:id="rId46"/>
    <p:sldId id="290" r:id="rId47"/>
    <p:sldId id="291" r:id="rId48"/>
    <p:sldId id="272" r:id="rId49"/>
    <p:sldId id="271" r:id="rId50"/>
    <p:sldId id="269" r:id="rId51"/>
    <p:sldId id="304" r:id="rId52"/>
    <p:sldId id="300" r:id="rId53"/>
    <p:sldId id="259" r:id="rId54"/>
    <p:sldId id="261" r:id="rId55"/>
    <p:sldId id="270" r:id="rId56"/>
    <p:sldId id="276" r:id="rId57"/>
    <p:sldId id="296" r:id="rId58"/>
    <p:sldId id="264" r:id="rId59"/>
    <p:sldId id="281" r:id="rId60"/>
    <p:sldId id="258" r:id="rId61"/>
    <p:sldId id="265" r:id="rId62"/>
    <p:sldId id="282" r:id="rId63"/>
    <p:sldId id="283" r:id="rId64"/>
    <p:sldId id="309" r:id="rId65"/>
    <p:sldId id="319" r:id="rId66"/>
    <p:sldId id="342" r:id="rId67"/>
    <p:sldId id="343" r:id="rId68"/>
    <p:sldId id="325" r:id="rId69"/>
    <p:sldId id="321" r:id="rId70"/>
    <p:sldId id="344" r:id="rId71"/>
    <p:sldId id="320" r:id="rId72"/>
    <p:sldId id="346" r:id="rId73"/>
    <p:sldId id="348" r:id="rId74"/>
    <p:sldId id="347" r:id="rId75"/>
    <p:sldId id="323" r:id="rId76"/>
    <p:sldId id="324" r:id="rId77"/>
    <p:sldId id="326" r:id="rId78"/>
    <p:sldId id="327" r:id="rId79"/>
    <p:sldId id="329" r:id="rId80"/>
    <p:sldId id="328" r:id="rId81"/>
    <p:sldId id="306" r:id="rId82"/>
    <p:sldId id="357" r:id="rId83"/>
    <p:sldId id="330" r:id="rId8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E4A2B6"/>
    <a:srgbClr val="CC9900"/>
    <a:srgbClr val="FFCC00"/>
    <a:srgbClr val="FF7C80"/>
    <a:srgbClr val="FFCCFF"/>
    <a:srgbClr val="990000"/>
    <a:srgbClr val="FF33CC"/>
    <a:srgbClr val="CC66FF"/>
    <a:srgbClr val="FF99FF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1" d="100"/>
          <a:sy n="91" d="100"/>
        </p:scale>
        <p:origin x="-6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38EB6-2B35-41B8-933E-5EDBF0540ED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E7139-96C2-4B1D-861E-32B408041B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2E7139-96C2-4B1D-861E-32B408041B9D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50A670F-4E89-44CF-9CC6-121C4EFB153C}" type="datetimeFigureOut">
              <a:rPr lang="ru-RU" smtClean="0"/>
              <a:pPr/>
              <a:t>01.03.2016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3A10276-4657-49FA-9AEA-3F2E15FB71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circl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gif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gif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53.jpeg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gif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gif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gif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66.jpeg"/><Relationship Id="rId4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7" Type="http://schemas.openxmlformats.org/officeDocument/2006/relationships/image" Target="../media/image7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gif"/><Relationship Id="rId4" Type="http://schemas.openxmlformats.org/officeDocument/2006/relationships/image" Target="../media/image8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gif"/><Relationship Id="rId4" Type="http://schemas.openxmlformats.org/officeDocument/2006/relationships/image" Target="../media/image9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gif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95.jpeg"/><Relationship Id="rId4" Type="http://schemas.openxmlformats.org/officeDocument/2006/relationships/image" Target="../media/image9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gif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gif"/><Relationship Id="rId5" Type="http://schemas.openxmlformats.org/officeDocument/2006/relationships/image" Target="../media/image107.gif"/><Relationship Id="rId4" Type="http://schemas.openxmlformats.org/officeDocument/2006/relationships/image" Target="../media/image10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gif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14.jpeg"/><Relationship Id="rId4" Type="http://schemas.openxmlformats.org/officeDocument/2006/relationships/image" Target="../media/image110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9.gif"/><Relationship Id="rId4" Type="http://schemas.openxmlformats.org/officeDocument/2006/relationships/image" Target="../media/image118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3.gif"/><Relationship Id="rId4" Type="http://schemas.openxmlformats.org/officeDocument/2006/relationships/image" Target="../media/image12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6.gif"/><Relationship Id="rId4" Type="http://schemas.openxmlformats.org/officeDocument/2006/relationships/image" Target="../media/image12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gif"/><Relationship Id="rId4" Type="http://schemas.openxmlformats.org/officeDocument/2006/relationships/image" Target="../media/image129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gif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gif"/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jpeg"/><Relationship Id="rId5" Type="http://schemas.openxmlformats.org/officeDocument/2006/relationships/image" Target="../media/image63.gif"/><Relationship Id="rId4" Type="http://schemas.openxmlformats.org/officeDocument/2006/relationships/image" Target="../media/image138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2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3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7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8.gif"/><Relationship Id="rId5" Type="http://schemas.openxmlformats.org/officeDocument/2006/relationships/image" Target="../media/image149.jpeg"/><Relationship Id="rId4" Type="http://schemas.openxmlformats.org/officeDocument/2006/relationships/image" Target="../media/image63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gif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9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3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3.gif"/><Relationship Id="rId5" Type="http://schemas.openxmlformats.org/officeDocument/2006/relationships/image" Target="../media/image162.jpeg"/><Relationship Id="rId4" Type="http://schemas.openxmlformats.org/officeDocument/2006/relationships/image" Target="../media/image16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gif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jpeg"/><Relationship Id="rId3" Type="http://schemas.openxmlformats.org/officeDocument/2006/relationships/image" Target="../media/image167.jpeg"/><Relationship Id="rId7" Type="http://schemas.openxmlformats.org/officeDocument/2006/relationships/image" Target="../media/image171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0.jpeg"/><Relationship Id="rId5" Type="http://schemas.openxmlformats.org/officeDocument/2006/relationships/image" Target="../media/image169.jpeg"/><Relationship Id="rId4" Type="http://schemas.openxmlformats.org/officeDocument/2006/relationships/image" Target="../media/image168.jpeg"/><Relationship Id="rId9" Type="http://schemas.openxmlformats.org/officeDocument/2006/relationships/image" Target="../media/image173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jpeg"/><Relationship Id="rId2" Type="http://schemas.openxmlformats.org/officeDocument/2006/relationships/image" Target="../media/image183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gif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8000" b="-4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Ї ДОКУМЕНТИ\Pictures\Усі фотографії\КАРТИНКИ\Віночо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0"/>
            <a:ext cx="8215370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3108" y="2000240"/>
            <a:ext cx="4431749" cy="243143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rgbClr val="C00000"/>
                </a:solidFill>
              </a:rPr>
              <a:t>    Мати</a:t>
            </a:r>
            <a:r>
              <a:rPr lang="uk-UA" sz="54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uk-UA" sz="5400" b="1" dirty="0" smtClean="0">
                <a:ln/>
                <a:solidFill>
                  <a:srgbClr val="FF33CC"/>
                </a:solidFill>
              </a:rPr>
              <a:t>–</a:t>
            </a:r>
          </a:p>
          <a:p>
            <a:pPr algn="ctr"/>
            <a:r>
              <a:rPr lang="uk-UA" sz="5400" b="1" dirty="0" smtClean="0">
                <a:ln/>
                <a:solidFill>
                  <a:srgbClr val="FF33CC"/>
                </a:solidFill>
              </a:rPr>
              <a:t> </a:t>
            </a:r>
            <a:r>
              <a:rPr lang="uk-UA" sz="4000" b="1" dirty="0" smtClean="0">
                <a:ln/>
                <a:solidFill>
                  <a:srgbClr val="FF33CC"/>
                </a:solidFill>
              </a:rPr>
              <a:t>берегиня </a:t>
            </a:r>
          </a:p>
          <a:p>
            <a:pPr algn="ctr"/>
            <a:r>
              <a:rPr lang="uk-UA" sz="4000" b="1" dirty="0" smtClean="0">
                <a:ln/>
                <a:solidFill>
                  <a:srgbClr val="FF33CC"/>
                </a:solidFill>
              </a:rPr>
              <a:t>роду людського</a:t>
            </a:r>
            <a:endParaRPr lang="ru-RU" sz="4000" b="1" dirty="0">
              <a:ln/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t="-7000" r="-5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C:\Users\777\Desktop\дубль\33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1500174"/>
            <a:ext cx="3500462" cy="407196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777\Desktop\Анімація\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96" y="428604"/>
            <a:ext cx="1428760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777\Desktop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0"/>
            <a:ext cx="4572032" cy="6858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5103674"/>
            <a:ext cx="821795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Спасибі вам, любі мами,</a:t>
            </a:r>
          </a:p>
          <a:p>
            <a:pPr algn="ctr"/>
            <a:r>
              <a:rPr lang="uk-UA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що ви тут сьогодні з нами!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777\Desktop\7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777\Desktop\Картинки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214686"/>
            <a:ext cx="3643338" cy="36433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2" name="Picture 4" descr="C:\Users\777\Desktop\Картинки\11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0"/>
            <a:ext cx="3643338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4" name="Picture 6" descr="C:\Users\777\Desktop\Картинки\111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071810"/>
            <a:ext cx="3929090" cy="37861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3" name="Picture 5" descr="C:\Users\777\Desktop\Картинки\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0"/>
            <a:ext cx="3500462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3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3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3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6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357694"/>
            <a:ext cx="8643998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>Ми за все на світі</a:t>
            </a:r>
          </a:p>
          <a:p>
            <a:pPr algn="ctr"/>
            <a:r>
              <a:rPr lang="uk-UA" sz="8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Monotype Corsiva" pitchFamily="66" charset="0"/>
              </a:rPr>
              <a:t>д</a:t>
            </a:r>
            <a:r>
              <a:rPr lang="uk-UA" sz="8000" b="1" cap="none" spc="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effectLst/>
                <a:latin typeface="Monotype Corsiva" pitchFamily="66" charset="0"/>
              </a:rPr>
              <a:t>якуємо вам!</a:t>
            </a:r>
            <a:endParaRPr lang="ru-RU" sz="8000" b="1" cap="none" spc="0" dirty="0">
              <a:ln>
                <a:solidFill>
                  <a:srgbClr val="FFFF00"/>
                </a:solidFill>
              </a:ln>
              <a:solidFill>
                <a:srgbClr val="FF0000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59393" name="Picture 1" descr="C:\Users\777\Desktop\Анімація\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5333997"/>
            <a:ext cx="1214446" cy="15240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t="-4000" r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777\Desktop\Новая папка (2)\X3gA9Btn3x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071546"/>
            <a:ext cx="2357454" cy="3929090"/>
          </a:xfrm>
          <a:prstGeom prst="roundRect">
            <a:avLst>
              <a:gd name="adj" fmla="val 11111"/>
            </a:avLst>
          </a:prstGeom>
          <a:ln w="190500" cap="rnd">
            <a:solidFill>
              <a:srgbClr val="92D050"/>
            </a:solidFill>
            <a:prstDash val="soli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051" name="Picture 3" descr="C:\Users\777\Desktop\Новая папка (2)\zpf7o1xbCYE.jpg"/>
          <p:cNvPicPr>
            <a:picLocks noChangeAspect="1" noChangeArrowheads="1"/>
          </p:cNvPicPr>
          <p:nvPr/>
        </p:nvPicPr>
        <p:blipFill>
          <a:blip r:embed="rId4" cstate="print"/>
          <a:srcRect l="12500" t="33962" r="15625" b="9434"/>
          <a:stretch>
            <a:fillRect/>
          </a:stretch>
        </p:blipFill>
        <p:spPr bwMode="auto">
          <a:xfrm>
            <a:off x="6000760" y="2500306"/>
            <a:ext cx="2214578" cy="3500462"/>
          </a:xfrm>
          <a:prstGeom prst="roundRect">
            <a:avLst>
              <a:gd name="adj" fmla="val 11111"/>
            </a:avLst>
          </a:prstGeom>
          <a:ln w="190500" cap="rnd">
            <a:solidFill>
              <a:srgbClr val="FFFF00"/>
            </a:solidFill>
            <a:prstDash val="solid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" name="Picture 2" descr="C:\Users\777\Desktop\Новая папка (2)\X3gA9Btn3x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1928802"/>
            <a:ext cx="2214578" cy="3643338"/>
          </a:xfrm>
          <a:prstGeom prst="roundRect">
            <a:avLst>
              <a:gd name="adj" fmla="val 11111"/>
            </a:avLst>
          </a:prstGeom>
          <a:ln w="190500" cap="rnd">
            <a:solidFill>
              <a:srgbClr val="FF0000"/>
            </a:solidFill>
            <a:prstDash val="solid"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8370" name="Picture 2" descr="C:\Users\777\Desktop\Анімація\pppp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1071546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t="-10000" r="-15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777\Desktop\Новая папка (2)\IMAG1892.jpg"/>
          <p:cNvPicPr>
            <a:picLocks noChangeAspect="1" noChangeArrowheads="1"/>
          </p:cNvPicPr>
          <p:nvPr/>
        </p:nvPicPr>
        <p:blipFill>
          <a:blip r:embed="rId3" cstate="print"/>
          <a:srcRect l="13889" t="6977" r="16666" b="25581"/>
          <a:stretch>
            <a:fillRect/>
          </a:stretch>
        </p:blipFill>
        <p:spPr bwMode="auto">
          <a:xfrm>
            <a:off x="3214678" y="2214554"/>
            <a:ext cx="3143272" cy="2714644"/>
          </a:xfrm>
          <a:prstGeom prst="ellipse">
            <a:avLst/>
          </a:prstGeom>
          <a:ln w="190500" cap="rnd">
            <a:solidFill>
              <a:srgbClr val="CC99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ContrastingRightFacing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436" name="Picture 4" descr="C:\Users\777\Desktop\Новая папка (2)\IMAG18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3429000"/>
            <a:ext cx="3071834" cy="2605050"/>
          </a:xfrm>
          <a:prstGeom prst="ellipse">
            <a:avLst/>
          </a:prstGeom>
          <a:ln w="190500" cap="rnd">
            <a:solidFill>
              <a:srgbClr val="CC99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ContrastingRightFacing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8437" name="Picture 5" descr="C:\Users\777\Desktop\Новая папка (2)\IMAG18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071546"/>
            <a:ext cx="3071834" cy="2786082"/>
          </a:xfrm>
          <a:prstGeom prst="ellipse">
            <a:avLst/>
          </a:prstGeom>
          <a:ln w="190500" cap="rnd">
            <a:solidFill>
              <a:srgbClr val="CC99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ContrastingRightFacing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7345" name="Picture 1" descr="C:\Users\777\Desktop\Анімація\34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290" y="4071942"/>
            <a:ext cx="1770060" cy="1770059"/>
          </a:xfrm>
          <a:prstGeom prst="rect">
            <a:avLst/>
          </a:prstGeom>
          <a:noFill/>
        </p:spPr>
      </p:pic>
      <p:pic>
        <p:nvPicPr>
          <p:cNvPr id="7" name="Picture 1" descr="C:\Users\777\Desktop\Анімація\34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00760" y="1000108"/>
            <a:ext cx="1770060" cy="17700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3000" t="-8000" r="-17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777\Desktop\Новая папка (2)\IMG_20160202_2131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928670"/>
            <a:ext cx="2428892" cy="3786214"/>
          </a:xfrm>
          <a:prstGeom prst="ellipse">
            <a:avLst/>
          </a:prstGeom>
          <a:ln w="190500" cap="rnd">
            <a:solidFill>
              <a:srgbClr val="FF99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 descr="C:\Users\777\Desktop\tvk6nJmMqO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2214554"/>
            <a:ext cx="2286016" cy="3571900"/>
          </a:xfrm>
          <a:prstGeom prst="ellipse">
            <a:avLst/>
          </a:prstGeom>
          <a:ln w="190500" cap="rnd">
            <a:solidFill>
              <a:srgbClr val="FF99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6324" name="Picture 4" descr="C:\Users\777\Desktop\Анімація\14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66" y="3929066"/>
            <a:ext cx="3071834" cy="292893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777\Desktop\Новая папка (2)\X3gA9Btn3x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285992"/>
            <a:ext cx="2357454" cy="3714776"/>
          </a:xfrm>
          <a:prstGeom prst="ellipse">
            <a:avLst/>
          </a:prstGeom>
          <a:ln w="190500" cap="rnd">
            <a:solidFill>
              <a:srgbClr val="FFCC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Users\777\Desktop\Новая папка (2)\IMAG1892.jpg"/>
          <p:cNvPicPr>
            <a:picLocks noChangeAspect="1" noChangeArrowheads="1"/>
          </p:cNvPicPr>
          <p:nvPr/>
        </p:nvPicPr>
        <p:blipFill>
          <a:blip r:embed="rId4" cstate="print"/>
          <a:srcRect l="13889" t="6977" r="16666" b="25581"/>
          <a:stretch>
            <a:fillRect/>
          </a:stretch>
        </p:blipFill>
        <p:spPr bwMode="auto">
          <a:xfrm>
            <a:off x="6072198" y="714356"/>
            <a:ext cx="2214578" cy="3429024"/>
          </a:xfrm>
          <a:prstGeom prst="ellipse">
            <a:avLst/>
          </a:prstGeom>
          <a:ln w="190500" cap="rnd">
            <a:solidFill>
              <a:srgbClr val="FFCC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C:\Users\777\Desktop\Новая папка (2)\145473829974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785794"/>
            <a:ext cx="2286016" cy="3571876"/>
          </a:xfrm>
          <a:prstGeom prst="ellipse">
            <a:avLst/>
          </a:prstGeom>
          <a:ln w="190500" cap="rnd">
            <a:solidFill>
              <a:srgbClr val="FFCC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1" descr="C:\Users\777\Desktop\Анімація\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4500570"/>
            <a:ext cx="1428760" cy="19288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t="-11000" r="-8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3" name="Picture 9" descr="C:\Users\777\Desktop\Новая папка (2)\IMAG18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214554"/>
            <a:ext cx="2357454" cy="4500594"/>
          </a:xfrm>
          <a:prstGeom prst="ellipse">
            <a:avLst/>
          </a:prstGeom>
          <a:ln w="190500" cap="rnd">
            <a:solidFill>
              <a:srgbClr val="FF7C8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3" descr="C:\Users\777\Desktop\Новая папка (2)\IMAG1873.jpg"/>
          <p:cNvPicPr>
            <a:picLocks noChangeAspect="1" noChangeArrowheads="1"/>
          </p:cNvPicPr>
          <p:nvPr/>
        </p:nvPicPr>
        <p:blipFill>
          <a:blip r:embed="rId4" cstate="print"/>
          <a:srcRect l="43105" t="20391" r="31031"/>
          <a:stretch>
            <a:fillRect/>
          </a:stretch>
        </p:blipFill>
        <p:spPr bwMode="auto">
          <a:xfrm>
            <a:off x="3357554" y="1000108"/>
            <a:ext cx="2500330" cy="5000660"/>
          </a:xfrm>
          <a:prstGeom prst="ellipse">
            <a:avLst/>
          </a:prstGeom>
          <a:ln w="190500" cap="rnd">
            <a:solidFill>
              <a:srgbClr val="FF7C8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RelaxedModerately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6386" name="Picture 2" descr="C:\Users\777\Desktop\Новая папка (2)\IMAG1872.jpg"/>
          <p:cNvPicPr>
            <a:picLocks noChangeAspect="1" noChangeArrowheads="1"/>
          </p:cNvPicPr>
          <p:nvPr/>
        </p:nvPicPr>
        <p:blipFill>
          <a:blip r:embed="rId5" cstate="print"/>
          <a:srcRect t="12386" b="7107"/>
          <a:stretch>
            <a:fillRect/>
          </a:stretch>
        </p:blipFill>
        <p:spPr bwMode="auto">
          <a:xfrm>
            <a:off x="285720" y="500042"/>
            <a:ext cx="2428892" cy="4500594"/>
          </a:xfrm>
          <a:prstGeom prst="ellipse">
            <a:avLst/>
          </a:prstGeom>
          <a:ln w="190500" cap="rnd">
            <a:solidFill>
              <a:srgbClr val="FF7C8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1" descr="C:\Users\777\Desktop\Анімація\1605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85852" y="5500702"/>
            <a:ext cx="952500" cy="952500"/>
          </a:xfrm>
          <a:prstGeom prst="rect">
            <a:avLst/>
          </a:prstGeom>
          <a:noFill/>
        </p:spPr>
      </p:pic>
      <p:pic>
        <p:nvPicPr>
          <p:cNvPr id="8" name="Picture 1" descr="C:\Users\777\Desktop\Анімація\1605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9520" y="0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777\Desktop\Новая папка (2)\IMG_1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357554" y="1000108"/>
            <a:ext cx="2262672" cy="2571768"/>
          </a:xfrm>
          <a:prstGeom prst="roundRect">
            <a:avLst>
              <a:gd name="adj" fmla="val 16667"/>
            </a:avLst>
          </a:prstGeom>
          <a:ln w="76200">
            <a:solidFill>
              <a:srgbClr val="FFC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5" name="Picture 3" descr="C:\Users\777\Desktop\Новая папка (2)\IMG_1878.JPG"/>
          <p:cNvPicPr>
            <a:picLocks noChangeAspect="1" noChangeArrowheads="1"/>
          </p:cNvPicPr>
          <p:nvPr/>
        </p:nvPicPr>
        <p:blipFill>
          <a:blip r:embed="rId4" cstate="print"/>
          <a:srcRect l="11734" r="59789" b="54629"/>
          <a:stretch>
            <a:fillRect/>
          </a:stretch>
        </p:blipFill>
        <p:spPr bwMode="auto">
          <a:xfrm>
            <a:off x="857224" y="1857364"/>
            <a:ext cx="2071702" cy="3429024"/>
          </a:xfrm>
          <a:prstGeom prst="roundRect">
            <a:avLst>
              <a:gd name="adj" fmla="val 16667"/>
            </a:avLst>
          </a:prstGeom>
          <a:ln w="76200">
            <a:solidFill>
              <a:srgbClr val="FFC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3557" name="Picture 5" descr="C:\Users\777\Desktop\Новая папка (2)\IMG_187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12" y="1785926"/>
            <a:ext cx="2071702" cy="3357586"/>
          </a:xfrm>
          <a:prstGeom prst="roundRect">
            <a:avLst>
              <a:gd name="adj" fmla="val 16667"/>
            </a:avLst>
          </a:prstGeom>
          <a:ln w="76200">
            <a:solidFill>
              <a:srgbClr val="FFC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3250" name="Picture 2" descr="C:\Users\777\Desktop\Анімація\46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4429132"/>
            <a:ext cx="2476500" cy="1143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3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777\Desktop\IMAG1978.jpg"/>
          <p:cNvPicPr>
            <a:picLocks noChangeAspect="1" noChangeArrowheads="1"/>
          </p:cNvPicPr>
          <p:nvPr/>
        </p:nvPicPr>
        <p:blipFill>
          <a:blip r:embed="rId3" cstate="print"/>
          <a:srcRect t="19164"/>
          <a:stretch>
            <a:fillRect/>
          </a:stretch>
        </p:blipFill>
        <p:spPr bwMode="auto">
          <a:xfrm>
            <a:off x="4929190" y="0"/>
            <a:ext cx="2928958" cy="3643314"/>
          </a:xfrm>
          <a:prstGeom prst="roundRect">
            <a:avLst>
              <a:gd name="adj" fmla="val 16667"/>
            </a:avLst>
          </a:prstGeom>
          <a:ln w="762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7654" name="Picture 6" descr="C:\Users\777\Desktop\IMAG1974.jpg"/>
          <p:cNvPicPr>
            <a:picLocks noChangeAspect="1" noChangeArrowheads="1"/>
          </p:cNvPicPr>
          <p:nvPr/>
        </p:nvPicPr>
        <p:blipFill>
          <a:blip r:embed="rId4" cstate="print"/>
          <a:srcRect l="20954" r="25735"/>
          <a:stretch>
            <a:fillRect/>
          </a:stretch>
        </p:blipFill>
        <p:spPr bwMode="auto">
          <a:xfrm>
            <a:off x="1214414" y="0"/>
            <a:ext cx="2786082" cy="3714752"/>
          </a:xfrm>
          <a:prstGeom prst="roundRect">
            <a:avLst>
              <a:gd name="adj" fmla="val 16667"/>
            </a:avLst>
          </a:prstGeom>
          <a:ln w="762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7652" name="Picture 4" descr="C:\Users\777\Desktop\IMAG197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2643174" y="2857496"/>
            <a:ext cx="3000396" cy="3571876"/>
          </a:xfrm>
          <a:prstGeom prst="roundRect">
            <a:avLst>
              <a:gd name="adj" fmla="val 16667"/>
            </a:avLst>
          </a:prstGeom>
          <a:ln w="76200">
            <a:solidFill>
              <a:schemeClr val="tx2">
                <a:lumMod val="60000"/>
                <a:lumOff val="40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2229" name="Picture 5" descr="C:\Users\777\Desktop\Анімація\28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4714884"/>
            <a:ext cx="1757355" cy="1997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C:\Users\777\Desktop\Новая папка (2)\IMAG1880.jpg"/>
          <p:cNvPicPr>
            <a:picLocks noChangeAspect="1" noChangeArrowheads="1"/>
          </p:cNvPicPr>
          <p:nvPr/>
        </p:nvPicPr>
        <p:blipFill>
          <a:blip r:embed="rId3" cstate="print"/>
          <a:srcRect l="3030" t="4762" r="30303" b="58730"/>
          <a:stretch>
            <a:fillRect/>
          </a:stretch>
        </p:blipFill>
        <p:spPr bwMode="auto">
          <a:xfrm>
            <a:off x="3357554" y="2928934"/>
            <a:ext cx="2643206" cy="3714776"/>
          </a:xfrm>
          <a:prstGeom prst="ellipse">
            <a:avLst/>
          </a:prstGeom>
          <a:ln w="190500" cap="rnd">
            <a:solidFill>
              <a:srgbClr val="FFCC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 descr="C:\Users\777\Desktop\Новая папка (2)\IMG_1878.JPG"/>
          <p:cNvPicPr>
            <a:picLocks noChangeAspect="1" noChangeArrowheads="1"/>
          </p:cNvPicPr>
          <p:nvPr/>
        </p:nvPicPr>
        <p:blipFill>
          <a:blip r:embed="rId4" cstate="print"/>
          <a:srcRect l="12860" r="59789" b="54629"/>
          <a:stretch>
            <a:fillRect/>
          </a:stretch>
        </p:blipFill>
        <p:spPr bwMode="auto">
          <a:xfrm>
            <a:off x="857224" y="1000108"/>
            <a:ext cx="2643206" cy="3857652"/>
          </a:xfrm>
          <a:prstGeom prst="ellipse">
            <a:avLst/>
          </a:prstGeom>
          <a:ln w="190500" cap="rnd">
            <a:solidFill>
              <a:srgbClr val="FFCC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6" descr="C:\Users\777\Desktop\IMAG1974.jpg"/>
          <p:cNvPicPr>
            <a:picLocks noChangeAspect="1" noChangeArrowheads="1"/>
          </p:cNvPicPr>
          <p:nvPr/>
        </p:nvPicPr>
        <p:blipFill>
          <a:blip r:embed="rId5" cstate="print"/>
          <a:srcRect l="20954" r="25735"/>
          <a:stretch>
            <a:fillRect/>
          </a:stretch>
        </p:blipFill>
        <p:spPr bwMode="auto">
          <a:xfrm>
            <a:off x="5715008" y="857232"/>
            <a:ext cx="2571768" cy="3786214"/>
          </a:xfrm>
          <a:prstGeom prst="ellipse">
            <a:avLst/>
          </a:prstGeom>
          <a:ln w="190500" cap="rnd">
            <a:solidFill>
              <a:srgbClr val="FFCC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1" descr="C:\Users\777\Desktop\Анімація\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4857760"/>
            <a:ext cx="1571636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" descr="C:\Users\777\Desktop\Анімація\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000372"/>
            <a:ext cx="1389064" cy="1571636"/>
          </a:xfrm>
          <a:prstGeom prst="rect">
            <a:avLst/>
          </a:prstGeom>
          <a:noFill/>
        </p:spPr>
      </p:pic>
      <p:pic>
        <p:nvPicPr>
          <p:cNvPr id="1027" name="Picture 3" descr="C:\Users\777\Desktop\Новая папка (2)\145348623464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500042"/>
            <a:ext cx="3643338" cy="2957514"/>
          </a:xfrm>
          <a:prstGeom prst="ellipse">
            <a:avLst/>
          </a:prstGeom>
          <a:ln w="63500" cap="rnd">
            <a:solidFill>
              <a:srgbClr val="FFCC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 descr="C:\Users\777\Desktop\Новая папка (2)\145348623509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500438"/>
            <a:ext cx="3643337" cy="2886076"/>
          </a:xfrm>
          <a:prstGeom prst="ellipse">
            <a:avLst/>
          </a:prstGeom>
          <a:ln w="63500" cap="rnd">
            <a:solidFill>
              <a:srgbClr val="FFCC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9" name="Picture 5" descr="C:\Users\777\Desktop\Новая папка (2)\1453486235610.jpg"/>
          <p:cNvPicPr>
            <a:picLocks noChangeAspect="1" noChangeArrowheads="1"/>
          </p:cNvPicPr>
          <p:nvPr/>
        </p:nvPicPr>
        <p:blipFill>
          <a:blip r:embed="rId6"/>
          <a:srcRect l="11719" r="29687"/>
          <a:stretch>
            <a:fillRect/>
          </a:stretch>
        </p:blipFill>
        <p:spPr bwMode="auto">
          <a:xfrm>
            <a:off x="4786314" y="571480"/>
            <a:ext cx="3571900" cy="2957514"/>
          </a:xfrm>
          <a:prstGeom prst="ellipse">
            <a:avLst/>
          </a:prstGeom>
          <a:ln w="63500" cap="rnd">
            <a:solidFill>
              <a:srgbClr val="FFCC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1" name="Picture 7" descr="C:\Users\777\Desktop\Новая папка (2)\IMAG19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572000" y="3571876"/>
            <a:ext cx="3665857" cy="2838464"/>
          </a:xfrm>
          <a:prstGeom prst="ellipse">
            <a:avLst/>
          </a:prstGeom>
          <a:ln w="63500" cap="rnd">
            <a:solidFill>
              <a:srgbClr val="FFCC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1000" r="-6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777\Desktop\Анімація\38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321847" y="2893203"/>
            <a:ext cx="3000372" cy="4929222"/>
          </a:xfrm>
          <a:prstGeom prst="rect">
            <a:avLst/>
          </a:prstGeom>
          <a:noFill/>
        </p:spPr>
      </p:pic>
      <p:pic>
        <p:nvPicPr>
          <p:cNvPr id="1026" name="Picture 2" descr="C:\Users\777\Desktop\IMAG2006.jpg"/>
          <p:cNvPicPr>
            <a:picLocks noChangeAspect="1" noChangeArrowheads="1"/>
          </p:cNvPicPr>
          <p:nvPr/>
        </p:nvPicPr>
        <p:blipFill>
          <a:blip r:embed="rId4" cstate="print"/>
          <a:srcRect l="15818" t="10522" r="42659" b="8805"/>
          <a:stretch>
            <a:fillRect/>
          </a:stretch>
        </p:blipFill>
        <p:spPr bwMode="auto">
          <a:xfrm>
            <a:off x="5143504" y="642918"/>
            <a:ext cx="3071802" cy="4533932"/>
          </a:xfrm>
          <a:prstGeom prst="ellipse">
            <a:avLst/>
          </a:prstGeom>
          <a:ln w="190500" cap="rnd">
            <a:solidFill>
              <a:srgbClr val="E4A2B6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777\Desktop\IMAG2007.jpg"/>
          <p:cNvPicPr>
            <a:picLocks noChangeAspect="1" noChangeArrowheads="1"/>
          </p:cNvPicPr>
          <p:nvPr/>
        </p:nvPicPr>
        <p:blipFill>
          <a:blip r:embed="rId5" cstate="print"/>
          <a:srcRect l="19398" t="15789" r="18530"/>
          <a:stretch>
            <a:fillRect/>
          </a:stretch>
        </p:blipFill>
        <p:spPr bwMode="auto">
          <a:xfrm>
            <a:off x="1357290" y="500042"/>
            <a:ext cx="2928990" cy="4572032"/>
          </a:xfrm>
          <a:prstGeom prst="ellipse">
            <a:avLst/>
          </a:prstGeom>
          <a:ln w="190500" cap="rnd">
            <a:solidFill>
              <a:srgbClr val="E4A2B6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777\Desktop\IMAG1983.jpg"/>
          <p:cNvPicPr>
            <a:picLocks noChangeAspect="1" noChangeArrowheads="1"/>
          </p:cNvPicPr>
          <p:nvPr/>
        </p:nvPicPr>
        <p:blipFill>
          <a:blip r:embed="rId3" cstate="print"/>
          <a:srcRect l="14069" b="19608"/>
          <a:stretch>
            <a:fillRect/>
          </a:stretch>
        </p:blipFill>
        <p:spPr bwMode="auto">
          <a:xfrm>
            <a:off x="3214678" y="642918"/>
            <a:ext cx="3054296" cy="4714908"/>
          </a:xfrm>
          <a:prstGeom prst="roundRect">
            <a:avLst>
              <a:gd name="adj" fmla="val 11111"/>
            </a:avLst>
          </a:prstGeom>
          <a:ln w="190500" cap="rnd">
            <a:solidFill>
              <a:srgbClr val="FF99FF"/>
            </a:solidFill>
            <a:prstDash val="solid"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isometricOffAxis1Right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6" name="Picture 1" descr="C:\Users\777\Desktop\Анімація\3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4000504"/>
            <a:ext cx="2009775" cy="24288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777\Desktop\Новая папка (2)\14534862346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3000372"/>
            <a:ext cx="3500462" cy="3500462"/>
          </a:xfrm>
          <a:prstGeom prst="ellipse">
            <a:avLst/>
          </a:prstGeom>
          <a:ln w="190500" cap="rnd">
            <a:solidFill>
              <a:schemeClr val="accent5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2" descr="C:\Users\777\Desktop\IMAG1983.jpg"/>
          <p:cNvPicPr>
            <a:picLocks noChangeAspect="1" noChangeArrowheads="1"/>
          </p:cNvPicPr>
          <p:nvPr/>
        </p:nvPicPr>
        <p:blipFill>
          <a:blip r:embed="rId4" cstate="print"/>
          <a:srcRect l="14069" b="19608"/>
          <a:stretch>
            <a:fillRect/>
          </a:stretch>
        </p:blipFill>
        <p:spPr bwMode="auto">
          <a:xfrm>
            <a:off x="5072066" y="214290"/>
            <a:ext cx="2428892" cy="3643338"/>
          </a:xfrm>
          <a:prstGeom prst="ellipse">
            <a:avLst/>
          </a:prstGeom>
          <a:ln w="190500" cap="rnd">
            <a:solidFill>
              <a:schemeClr val="accent5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 descr="C:\Users\777\Desktop\IMAG2007.jpg"/>
          <p:cNvPicPr>
            <a:picLocks noChangeAspect="1" noChangeArrowheads="1"/>
          </p:cNvPicPr>
          <p:nvPr/>
        </p:nvPicPr>
        <p:blipFill>
          <a:blip r:embed="rId5" cstate="print"/>
          <a:srcRect l="19398" t="23176" r="55773"/>
          <a:stretch>
            <a:fillRect/>
          </a:stretch>
        </p:blipFill>
        <p:spPr bwMode="auto">
          <a:xfrm>
            <a:off x="1071538" y="285728"/>
            <a:ext cx="2500330" cy="3714776"/>
          </a:xfrm>
          <a:prstGeom prst="ellipse">
            <a:avLst/>
          </a:prstGeom>
          <a:ln w="190500" cap="rnd">
            <a:solidFill>
              <a:schemeClr val="accent5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1" descr="C:\Users\777\Desktop\Анімація\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4929198"/>
            <a:ext cx="1747845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777\Desktop\Новая папка (2)\IMAG1853.jpg"/>
          <p:cNvPicPr>
            <a:picLocks noChangeAspect="1" noChangeArrowheads="1"/>
          </p:cNvPicPr>
          <p:nvPr/>
        </p:nvPicPr>
        <p:blipFill>
          <a:blip r:embed="rId3" cstate="print"/>
          <a:srcRect l="33122" r="36767" b="26283"/>
          <a:stretch>
            <a:fillRect/>
          </a:stretch>
        </p:blipFill>
        <p:spPr bwMode="auto">
          <a:xfrm>
            <a:off x="4929190" y="1785926"/>
            <a:ext cx="2571768" cy="3714776"/>
          </a:xfrm>
          <a:prstGeom prst="flowChartInputOutput">
            <a:avLst/>
          </a:prstGeom>
          <a:noFill/>
          <a:ln w="76200">
            <a:solidFill>
              <a:srgbClr val="FF99FF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3316" name="Picture 4" descr="C:\Users\777\Desktop\Новая папка (2)\IMAG18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1071546"/>
            <a:ext cx="2500330" cy="3643338"/>
          </a:xfrm>
          <a:prstGeom prst="flowChartInputOutput">
            <a:avLst/>
          </a:prstGeom>
          <a:noFill/>
          <a:ln w="76200">
            <a:solidFill>
              <a:srgbClr val="FF99FF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7108" name="Picture 4" descr="C:\Users\777\Desktop\Анімація\3673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8" y="4143380"/>
            <a:ext cx="3071834" cy="27146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3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3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t="-8000" r="-10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777\Desktop\Новая папка (2)\14547383013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571480"/>
            <a:ext cx="2571768" cy="4643470"/>
          </a:xfrm>
          <a:prstGeom prst="roundRect">
            <a:avLst>
              <a:gd name="adj" fmla="val 16667"/>
            </a:avLst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isometricOffAxis1Righ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2071678"/>
            <a:ext cx="2500330" cy="4214842"/>
          </a:xfrm>
          <a:prstGeom prst="roundRect">
            <a:avLst>
              <a:gd name="adj" fmla="val 16667"/>
            </a:avLst>
          </a:prstGeom>
          <a:ln w="38100">
            <a:solidFill>
              <a:schemeClr val="accent6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isometricOffAxis1Righ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6081" name="Picture 1" descr="C:\Users\777\Desktop\Анімація\Vlinder1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52" y="285728"/>
            <a:ext cx="1552575" cy="1419225"/>
          </a:xfrm>
          <a:prstGeom prst="rect">
            <a:avLst/>
          </a:prstGeom>
          <a:noFill/>
        </p:spPr>
      </p:pic>
      <p:pic>
        <p:nvPicPr>
          <p:cNvPr id="5" name="Picture 1" descr="C:\Users\777\Desktop\Анімація\Vlinder1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5214950"/>
            <a:ext cx="1552575" cy="1419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777\Desktop\Новая папка (2)\ang7Z4LJAn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2928934"/>
            <a:ext cx="2643206" cy="2571768"/>
          </a:xfrm>
          <a:prstGeom prst="sun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3" name="Picture 3" descr="C:\Users\777\Desktop\Новая папка (2)\WeOMgEt--g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643182"/>
            <a:ext cx="2535968" cy="2643206"/>
          </a:xfrm>
          <a:prstGeom prst="sun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4" name="Picture 2" descr="C:\Users\777\Desktop\Новая папка (2)\MpFzkyx1DO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357166"/>
            <a:ext cx="3786214" cy="3929090"/>
          </a:xfrm>
          <a:prstGeom prst="sun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45069" name="Picture 13" descr="C:\Users\777\Desktop\Анімація\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4929198"/>
            <a:ext cx="1785950" cy="170974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777\Desktop\Новая папка (2)\IMAG1853.jpg"/>
          <p:cNvPicPr>
            <a:picLocks noChangeAspect="1" noChangeArrowheads="1"/>
          </p:cNvPicPr>
          <p:nvPr/>
        </p:nvPicPr>
        <p:blipFill>
          <a:blip r:embed="rId3" cstate="print"/>
          <a:srcRect l="33122" r="36767" b="26283"/>
          <a:stretch>
            <a:fillRect/>
          </a:stretch>
        </p:blipFill>
        <p:spPr bwMode="auto">
          <a:xfrm>
            <a:off x="3000364" y="3143248"/>
            <a:ext cx="2286016" cy="3286148"/>
          </a:xfrm>
          <a:prstGeom prst="ellipse">
            <a:avLst/>
          </a:prstGeom>
          <a:ln w="190500" cap="rnd">
            <a:solidFill>
              <a:srgbClr val="FF99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41380" t="22857" r="34482" b="54285"/>
          <a:stretch>
            <a:fillRect/>
          </a:stretch>
        </p:blipFill>
        <p:spPr bwMode="auto">
          <a:xfrm>
            <a:off x="4929190" y="571480"/>
            <a:ext cx="2286016" cy="3429024"/>
          </a:xfrm>
          <a:prstGeom prst="ellipse">
            <a:avLst/>
          </a:prstGeom>
          <a:ln w="190500" cap="rnd">
            <a:solidFill>
              <a:srgbClr val="FF99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 descr="C:\Users\777\Desktop\Новая папка (2)\WeOMgEt--gw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1071546"/>
            <a:ext cx="2357454" cy="3286148"/>
          </a:xfrm>
          <a:prstGeom prst="ellipse">
            <a:avLst/>
          </a:prstGeom>
          <a:ln w="190500" cap="rnd">
            <a:solidFill>
              <a:srgbClr val="FF99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1" descr="C:\Users\777\Desktop\Анімація\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4786322"/>
            <a:ext cx="1747845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777\Desktop\Новая папка (2)\IMAG1884.jpg"/>
          <p:cNvPicPr>
            <a:picLocks noChangeAspect="1" noChangeArrowheads="1"/>
          </p:cNvPicPr>
          <p:nvPr/>
        </p:nvPicPr>
        <p:blipFill>
          <a:blip r:embed="rId3" cstate="print"/>
          <a:srcRect l="19930" t="17676" r="45904" b="16666"/>
          <a:stretch>
            <a:fillRect/>
          </a:stretch>
        </p:blipFill>
        <p:spPr bwMode="auto">
          <a:xfrm flipH="1">
            <a:off x="6072198" y="1571612"/>
            <a:ext cx="1928826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C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7411" name="Picture 3" descr="C:\Users\777\Desktop\Новая папка (2)\IMAG18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857364"/>
            <a:ext cx="3286148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C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isometricOffAxis2Left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7416" name="Picture 8" descr="C:\Users\777\Desktop\Новая папка (2)\IMAG18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285860"/>
            <a:ext cx="2214578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C0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43011" name="Picture 3" descr="C:\Users\777\Desktop\Анімація\180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4786321"/>
            <a:ext cx="3643338" cy="207167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3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5" dur="3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777\Desktop\IMAG2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428868"/>
            <a:ext cx="2571768" cy="36433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66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Users\777\Desktop\IMAG2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214422"/>
            <a:ext cx="2571768" cy="35719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66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986" name="Picture 2" descr="C:\Users\777\Desktop\Анімація\5470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643446"/>
            <a:ext cx="3400438" cy="2214554"/>
          </a:xfrm>
          <a:prstGeom prst="rect">
            <a:avLst/>
          </a:prstGeom>
          <a:noFill/>
        </p:spPr>
      </p:pic>
      <p:pic>
        <p:nvPicPr>
          <p:cNvPr id="41987" name="Picture 3" descr="C:\Users\777\Desktop\Анімація\53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5206" y="214290"/>
            <a:ext cx="1381128" cy="16097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C:\Users\777\Desktop\Новая папка (2)\IMAG18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3500438"/>
            <a:ext cx="3071834" cy="2786082"/>
          </a:xfrm>
          <a:prstGeom prst="roundRect">
            <a:avLst>
              <a:gd name="adj" fmla="val 16667"/>
            </a:avLst>
          </a:prstGeom>
          <a:ln w="76200">
            <a:solidFill>
              <a:srgbClr val="FF99FF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isometricOffAxis2Lef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293" name="Picture 5" descr="C:\Users\777\Desktop\Новая папка (2)\IMAG184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428604"/>
            <a:ext cx="2571768" cy="2786082"/>
          </a:xfrm>
          <a:prstGeom prst="roundRect">
            <a:avLst>
              <a:gd name="adj" fmla="val 16667"/>
            </a:avLst>
          </a:prstGeom>
          <a:ln w="76200">
            <a:solidFill>
              <a:srgbClr val="FF99FF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isometricOffAxis2Lef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294" name="Picture 6" descr="C:\Users\777\Desktop\Новая папка (2)\IMAG18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785794"/>
            <a:ext cx="2714644" cy="2786082"/>
          </a:xfrm>
          <a:prstGeom prst="roundRect">
            <a:avLst>
              <a:gd name="adj" fmla="val 16667"/>
            </a:avLst>
          </a:prstGeom>
          <a:ln w="76200">
            <a:solidFill>
              <a:srgbClr val="FF99FF"/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isometricOffAxis2Lef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40963" name="Picture 3" descr="C:\Users\777\Desktop\Анімація\14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00100" y="4429132"/>
            <a:ext cx="2286016" cy="171450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777\Desktop\Новая папка (2)\IMAG1884.jpg"/>
          <p:cNvPicPr>
            <a:picLocks noChangeAspect="1" noChangeArrowheads="1"/>
          </p:cNvPicPr>
          <p:nvPr/>
        </p:nvPicPr>
        <p:blipFill>
          <a:blip r:embed="rId3" cstate="print"/>
          <a:srcRect l="19930" t="17676" r="45904" b="16666"/>
          <a:stretch>
            <a:fillRect/>
          </a:stretch>
        </p:blipFill>
        <p:spPr bwMode="auto">
          <a:xfrm flipH="1">
            <a:off x="5214942" y="857232"/>
            <a:ext cx="2357454" cy="3214710"/>
          </a:xfrm>
          <a:prstGeom prst="ellipse">
            <a:avLst/>
          </a:prstGeom>
          <a:ln w="190500" cap="rnd">
            <a:solidFill>
              <a:srgbClr val="E4A2B6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Picture 3" descr="C:\Users\777\Desktop\Новая папка (2)\IMAG18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857232"/>
            <a:ext cx="2286016" cy="3143272"/>
          </a:xfrm>
          <a:prstGeom prst="ellipse">
            <a:avLst/>
          </a:prstGeom>
          <a:ln w="190500" cap="rnd">
            <a:solidFill>
              <a:srgbClr val="E4A2B6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 descr="C:\Users\777\Desktop\IMAG1996.jpg"/>
          <p:cNvPicPr>
            <a:picLocks noChangeAspect="1" noChangeArrowheads="1"/>
          </p:cNvPicPr>
          <p:nvPr/>
        </p:nvPicPr>
        <p:blipFill>
          <a:blip r:embed="rId5" cstate="print"/>
          <a:srcRect l="30127" t="24919" r="26667" b="43831"/>
          <a:stretch>
            <a:fillRect/>
          </a:stretch>
        </p:blipFill>
        <p:spPr bwMode="auto">
          <a:xfrm>
            <a:off x="3357554" y="2928934"/>
            <a:ext cx="2214578" cy="3071834"/>
          </a:xfrm>
          <a:prstGeom prst="ellipse">
            <a:avLst/>
          </a:prstGeom>
          <a:ln w="190500" cap="rnd">
            <a:solidFill>
              <a:srgbClr val="FF99FF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1" descr="C:\Users\777\Desktop\Анімація\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24" y="3929066"/>
            <a:ext cx="1747845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68210" y="1428736"/>
            <a:ext cx="5686557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НАЙЩиріШІ</a:t>
            </a:r>
            <a:r>
              <a:rPr lang="uk-UA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 вітання </a:t>
            </a:r>
          </a:p>
          <a:p>
            <a:pPr algn="ctr"/>
            <a:r>
              <a:rPr lang="uk-UA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рідним бабусям!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5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777\Desktop\Новая папка (2)\KgTg8S_gKf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000108"/>
            <a:ext cx="2714644" cy="47149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CC99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2" descr="C:\Users\777\Desktop\Новая папка (2)\9fDxb6r0Pgk.jpg"/>
          <p:cNvPicPr>
            <a:picLocks noChangeAspect="1" noChangeArrowheads="1"/>
          </p:cNvPicPr>
          <p:nvPr/>
        </p:nvPicPr>
        <p:blipFill>
          <a:blip r:embed="rId4" cstate="print"/>
          <a:srcRect t="27027"/>
          <a:stretch>
            <a:fillRect/>
          </a:stretch>
        </p:blipFill>
        <p:spPr bwMode="auto">
          <a:xfrm>
            <a:off x="1428728" y="1643050"/>
            <a:ext cx="2687636" cy="45005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CC99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14282" y="714356"/>
            <a:ext cx="47149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i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 Лідія Миколаївна </a:t>
            </a:r>
            <a:endParaRPr lang="ru-RU" sz="2800" b="1" i="1" cap="none" spc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7889" name="Picture 1" descr="C:\Users\777\Desktop\Анімація\1109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267200"/>
            <a:ext cx="1990725" cy="2590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43306" y="6215082"/>
            <a:ext cx="507209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i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 Ольга Михайлівна</a:t>
            </a:r>
            <a:endParaRPr lang="ru-RU" sz="2800" b="1" i="1" cap="none" spc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43372" y="785794"/>
            <a:ext cx="3428725" cy="954107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 </a:t>
            </a:r>
          </a:p>
          <a:p>
            <a:pPr algn="ctr"/>
            <a:r>
              <a:rPr lang="uk-UA" sz="28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Галина Миколаївна</a:t>
            </a:r>
            <a:endParaRPr lang="ru-RU" sz="2800" b="1" cap="none" spc="0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8" name="Picture 2" descr="C:\Users\777\Desktop\IMAG1989.jpg"/>
          <p:cNvPicPr>
            <a:picLocks noChangeAspect="1" noChangeArrowheads="1"/>
          </p:cNvPicPr>
          <p:nvPr/>
        </p:nvPicPr>
        <p:blipFill>
          <a:blip r:embed="rId3" cstate="print"/>
          <a:srcRect t="26497"/>
          <a:stretch>
            <a:fillRect/>
          </a:stretch>
        </p:blipFill>
        <p:spPr bwMode="auto">
          <a:xfrm>
            <a:off x="4929190" y="2000240"/>
            <a:ext cx="2500330" cy="36130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E4A2B6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099" name="Picture 3" descr="C:\Users\777\Desktop\IMAG1988.jpg"/>
          <p:cNvPicPr>
            <a:picLocks noChangeAspect="1" noChangeArrowheads="1"/>
          </p:cNvPicPr>
          <p:nvPr/>
        </p:nvPicPr>
        <p:blipFill>
          <a:blip r:embed="rId4" cstate="print"/>
          <a:srcRect b="14599"/>
          <a:stretch>
            <a:fillRect/>
          </a:stretch>
        </p:blipFill>
        <p:spPr bwMode="auto">
          <a:xfrm>
            <a:off x="1785918" y="857232"/>
            <a:ext cx="2357454" cy="35004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E4A2B6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1643042" y="4357694"/>
            <a:ext cx="3428725" cy="954107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 </a:t>
            </a:r>
            <a:endParaRPr lang="ru-RU" sz="2800" b="1" dirty="0" smtClean="0">
              <a:ln w="11430"/>
              <a:solidFill>
                <a:schemeClr val="accent4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uk-UA" sz="2800" b="1" cap="none" spc="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Марія  Яківна</a:t>
            </a:r>
          </a:p>
        </p:txBody>
      </p:sp>
      <p:pic>
        <p:nvPicPr>
          <p:cNvPr id="36866" name="Picture 2" descr="C:\Users\777\Desktop\Анімація\18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9520" y="5429264"/>
            <a:ext cx="1500198" cy="14287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C:\Users\777\Desktop\Новая папка (2)\IMAG19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1142984"/>
            <a:ext cx="4286280" cy="2571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9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461" name="Picture 5" descr="C:\Users\777\Desktop\Новая папка (2)\IMAG19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214686"/>
            <a:ext cx="3929090" cy="2428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9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857356" y="6211669"/>
            <a:ext cx="571220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Праб</a:t>
            </a:r>
            <a:r>
              <a:rPr lang="uk-UA" sz="3600" b="1" cap="none" spc="0" dirty="0" smtClean="0">
                <a:ln w="11430"/>
                <a:solidFill>
                  <a:srgbClr val="99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абуся Таїсія Борисівна</a:t>
            </a:r>
            <a:endParaRPr lang="ru-RU" sz="3600" b="1" cap="none" spc="0" dirty="0">
              <a:ln w="11430"/>
              <a:solidFill>
                <a:srgbClr val="99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5841" name="Picture 1" descr="C:\Users\777\Desktop\Анімація\Vlinder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40" y="4357694"/>
            <a:ext cx="666750" cy="76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t="-12000" r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777\Desktop\Gt0xTuEwahc.jpg"/>
          <p:cNvPicPr>
            <a:picLocks noChangeAspect="1" noChangeArrowheads="1"/>
          </p:cNvPicPr>
          <p:nvPr/>
        </p:nvPicPr>
        <p:blipFill>
          <a:blip r:embed="rId3"/>
          <a:srcRect l="25000" t="22222"/>
          <a:stretch>
            <a:fillRect/>
          </a:stretch>
        </p:blipFill>
        <p:spPr bwMode="auto">
          <a:xfrm>
            <a:off x="1643042" y="928670"/>
            <a:ext cx="2500330" cy="3429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99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4" descr="C:\Users\777\Desktop\G3vcCMQ8TSw.jpg"/>
          <p:cNvPicPr>
            <a:picLocks noChangeAspect="1" noChangeArrowheads="1"/>
          </p:cNvPicPr>
          <p:nvPr/>
        </p:nvPicPr>
        <p:blipFill>
          <a:blip r:embed="rId4"/>
          <a:srcRect l="21429" t="34884"/>
          <a:stretch>
            <a:fillRect/>
          </a:stretch>
        </p:blipFill>
        <p:spPr bwMode="auto">
          <a:xfrm>
            <a:off x="4786314" y="1714488"/>
            <a:ext cx="2357454" cy="3286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rgbClr val="99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142976" y="5357826"/>
            <a:ext cx="63873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uk-UA" sz="4000" b="1" cap="all" dirty="0" smtClean="0">
                <a:ln/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Бабуся Тамара Георгіївна</a:t>
            </a:r>
            <a:endParaRPr lang="ru-RU" sz="4000" b="1" cap="all" spc="0" dirty="0">
              <a:ln/>
              <a:solidFill>
                <a:srgbClr val="99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4817" name="Picture 1" descr="C:\Users\777\Desktop\Анімація\Vlinder15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86182" y="571480"/>
            <a:ext cx="1909765" cy="18478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777\Desktop\IMAG18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786058"/>
            <a:ext cx="2714644" cy="35146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 descr="C:\Users\777\Desktop\Новая папка (2)\IMAG18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85728"/>
            <a:ext cx="2433000" cy="30003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3" descr="C:\Users\777\Desktop\Новая папка (2)\IMAG1871.jpg"/>
          <p:cNvPicPr>
            <a:picLocks noChangeAspect="1" noChangeArrowheads="1"/>
          </p:cNvPicPr>
          <p:nvPr/>
        </p:nvPicPr>
        <p:blipFill>
          <a:blip r:embed="rId5" cstate="print"/>
          <a:srcRect l="6667"/>
          <a:stretch>
            <a:fillRect/>
          </a:stretch>
        </p:blipFill>
        <p:spPr bwMode="auto">
          <a:xfrm>
            <a:off x="3428992" y="2214554"/>
            <a:ext cx="200026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857488" y="1000108"/>
            <a:ext cx="578647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4800" b="1" cap="none" spc="0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Тамара Василівна</a:t>
            </a:r>
            <a:endParaRPr lang="ru-RU" sz="4800" b="1" cap="none" spc="0" dirty="0">
              <a:ln w="11430"/>
              <a:solidFill>
                <a:schemeClr val="accent1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857752" y="428604"/>
            <a:ext cx="18525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</a:t>
            </a:r>
            <a:r>
              <a:rPr lang="uk-UA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3793" name="Picture 1" descr="C:\Users\777\Desktop\Анімація\101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071942"/>
            <a:ext cx="2595510" cy="27860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C:\Users\777\Desktop\Анімація\3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29125"/>
            <a:ext cx="2009775" cy="2428875"/>
          </a:xfrm>
          <a:prstGeom prst="rect">
            <a:avLst/>
          </a:prstGeom>
          <a:noFill/>
        </p:spPr>
      </p:pic>
      <p:pic>
        <p:nvPicPr>
          <p:cNvPr id="3" name="Picture 2" descr="C:\Users\777\Desktop\Новая папка (2)\IMG_0292.JPG"/>
          <p:cNvPicPr>
            <a:picLocks noChangeAspect="1" noChangeArrowheads="1"/>
          </p:cNvPicPr>
          <p:nvPr/>
        </p:nvPicPr>
        <p:blipFill>
          <a:blip r:embed="rId4" cstate="print"/>
          <a:srcRect l="11479" b="16908"/>
          <a:stretch>
            <a:fillRect/>
          </a:stretch>
        </p:blipFill>
        <p:spPr bwMode="auto">
          <a:xfrm>
            <a:off x="1000100" y="1857364"/>
            <a:ext cx="4500594" cy="2786082"/>
          </a:xfrm>
          <a:prstGeom prst="roundRect">
            <a:avLst>
              <a:gd name="adj" fmla="val 16667"/>
            </a:avLst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igh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218" name="Picture 2" descr="C:\Users\777\Desktop\Новая папка (2)\EwtBfB944Hk.jpg"/>
          <p:cNvPicPr>
            <a:picLocks noChangeAspect="1" noChangeArrowheads="1"/>
          </p:cNvPicPr>
          <p:nvPr/>
        </p:nvPicPr>
        <p:blipFill>
          <a:blip r:embed="rId5" cstate="print"/>
          <a:srcRect l="11929" t="18443" r="17820"/>
          <a:stretch>
            <a:fillRect/>
          </a:stretch>
        </p:blipFill>
        <p:spPr bwMode="auto">
          <a:xfrm>
            <a:off x="4643438" y="3000372"/>
            <a:ext cx="4286280" cy="2928958"/>
          </a:xfrm>
          <a:prstGeom prst="roundRect">
            <a:avLst>
              <a:gd name="adj" fmla="val 16667"/>
            </a:avLst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igh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1214414" y="4786322"/>
            <a:ext cx="3000396" cy="954107"/>
          </a:xfrm>
          <a:prstGeom prst="rect">
            <a:avLst/>
          </a:prstGeom>
          <a:noFill/>
          <a:scene3d>
            <a:camera prst="perspectiveRelaxed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smtClean="0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 </a:t>
            </a:r>
          </a:p>
          <a:p>
            <a:pPr algn="ctr"/>
            <a:r>
              <a:rPr lang="uk-UA" sz="2800" b="1" cap="none" spc="0" dirty="0" smtClean="0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Яна Феліксівна</a:t>
            </a:r>
            <a:endParaRPr lang="ru-RU" sz="2800" b="1" cap="none" spc="0" dirty="0">
              <a:ln w="11430"/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5786454"/>
            <a:ext cx="3286116" cy="954107"/>
          </a:xfrm>
          <a:prstGeom prst="rect">
            <a:avLst/>
          </a:prstGeom>
          <a:noFill/>
          <a:scene3d>
            <a:camera prst="perspectiveRelaxed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800" b="1" cap="none" spc="0" dirty="0" smtClean="0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</a:t>
            </a:r>
          </a:p>
          <a:p>
            <a:pPr algn="ctr"/>
            <a:r>
              <a:rPr lang="uk-UA" sz="2800" b="1" cap="none" spc="0" dirty="0" smtClean="0">
                <a:ln w="11430"/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Галина Анатоліївна</a:t>
            </a:r>
            <a:endParaRPr lang="ru-RU" sz="2800" b="1" cap="none" spc="0" dirty="0">
              <a:ln w="11430"/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777\Desktop\IMAG2014.jpg"/>
          <p:cNvPicPr>
            <a:picLocks noChangeAspect="1" noChangeArrowheads="1"/>
          </p:cNvPicPr>
          <p:nvPr/>
        </p:nvPicPr>
        <p:blipFill>
          <a:blip r:embed="rId3" cstate="print"/>
          <a:srcRect t="7796" r="13926" b="8399"/>
          <a:stretch>
            <a:fillRect/>
          </a:stretch>
        </p:blipFill>
        <p:spPr bwMode="auto">
          <a:xfrm>
            <a:off x="1357290" y="1500174"/>
            <a:ext cx="2500330" cy="364333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Picture 2" descr="C:\Users\777\Desktop\Анімація\4685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857760"/>
            <a:ext cx="1785918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48" name="Picture 4" descr="C:\Users\777\Desktop\Анімація\4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4000504"/>
            <a:ext cx="2476500" cy="1143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28596" y="5072074"/>
            <a:ext cx="421484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Бабуся</a:t>
            </a:r>
          </a:p>
          <a:p>
            <a:pPr algn="ctr"/>
            <a:r>
              <a:rPr lang="uk-UA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Галина Федотівна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tx2">
                  <a:lumMod val="50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7" name="Picture 3" descr="C:\Users\777\Desktop\IMAG1980.jpg"/>
          <p:cNvPicPr>
            <a:picLocks noChangeAspect="1" noChangeArrowheads="1"/>
          </p:cNvPicPr>
          <p:nvPr/>
        </p:nvPicPr>
        <p:blipFill>
          <a:blip r:embed="rId6" cstate="print"/>
          <a:srcRect t="21650" b="34770"/>
          <a:stretch>
            <a:fillRect/>
          </a:stretch>
        </p:blipFill>
        <p:spPr bwMode="auto">
          <a:xfrm rot="16200000">
            <a:off x="4250529" y="2464587"/>
            <a:ext cx="364333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99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000496" y="785794"/>
            <a:ext cx="414340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Бабуся </a:t>
            </a:r>
          </a:p>
          <a:p>
            <a:pPr algn="ctr"/>
            <a:r>
              <a:rPr lang="uk-UA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Марія Іванівна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777\Desktop\Новая папка (2)\IMAG19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-500090"/>
            <a:ext cx="5715040" cy="6357982"/>
          </a:xfrm>
          <a:prstGeom prst="ellipse">
            <a:avLst/>
          </a:prstGeom>
          <a:ln w="190500" cap="rnd">
            <a:solidFill>
              <a:schemeClr val="accent1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RelaxedModerately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428596" y="5786454"/>
            <a:ext cx="764927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4400" b="1" cap="none" spc="0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Олена   </a:t>
            </a:r>
            <a:r>
              <a:rPr lang="uk-UA" sz="44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Петрівна</a:t>
            </a:r>
            <a:endParaRPr lang="ru-RU" sz="4400" b="1" cap="none" spc="0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86578" y="142852"/>
            <a:ext cx="19288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</a:t>
            </a:r>
            <a:endParaRPr lang="ru-RU" sz="40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22" name="Picture 2" descr="C:\Users\777\Desktop\Анімація\5853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714356"/>
            <a:ext cx="952500" cy="952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777\Desktop\IMAG2008.jpg"/>
          <p:cNvPicPr>
            <a:picLocks noChangeAspect="1" noChangeArrowheads="1"/>
          </p:cNvPicPr>
          <p:nvPr/>
        </p:nvPicPr>
        <p:blipFill>
          <a:blip r:embed="rId3" cstate="print"/>
          <a:srcRect l="22478" t="10364" r="23574" b="8796"/>
          <a:stretch>
            <a:fillRect/>
          </a:stretch>
        </p:blipFill>
        <p:spPr bwMode="auto">
          <a:xfrm>
            <a:off x="3286116" y="1571612"/>
            <a:ext cx="2571768" cy="3357586"/>
          </a:xfrm>
          <a:prstGeom prst="roundRect">
            <a:avLst>
              <a:gd name="adj" fmla="val 16667"/>
            </a:avLst>
          </a:prstGeom>
          <a:ln w="76200">
            <a:solidFill>
              <a:schemeClr val="accent6">
                <a:lumMod val="75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76200" dir="18900000" sy="23000" kx="-1200000" algn="bl" rotWithShape="0">
              <a:schemeClr val="accent5">
                <a:lumMod val="75000"/>
                <a:alpha val="40000"/>
              </a:scheme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52" name="Picture 4" descr="C:\Users\777\Desktop\Анімація\10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3286124"/>
            <a:ext cx="2357454" cy="228601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357290" y="5357826"/>
            <a:ext cx="549432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600" b="1" dirty="0" smtClean="0">
                <a:ln w="11430">
                  <a:solidFill>
                    <a:schemeClr val="accent4">
                      <a:lumMod val="75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 Галина Миколаївна</a:t>
            </a:r>
            <a:endParaRPr lang="ru-RU" sz="3600" b="1" cap="none" spc="0" dirty="0">
              <a:ln w="11430">
                <a:solidFill>
                  <a:schemeClr val="accent4">
                    <a:lumMod val="75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t="-3000" r="-22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777\Desktop\IMAG19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142984"/>
            <a:ext cx="3143272" cy="44291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C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  <a:reflection blurRad="6350" stA="50000" endA="300" endPos="55500" dist="50800" dir="5400000" sy="-100000" algn="bl" rotWithShape="0"/>
          </a:effectLst>
          <a:scene3d>
            <a:camera prst="perspectiveContrastingRightFacing"/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9697" name="Picture 1" descr="C:\Users\777\Desktop\Анімація\1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5575" y="3429000"/>
            <a:ext cx="2638425" cy="3429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071538" y="6143644"/>
            <a:ext cx="52966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0" cap="none" spc="0" dirty="0" smtClean="0">
                <a:ln w="18415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Бабуся Валентина Василівна</a:t>
            </a:r>
            <a:endParaRPr lang="ru-RU" sz="3200" b="0" cap="none" spc="0" dirty="0">
              <a:ln w="18415" cmpd="sng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t="-5000" r="-4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777\Desktop\IMAG18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1142984"/>
            <a:ext cx="3929090" cy="2786082"/>
          </a:xfrm>
          <a:prstGeom prst="rect">
            <a:avLst/>
          </a:prstGeom>
          <a:ln w="127000" cap="rnd">
            <a:solidFill>
              <a:srgbClr val="FF99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8673" name="Picture 1" descr="C:\Users\777\Desktop\Анімація\4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 flipH="1">
            <a:off x="2250253" y="3036103"/>
            <a:ext cx="3286172" cy="1928826"/>
          </a:xfrm>
          <a:prstGeom prst="rect">
            <a:avLst/>
          </a:prstGeom>
          <a:noFill/>
        </p:spPr>
      </p:pic>
      <p:pic>
        <p:nvPicPr>
          <p:cNvPr id="14339" name="Picture 3" descr="C:\Users\777\Desktop\Новая папка (2)\IMAG18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85852" y="2428868"/>
            <a:ext cx="2143140" cy="307185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0" y="1000108"/>
            <a:ext cx="485778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Бабуся </a:t>
            </a:r>
          </a:p>
          <a:p>
            <a:pPr algn="ctr"/>
            <a:r>
              <a:rPr lang="uk-UA" sz="32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Олена Григорівна</a:t>
            </a:r>
            <a:endParaRPr lang="ru-RU" sz="32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70423" y="4000504"/>
            <a:ext cx="577357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 smtClean="0">
                <a:ln w="11430"/>
                <a:solidFill>
                  <a:srgbClr val="CC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Бабуся</a:t>
            </a:r>
          </a:p>
          <a:p>
            <a:pPr algn="ctr"/>
            <a:r>
              <a:rPr lang="uk-UA" sz="3600" b="1" spc="50" dirty="0" smtClean="0">
                <a:ln w="11430"/>
                <a:solidFill>
                  <a:srgbClr val="CC66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Галина Миколаївна</a:t>
            </a:r>
            <a:r>
              <a:rPr lang="uk-UA" sz="36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36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2" descr="C:\Users\777\Desktop\Анімація\4685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857760"/>
            <a:ext cx="1785918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t="-4000" r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777\Desktop\20160301_081651-1.jpg"/>
          <p:cNvPicPr>
            <a:picLocks noChangeAspect="1" noChangeArrowheads="1"/>
          </p:cNvPicPr>
          <p:nvPr/>
        </p:nvPicPr>
        <p:blipFill>
          <a:blip r:embed="rId3" cstate="print"/>
          <a:srcRect l="9336" t="28750" r="25310" b="33750"/>
          <a:stretch>
            <a:fillRect/>
          </a:stretch>
        </p:blipFill>
        <p:spPr bwMode="auto">
          <a:xfrm>
            <a:off x="3643306" y="714356"/>
            <a:ext cx="2500330" cy="3500462"/>
          </a:xfrm>
          <a:prstGeom prst="rect">
            <a:avLst/>
          </a:prstGeom>
          <a:ln w="127000" cap="rnd">
            <a:solidFill>
              <a:srgbClr val="FF7C80"/>
            </a:solidFill>
          </a:ln>
          <a:effectLst>
            <a:outerShdw blurRad="76200" dist="977900" dir="11520000" sx="85000" sy="85000" kx="900000" algn="br" rotWithShape="0">
              <a:srgbClr val="FF7C80">
                <a:alpha val="20000"/>
              </a:srgbClr>
            </a:outerShdw>
          </a:effectLst>
          <a:scene3d>
            <a:camera prst="isometricOffAxis1Righ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085" name="Picture 13" descr="C:\Users\777\Desktop\Анімація\81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714620"/>
            <a:ext cx="1714512" cy="239554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71670" y="5000636"/>
            <a:ext cx="551144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Бабуся Олена Леонідівна</a:t>
            </a:r>
            <a:endParaRPr lang="ru-RU" sz="3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1" descr="C:\Users\777\Desktop\Анімація\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571876"/>
            <a:ext cx="2428892" cy="21431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777\Desktop\Новая папка (2)\bKJIMOiuzpc.jpg"/>
          <p:cNvPicPr>
            <a:picLocks noChangeAspect="1" noChangeArrowheads="1"/>
          </p:cNvPicPr>
          <p:nvPr/>
        </p:nvPicPr>
        <p:blipFill>
          <a:blip r:embed="rId3" cstate="print"/>
          <a:srcRect l="23761" r="3637"/>
          <a:stretch>
            <a:fillRect/>
          </a:stretch>
        </p:blipFill>
        <p:spPr bwMode="auto">
          <a:xfrm>
            <a:off x="3286116" y="2285992"/>
            <a:ext cx="3000396" cy="3571900"/>
          </a:xfrm>
          <a:prstGeom prst="ellipse">
            <a:avLst/>
          </a:prstGeom>
          <a:ln w="63500" cap="rnd">
            <a:solidFill>
              <a:srgbClr val="FF99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0" name="Picture 2" descr="C:\Users\777\Desktop\HtUonZSSA3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500042"/>
            <a:ext cx="2948636" cy="3714776"/>
          </a:xfrm>
          <a:prstGeom prst="ellipse">
            <a:avLst/>
          </a:prstGeom>
          <a:ln w="63500" cap="rnd">
            <a:solidFill>
              <a:srgbClr val="FF99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 descr="C:\Users\777\Desktop\дубль\I5LpSISGAC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428604"/>
            <a:ext cx="2928958" cy="3857652"/>
          </a:xfrm>
          <a:prstGeom prst="ellipse">
            <a:avLst/>
          </a:prstGeom>
          <a:ln w="63500" cap="rnd">
            <a:solidFill>
              <a:srgbClr val="FF99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357522" y="5214950"/>
            <a:ext cx="5786478" cy="1323439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isometricOffAxis2Righ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ln w="18000">
                  <a:solidFill>
                    <a:srgbClr val="CC66FF"/>
                  </a:solidFill>
                  <a:prstDash val="solid"/>
                  <a:miter lim="800000"/>
                </a:ln>
                <a:solidFill>
                  <a:srgbClr val="FF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Бабуся</a:t>
            </a:r>
            <a:r>
              <a:rPr lang="uk-UA" sz="4000" b="1" dirty="0" smtClean="0">
                <a:ln w="11430">
                  <a:solidFill>
                    <a:srgbClr val="CC66FF"/>
                  </a:solidFill>
                </a:ln>
                <a:solidFill>
                  <a:srgbClr val="FF33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uk-UA" sz="4000" b="1" dirty="0" smtClean="0">
                <a:ln w="18000">
                  <a:solidFill>
                    <a:srgbClr val="CC66FF"/>
                  </a:solidFill>
                  <a:prstDash val="solid"/>
                  <a:miter lim="800000"/>
                </a:ln>
                <a:solidFill>
                  <a:srgbClr val="FF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Світлана</a:t>
            </a:r>
            <a:r>
              <a:rPr lang="uk-UA" sz="4000" b="1" dirty="0" smtClean="0">
                <a:ln w="11430">
                  <a:solidFill>
                    <a:srgbClr val="CC66FF"/>
                  </a:solidFill>
                </a:ln>
                <a:solidFill>
                  <a:srgbClr val="FF33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uk-UA" sz="4000" b="1" dirty="0" smtClean="0">
                <a:ln w="18000">
                  <a:solidFill>
                    <a:srgbClr val="CC66FF"/>
                  </a:solidFill>
                  <a:prstDash val="solid"/>
                  <a:miter lim="800000"/>
                </a:ln>
                <a:solidFill>
                  <a:srgbClr val="FF33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Вікторівна</a:t>
            </a:r>
            <a:endParaRPr lang="ru-RU" sz="4000" b="1" cap="none" spc="0" dirty="0">
              <a:ln w="18000">
                <a:solidFill>
                  <a:srgbClr val="CC66FF"/>
                </a:solidFill>
                <a:prstDash val="solid"/>
                <a:miter lim="800000"/>
              </a:ln>
              <a:solidFill>
                <a:srgbClr val="FF33CC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7649" name="Picture 1" descr="C:\Users\777\Desktop\Анімація\26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" y="4357694"/>
            <a:ext cx="2143108" cy="25003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777\Desktop\IMAG1985.jpg"/>
          <p:cNvPicPr>
            <a:picLocks noChangeAspect="1" noChangeArrowheads="1"/>
          </p:cNvPicPr>
          <p:nvPr/>
        </p:nvPicPr>
        <p:blipFill>
          <a:blip r:embed="rId3" cstate="print"/>
          <a:srcRect l="8152" t="10340" r="12364" b="31755"/>
          <a:stretch>
            <a:fillRect/>
          </a:stretch>
        </p:blipFill>
        <p:spPr bwMode="auto">
          <a:xfrm>
            <a:off x="2643174" y="857232"/>
            <a:ext cx="4286280" cy="4929198"/>
          </a:xfrm>
          <a:prstGeom prst="ellipse">
            <a:avLst/>
          </a:prstGeom>
          <a:ln w="190500" cap="rnd">
            <a:solidFill>
              <a:srgbClr val="CC9900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2143108" y="5534561"/>
            <a:ext cx="498001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4000" b="1" cap="none" spc="0" dirty="0" smtClean="0">
                <a:ln>
                  <a:solidFill>
                    <a:srgbClr val="990000"/>
                  </a:solidFill>
                </a:ln>
                <a:solidFill>
                  <a:srgbClr val="990000"/>
                </a:solidFill>
                <a:effectLst/>
              </a:rPr>
              <a:t>Бабуся</a:t>
            </a:r>
            <a:r>
              <a:rPr lang="uk-UA" sz="4000" b="1" cap="none" spc="0" dirty="0" smtClean="0">
                <a:ln>
                  <a:solidFill>
                    <a:srgbClr val="990000"/>
                  </a:solidFill>
                </a:ln>
                <a:solidFill>
                  <a:srgbClr val="FFCC00"/>
                </a:solidFill>
                <a:effectLst/>
              </a:rPr>
              <a:t> </a:t>
            </a:r>
          </a:p>
          <a:p>
            <a:pPr algn="ctr"/>
            <a:r>
              <a:rPr lang="uk-UA" sz="4000" b="1" cap="none" spc="0" dirty="0" smtClean="0">
                <a:ln>
                  <a:solidFill>
                    <a:srgbClr val="990000"/>
                  </a:solidFill>
                </a:ln>
                <a:solidFill>
                  <a:srgbClr val="990000"/>
                </a:solidFill>
                <a:effectLst/>
              </a:rPr>
              <a:t>Валентина Вікторівна</a:t>
            </a:r>
            <a:endParaRPr lang="ru-RU" sz="4000" b="1" cap="none" spc="0" dirty="0">
              <a:ln>
                <a:solidFill>
                  <a:srgbClr val="990000"/>
                </a:solidFill>
              </a:ln>
              <a:solidFill>
                <a:srgbClr val="990000"/>
              </a:solidFill>
              <a:effectLst/>
            </a:endParaRPr>
          </a:p>
        </p:txBody>
      </p:sp>
      <p:pic>
        <p:nvPicPr>
          <p:cNvPr id="26625" name="Picture 1" descr="C:\Users\777\Desktop\Анімація\3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429000"/>
            <a:ext cx="2833694" cy="3429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777\Desktop\дубль\IMAG1997.jpg"/>
          <p:cNvPicPr>
            <a:picLocks noChangeAspect="1" noChangeArrowheads="1"/>
          </p:cNvPicPr>
          <p:nvPr/>
        </p:nvPicPr>
        <p:blipFill>
          <a:blip r:embed="rId3" cstate="print"/>
          <a:srcRect l="41848" t="38746" r="35326" b="39114"/>
          <a:stretch>
            <a:fillRect/>
          </a:stretch>
        </p:blipFill>
        <p:spPr bwMode="auto">
          <a:xfrm>
            <a:off x="3929058" y="2714620"/>
            <a:ext cx="928694" cy="14287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CC0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  <a:reflection blurRad="6350" stA="50000" endA="300" endPos="55500" dist="50800" dir="5400000" sy="-100000" algn="bl" rotWithShape="0"/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 prst="artDeco"/>
            <a:contourClr>
              <a:srgbClr val="C0C0C0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48577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Бабуся Ольга Миколаївна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5605" name="Picture 5" descr="C:\Users\777\Desktop\Анімація\101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757728"/>
            <a:ext cx="4143404" cy="21002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777\Desktop\IMAG1993.jpg"/>
          <p:cNvPicPr>
            <a:picLocks noChangeAspect="1" noChangeArrowheads="1"/>
          </p:cNvPicPr>
          <p:nvPr/>
        </p:nvPicPr>
        <p:blipFill>
          <a:blip r:embed="rId4" cstate="print"/>
          <a:srcRect l="8696" r="13043"/>
          <a:stretch>
            <a:fillRect/>
          </a:stretch>
        </p:blipFill>
        <p:spPr bwMode="auto">
          <a:xfrm>
            <a:off x="5143504" y="1142984"/>
            <a:ext cx="2428892" cy="38894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8" name="Picture 6" descr="C:\Users\777\Desktop\IMAG1995.jpg"/>
          <p:cNvPicPr>
            <a:picLocks noChangeAspect="1" noChangeArrowheads="1"/>
          </p:cNvPicPr>
          <p:nvPr/>
        </p:nvPicPr>
        <p:blipFill>
          <a:blip r:embed="rId5" cstate="print"/>
          <a:srcRect l="14803" t="25000" r="29685"/>
          <a:stretch>
            <a:fillRect/>
          </a:stretch>
        </p:blipFill>
        <p:spPr bwMode="auto">
          <a:xfrm>
            <a:off x="1500166" y="1142984"/>
            <a:ext cx="2357454" cy="392909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857488" y="4786322"/>
            <a:ext cx="374653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3600" b="1" cap="none" spc="0" dirty="0" smtClean="0">
                <a:ln/>
                <a:solidFill>
                  <a:srgbClr val="00B050"/>
                </a:solidFill>
                <a:effectLst/>
              </a:rPr>
              <a:t>Бабуся </a:t>
            </a:r>
            <a:endParaRPr lang="ru-RU" sz="3600" b="1" dirty="0" smtClean="0">
              <a:ln/>
              <a:solidFill>
                <a:srgbClr val="00B050"/>
              </a:solidFill>
            </a:endParaRPr>
          </a:p>
          <a:p>
            <a:pPr algn="ctr"/>
            <a:r>
              <a:rPr lang="uk-UA" sz="3600" b="1" cap="none" spc="0" dirty="0" smtClean="0">
                <a:ln/>
                <a:solidFill>
                  <a:srgbClr val="00B050"/>
                </a:solidFill>
                <a:effectLst/>
              </a:rPr>
              <a:t>Надія Михайлівна</a:t>
            </a:r>
          </a:p>
        </p:txBody>
      </p:sp>
      <p:pic>
        <p:nvPicPr>
          <p:cNvPr id="24579" name="Picture 3" descr="C:\Users\777\Desktop\Анімація\1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14810" y="2786058"/>
            <a:ext cx="647700" cy="20717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3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8000" t="-6000" r="8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2786058"/>
            <a:ext cx="785818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Для вас, любі бабусі!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4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2529" name="Picture 1" descr="C:\Users\777\Desktop\Анімація\3762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4143380"/>
            <a:ext cx="1357322" cy="1285884"/>
          </a:xfrm>
          <a:prstGeom prst="rect">
            <a:avLst/>
          </a:prstGeom>
          <a:noFill/>
        </p:spPr>
      </p:pic>
      <p:pic>
        <p:nvPicPr>
          <p:cNvPr id="22530" name="Picture 2" descr="C:\Users\777\Desktop\Анімація\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1428736"/>
            <a:ext cx="1143008" cy="128588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777\Desktop\Анімація\IMAG14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428736"/>
            <a:ext cx="2066499" cy="1799465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C:\Users\777\Desktop\Анімація\IMAG14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85728"/>
            <a:ext cx="2470027" cy="1714512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6" name="Picture 4" descr="C:\Users\777\Desktop\Анімація\IMAG14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1500174"/>
            <a:ext cx="2071702" cy="1714511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7" name="Picture 5" descr="C:\Users\777\Desktop\Анімація\IMAG14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428868"/>
            <a:ext cx="2143108" cy="2143140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8" name="Picture 6" descr="C:\Users\777\Desktop\Анімація\IMAG14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4714884"/>
            <a:ext cx="2214578" cy="1714488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9" name="Picture 7" descr="C:\Users\777\Desktop\Анімація\IMAG142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7158" y="3349838"/>
            <a:ext cx="2571768" cy="2579492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80" name="Picture 8" descr="C:\Users\777\Desktop\Анімація\IMAG142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86512" y="3286124"/>
            <a:ext cx="2357454" cy="2500330"/>
          </a:xfrm>
          <a:prstGeom prst="ellipse">
            <a:avLst/>
          </a:prstGeom>
          <a:ln w="63500" cap="rnd"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3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3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777\Desktop\дубль\333333.jpg"/>
          <p:cNvPicPr>
            <a:picLocks noChangeAspect="1" noChangeArrowheads="1"/>
          </p:cNvPicPr>
          <p:nvPr/>
        </p:nvPicPr>
        <p:blipFill>
          <a:blip r:embed="rId3"/>
          <a:srcRect l="8929" t="8571" r="7143" b="21428"/>
          <a:stretch>
            <a:fillRect/>
          </a:stretch>
        </p:blipFill>
        <p:spPr bwMode="auto">
          <a:xfrm>
            <a:off x="2928926" y="1785926"/>
            <a:ext cx="3357586" cy="350046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4857760"/>
            <a:ext cx="772839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cap="all" dirty="0" smtClean="0">
                <a:ln w="0"/>
                <a:solidFill>
                  <a:srgbClr val="CC66FF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Поки живі матері, -</a:t>
            </a:r>
          </a:p>
          <a:p>
            <a:pPr algn="ctr"/>
            <a:r>
              <a:rPr lang="uk-UA" sz="4800" b="1" cap="all" dirty="0" smtClean="0">
                <a:ln w="0"/>
                <a:solidFill>
                  <a:srgbClr val="CC66FF"/>
                </a:solidFill>
                <a:effectLst>
                  <a:reflection blurRad="12700" stA="50000" endPos="50000" dist="5000" dir="5400000" sy="-100000" rotWithShape="0"/>
                </a:effectLst>
                <a:latin typeface="Arial Black" pitchFamily="34" charset="0"/>
              </a:rPr>
              <a:t> ми всі щасливі</a:t>
            </a:r>
            <a:endParaRPr lang="ru-RU" sz="4800" b="1" cap="all" dirty="0">
              <a:ln w="0"/>
              <a:solidFill>
                <a:srgbClr val="CC66FF"/>
              </a:solidFill>
              <a:effectLst>
                <a:reflection blurRad="12700" stA="50000" endPos="50000" dist="5000" dir="5400000" sy="-100000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777\Desktop\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0"/>
            <a:ext cx="3786214" cy="592933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777\Desktop\Картинки\2222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0"/>
            <a:ext cx="5857885" cy="685800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00100" y="4643446"/>
            <a:ext cx="75632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>
                  <a:solidFill>
                    <a:srgbClr val="FFFF00"/>
                  </a:solidFill>
                </a:ln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Живіть</a:t>
            </a:r>
            <a:r>
              <a:rPr lang="ru-RU" sz="5400" b="1" cap="all" spc="0" dirty="0" smtClean="0">
                <a:ln>
                  <a:solidFill>
                    <a:srgbClr val="FFFF00"/>
                  </a:solidFill>
                </a:ln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 </a:t>
            </a:r>
            <a:r>
              <a:rPr lang="ru-RU" sz="5400" b="1" cap="all" spc="0" dirty="0" err="1" smtClean="0">
                <a:ln>
                  <a:solidFill>
                    <a:srgbClr val="FFFF00"/>
                  </a:solidFill>
                </a:ln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лишень</a:t>
            </a:r>
            <a:r>
              <a:rPr lang="ru-RU" sz="5400" b="1" cap="all" dirty="0" smtClean="0">
                <a:ln>
                  <a:solidFill>
                    <a:srgbClr val="FFFF00"/>
                  </a:solidFill>
                </a:ln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!</a:t>
            </a:r>
            <a:r>
              <a:rPr lang="ru-RU" sz="5400" b="1" cap="all" spc="0" dirty="0" smtClean="0">
                <a:ln>
                  <a:solidFill>
                    <a:srgbClr val="FFFF00"/>
                  </a:solidFill>
                </a:ln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 </a:t>
            </a:r>
          </a:p>
          <a:p>
            <a:pPr algn="ctr"/>
            <a:r>
              <a:rPr lang="ru-RU" sz="5400" b="1" cap="all" spc="0" dirty="0" err="1" smtClean="0">
                <a:ln>
                  <a:solidFill>
                    <a:srgbClr val="FFFF00"/>
                  </a:solidFill>
                </a:ln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благаю</a:t>
            </a:r>
            <a:r>
              <a:rPr lang="ru-RU" sz="5400" b="1" cap="all" spc="0" dirty="0" smtClean="0">
                <a:ln>
                  <a:solidFill>
                    <a:srgbClr val="FFFF00"/>
                  </a:solidFill>
                </a:ln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 </a:t>
            </a:r>
            <a:r>
              <a:rPr lang="ru-RU" sz="5400" b="1" cap="all" spc="0" dirty="0" err="1" smtClean="0">
                <a:ln>
                  <a:solidFill>
                    <a:srgbClr val="FFFF00"/>
                  </a:solidFill>
                </a:ln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і</a:t>
            </a:r>
            <a:r>
              <a:rPr lang="ru-RU" sz="5400" b="1" cap="all" spc="0" dirty="0" smtClean="0">
                <a:ln>
                  <a:solidFill>
                    <a:srgbClr val="FFFF00"/>
                  </a:solidFill>
                </a:ln>
                <a:solidFill>
                  <a:srgbClr val="99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rial Black" pitchFamily="34" charset="0"/>
              </a:rPr>
              <a:t> молю! </a:t>
            </a:r>
            <a:endParaRPr lang="ru-RU" sz="5400" b="1" cap="all" spc="0" dirty="0">
              <a:ln>
                <a:solidFill>
                  <a:srgbClr val="FFFF00"/>
                </a:solidFill>
              </a:ln>
              <a:solidFill>
                <a:srgbClr val="99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486543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cap="none" spc="0" dirty="0" smtClean="0">
                <a:ln w="11430"/>
                <a:solidFill>
                  <a:srgbClr val="CC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Зі святом</a:t>
            </a:r>
            <a:endParaRPr lang="ru-RU" sz="9600" b="1" cap="none" spc="0" dirty="0">
              <a:ln w="11430"/>
              <a:solidFill>
                <a:srgbClr val="CC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C:\Users\777\Desktop\Анімація\5819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643050"/>
            <a:ext cx="3929090" cy="40005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5643578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Дякуємо за увагу!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1430</TotalTime>
  <Words>131</Words>
  <Application>Microsoft Office PowerPoint</Application>
  <PresentationFormat>Экран (4:3)</PresentationFormat>
  <Paragraphs>51</Paragraphs>
  <Slides>83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83</vt:i4>
      </vt:variant>
    </vt:vector>
  </HeadingPairs>
  <TitlesOfParts>
    <vt:vector size="84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777</cp:lastModifiedBy>
  <cp:revision>149</cp:revision>
  <dcterms:created xsi:type="dcterms:W3CDTF">2016-02-27T06:53:54Z</dcterms:created>
  <dcterms:modified xsi:type="dcterms:W3CDTF">2016-03-01T18:22:02Z</dcterms:modified>
</cp:coreProperties>
</file>