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7" r:id="rId2"/>
    <p:sldId id="320" r:id="rId3"/>
    <p:sldId id="279" r:id="rId4"/>
    <p:sldId id="285" r:id="rId5"/>
    <p:sldId id="286" r:id="rId6"/>
    <p:sldId id="312" r:id="rId7"/>
    <p:sldId id="313" r:id="rId8"/>
    <p:sldId id="280" r:id="rId9"/>
    <p:sldId id="322" r:id="rId10"/>
    <p:sldId id="323" r:id="rId11"/>
    <p:sldId id="324" r:id="rId12"/>
    <p:sldId id="325" r:id="rId13"/>
    <p:sldId id="283" r:id="rId14"/>
    <p:sldId id="284" r:id="rId15"/>
    <p:sldId id="315" r:id="rId16"/>
    <p:sldId id="316" r:id="rId17"/>
    <p:sldId id="294" r:id="rId18"/>
    <p:sldId id="326" r:id="rId19"/>
    <p:sldId id="327" r:id="rId20"/>
    <p:sldId id="328" r:id="rId21"/>
    <p:sldId id="329" r:id="rId22"/>
    <p:sldId id="258" r:id="rId23"/>
    <p:sldId id="295" r:id="rId24"/>
    <p:sldId id="267" r:id="rId25"/>
    <p:sldId id="296" r:id="rId26"/>
    <p:sldId id="300" r:id="rId27"/>
    <p:sldId id="297" r:id="rId28"/>
    <p:sldId id="299" r:id="rId29"/>
    <p:sldId id="302" r:id="rId30"/>
    <p:sldId id="260" r:id="rId31"/>
    <p:sldId id="268" r:id="rId32"/>
    <p:sldId id="303" r:id="rId33"/>
    <p:sldId id="305" r:id="rId34"/>
    <p:sldId id="306" r:id="rId35"/>
    <p:sldId id="307" r:id="rId36"/>
    <p:sldId id="314" r:id="rId37"/>
    <p:sldId id="308" r:id="rId38"/>
    <p:sldId id="309" r:id="rId39"/>
    <p:sldId id="321" r:id="rId40"/>
    <p:sldId id="330" r:id="rId41"/>
    <p:sldId id="311" r:id="rId42"/>
    <p:sldId id="319" r:id="rId43"/>
    <p:sldId id="317" r:id="rId44"/>
    <p:sldId id="318" r:id="rId45"/>
    <p:sldId id="27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CC85-8452-43BA-9A42-D38193DB3DB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F213-2E41-483C-968A-0CDAC5EF7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D4827-4117-438C-AFFD-07BA4A2F1FE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7224D-8FFA-43CB-BA53-09DFD83670C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CA38F-167B-41ED-87F0-1C07F8BC02F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B3661-6C8D-4907-A5B8-C1E3C617123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B47C6-B274-4664-8DFE-931CBA58B9D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3B3CF-0CA3-4393-802F-7F002E572236}" type="slidenum">
              <a:rPr lang="ru-RU"/>
              <a:pPr/>
              <a:t>24</a:t>
            </a:fld>
            <a:endParaRPr lang="ru-RU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FBDB1-5498-4634-9236-4224B321BEE0}" type="slidenum">
              <a:rPr lang="ru-RU"/>
              <a:pPr/>
              <a:t>30</a:t>
            </a:fld>
            <a:endParaRPr lang="ru-RU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Сравнение дробей с одинаковыми числителями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C053D-D157-4540-8F59-2C7D4F2F9476}" type="slidenum">
              <a:rPr lang="ru-RU"/>
              <a:pPr/>
              <a:t>31</a:t>
            </a:fld>
            <a:endParaRPr lang="ru-RU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CED3-49EC-4ED3-AABF-FB370B44A708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989A-0B4E-4187-8A92-6CEA0C97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E17B79-CD4E-48FC-A9EF-4A0CE2861BA5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oleObject" Target="../embeddings/oleObject5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8.png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6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WordArt 2"/>
          <p:cNvSpPr>
            <a:spLocks noChangeArrowheads="1" noChangeShapeType="1" noTextEdit="1"/>
          </p:cNvSpPr>
          <p:nvPr/>
        </p:nvSpPr>
        <p:spPr bwMode="auto">
          <a:xfrm>
            <a:off x="1500167" y="285728"/>
            <a:ext cx="6143668" cy="895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Педагогічна</a:t>
            </a:r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технологія</a:t>
            </a:r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«Росток» </a:t>
            </a:r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2803" name="WordArt 3"/>
          <p:cNvSpPr>
            <a:spLocks noChangeArrowheads="1" noChangeShapeType="1" noTextEdit="1"/>
          </p:cNvSpPr>
          <p:nvPr/>
        </p:nvSpPr>
        <p:spPr bwMode="auto">
          <a:xfrm>
            <a:off x="565150" y="5267325"/>
            <a:ext cx="8221663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332811" name="Freeform 1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2" name="Freeform 1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3" name="Freeform 1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4" name="Freeform 1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5" name="Freeform 1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6" name="Freeform 1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7" name="Freeform 1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8" name="Freeform 1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820" name="WordArt 20"/>
          <p:cNvSpPr>
            <a:spLocks noChangeArrowheads="1" noChangeShapeType="1" noTextEdit="1"/>
          </p:cNvSpPr>
          <p:nvPr/>
        </p:nvSpPr>
        <p:spPr bwMode="auto">
          <a:xfrm>
            <a:off x="611560" y="1628800"/>
            <a:ext cx="7856537" cy="439248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kern="10" dirty="0" err="1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Порівняння</a:t>
            </a:r>
            <a:endParaRPr lang="ru-RU" sz="6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66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600" kern="10" dirty="0" err="1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дробів</a:t>
            </a:r>
            <a:endParaRPr lang="ru-RU" sz="6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57158" y="142852"/>
            <a:ext cx="857256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ОБЧИСЛИТИ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 ЧИСЛОВОГО ВИРАЗУ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/>
              <a:t>(1000:25+20):15+(56:2+72):20–(48-48):3 = __</a:t>
            </a:r>
            <a:endParaRPr lang="ru-RU" sz="3200" dirty="0" smtClean="0"/>
          </a:p>
          <a:p>
            <a:pPr algn="ctr"/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57158" y="142852"/>
            <a:ext cx="8572560" cy="7602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КОРІНЬ РІВНЯННЯ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dirty="0" smtClean="0"/>
              <a:t>(15 - х : 60</a:t>
            </a:r>
            <a:r>
              <a:rPr lang="uk-UA" sz="4400" smtClean="0"/>
              <a:t>) </a:t>
            </a:r>
            <a:r>
              <a:rPr lang="uk-UA" sz="4400" smtClean="0"/>
              <a:t>* </a:t>
            </a:r>
            <a:r>
              <a:rPr lang="uk-UA" sz="4400" dirty="0" smtClean="0"/>
              <a:t>30 = 270</a:t>
            </a:r>
          </a:p>
          <a:p>
            <a:pPr algn="ctr"/>
            <a:r>
              <a:rPr lang="uk-UA" sz="4400" dirty="0" smtClean="0"/>
              <a:t>180 : (х –15) + 11 = 20 </a:t>
            </a:r>
          </a:p>
          <a:p>
            <a:pPr algn="ctr"/>
            <a:r>
              <a:rPr lang="uk-UA" sz="4400" dirty="0" smtClean="0"/>
              <a:t>78 * (140 - х) = 8112</a:t>
            </a:r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endParaRPr lang="ru-RU" sz="3200" dirty="0" smtClean="0"/>
          </a:p>
          <a:p>
            <a:pPr algn="ctr"/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214290"/>
            <a:ext cx="8072494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“МАТЕМАТИЧНА РОМАШКА”</a:t>
            </a: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Картинки по запросу фото ромаш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4198172" cy="3708385"/>
          </a:xfrm>
          <a:prstGeom prst="rect">
            <a:avLst/>
          </a:prstGeom>
          <a:noFill/>
        </p:spPr>
      </p:pic>
      <p:pic>
        <p:nvPicPr>
          <p:cNvPr id="38920" name="Picture 8" descr="Картинки по запросу фото матема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3007184" cy="291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214290"/>
            <a:ext cx="8072494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“ВЛУЧ У ЦІЛЬ”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кг - … </a:t>
            </a:r>
          </a:p>
          <a:p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        дм - …</a:t>
            </a: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хв. - …                    тижня - …               </a:t>
            </a: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071538" y="2928934"/>
          <a:ext cx="594140" cy="1151147"/>
        </p:xfrm>
        <a:graphic>
          <a:graphicData uri="http://schemas.openxmlformats.org/presentationml/2006/ole">
            <p:oleObj spid="_x0000_s40964" name="Формула" r:id="rId3" imgW="203040" imgH="39348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357818" y="4786322"/>
          <a:ext cx="446088" cy="1150938"/>
        </p:xfrm>
        <a:graphic>
          <a:graphicData uri="http://schemas.openxmlformats.org/presentationml/2006/ole">
            <p:oleObj spid="_x0000_s4096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857752" y="2357430"/>
          <a:ext cx="1039813" cy="1150938"/>
        </p:xfrm>
        <a:graphic>
          <a:graphicData uri="http://schemas.openxmlformats.org/presentationml/2006/ole">
            <p:oleObj spid="_x0000_s40966" name="Формула" r:id="rId5" imgW="355320" imgH="393480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142976" y="4786322"/>
          <a:ext cx="668338" cy="1150938"/>
        </p:xfrm>
        <a:graphic>
          <a:graphicData uri="http://schemas.openxmlformats.org/presentationml/2006/ole">
            <p:oleObj spid="_x0000_s40967" name="Формула" r:id="rId6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142852"/>
            <a:ext cx="8643966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НЕЗНАЙКА БУЛО 2 ЦІЛИХ ЯБЛУКА, 8 ПОЛОВИНОК І 12 ЧЕТВЕРТИНОК.</a:t>
            </a:r>
          </a:p>
          <a:p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СКІЛЬКИ ВСЬОГО ЯБЛУК БУЛО У НЕЗНАЙКА?</a:t>
            </a:r>
            <a:endParaRPr lang="uk-UA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Картинки по запросу фото незнай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914772" cy="2786082"/>
          </a:xfrm>
          <a:prstGeom prst="rect">
            <a:avLst/>
          </a:prstGeom>
          <a:noFill/>
        </p:spPr>
      </p:pic>
      <p:pic>
        <p:nvPicPr>
          <p:cNvPr id="41990" name="Picture 6" descr="Картинки по запросу фото ябл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742973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142852"/>
            <a:ext cx="8643966" cy="680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ВИКЛЮЧИ ЗАЙВЕ СЛОВО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АУМХ</a:t>
            </a:r>
          </a:p>
          <a:p>
            <a:pPr algn="ctr"/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КПАУВ</a:t>
            </a:r>
          </a:p>
          <a:p>
            <a:pPr algn="ctr"/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ОРМАК</a:t>
            </a:r>
          </a:p>
          <a:p>
            <a:pPr algn="ctr"/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ЬЕДЛІФН</a:t>
            </a:r>
            <a:endParaRPr lang="uk-UA" sz="6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142852"/>
            <a:ext cx="864396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46" name="Picture 2" descr="Картинки по запросу фото дельфін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96288" cy="49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214290"/>
            <a:ext cx="8072494" cy="637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ПОРІВНЯННЯ ДРОБІВ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ОДНАКОВИМИ ЧИСЕЛЬНИКАМИ ТА ОДНАКОВИМИ ЗНАМЕННИКАМИ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C:\Users\jo\Desktop\тижд\opred-dууу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6218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345513" cy="72551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7030A0"/>
                </a:solidFill>
              </a:rPr>
              <a:t/>
            </a:r>
            <a:br>
              <a:rPr lang="uk-UA" sz="4800" b="1" i="1" dirty="0" smtClean="0">
                <a:solidFill>
                  <a:srgbClr val="7030A0"/>
                </a:solidFill>
              </a:rPr>
            </a:br>
            <a:r>
              <a:rPr lang="uk-UA" sz="4800" b="1" i="1" dirty="0" smtClean="0">
                <a:solidFill>
                  <a:srgbClr val="7030A0"/>
                </a:solidFill>
              </a:rPr>
              <a:t/>
            </a:r>
            <a:br>
              <a:rPr lang="uk-UA" sz="4800" b="1" i="1" dirty="0" smtClean="0">
                <a:solidFill>
                  <a:srgbClr val="7030A0"/>
                </a:solidFill>
              </a:rPr>
            </a:br>
            <a:r>
              <a:rPr lang="uk-UA" sz="4800" b="1" i="1" dirty="0" smtClean="0">
                <a:solidFill>
                  <a:srgbClr val="7030A0"/>
                </a:solidFill>
              </a:rPr>
              <a:t>Проблемне завдання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4075" y="1600200"/>
            <a:ext cx="7019925" cy="4543425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Побудуйте квадрат зі стороною 4 см Поділіть його на 4 рівні частини. 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Скількома способами це можна                                                                             зробити?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Чому дорівнює (у сантиметрах)                                   площа кожної з одержаних частин?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45322-D240-4DDF-A9A4-6CE5E64243F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173" name="Picture 4" descr="C:\Users\jo\AppData\Local\Temp\Rar$DIa0.403\petr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3742">
            <a:off x="209550" y="2984500"/>
            <a:ext cx="16478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2E291-A905-4E54-9462-C9068A479F1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Ромб 5"/>
          <p:cNvSpPr/>
          <p:nvPr/>
        </p:nvSpPr>
        <p:spPr>
          <a:xfrm rot="2694528">
            <a:off x="-142875" y="2203450"/>
            <a:ext cx="4117975" cy="4052888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cxnSp>
        <p:nvCxnSpPr>
          <p:cNvPr id="8" name="Прямая соединительная линия 7"/>
          <p:cNvCxnSpPr>
            <a:stCxn id="6" idx="1"/>
            <a:endCxn id="6" idx="3"/>
          </p:cNvCxnSpPr>
          <p:nvPr/>
        </p:nvCxnSpPr>
        <p:spPr>
          <a:xfrm rot="10800000" flipH="1" flipV="1">
            <a:off x="458788" y="2776538"/>
            <a:ext cx="2916237" cy="29067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0"/>
            <a:endCxn id="6" idx="2"/>
          </p:cNvCxnSpPr>
          <p:nvPr/>
        </p:nvCxnSpPr>
        <p:spPr>
          <a:xfrm rot="16200000" flipH="1" flipV="1">
            <a:off x="481013" y="2798762"/>
            <a:ext cx="2871788" cy="28622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24" name="Picture 4" descr="C:\Users\jo\Desktop\Рисунок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708275"/>
            <a:ext cx="3024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40425" y="1484313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Другий спосіб: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4213" y="1484313"/>
            <a:ext cx="2357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Перший спосіб :</a:t>
            </a:r>
          </a:p>
        </p:txBody>
      </p:sp>
      <p:pic>
        <p:nvPicPr>
          <p:cNvPr id="8202" name="Picture 2" descr="http://upload.wikimedia.org/wikipedia/commons/thumb/b/b9/Cake_quarters.svg/225px-Cake_quarter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76250"/>
            <a:ext cx="266541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nveter.ru/uploads/posts/2013-09/1379975198_zvonok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1614488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solidFill>
                  <a:srgbClr val="0000FF"/>
                </a:solidFill>
              </a:rPr>
              <a:t>Знаменник</a:t>
            </a:r>
            <a:r>
              <a:rPr lang="uk-UA" i="1" dirty="0" smtClean="0">
                <a:solidFill>
                  <a:srgbClr val="FF0066"/>
                </a:solidFill>
              </a:rPr>
              <a:t> </a:t>
            </a:r>
            <a:r>
              <a:rPr lang="uk-UA" b="1" dirty="0" smtClean="0"/>
              <a:t>дробу показує на скільки рівних частин поділили щось ціле, а </a:t>
            </a:r>
            <a:r>
              <a:rPr lang="uk-UA" b="1" i="1" dirty="0" smtClean="0">
                <a:solidFill>
                  <a:srgbClr val="0000FF"/>
                </a:solidFill>
              </a:rPr>
              <a:t>чисельник</a:t>
            </a:r>
            <a:r>
              <a:rPr lang="uk-UA" b="1" dirty="0" smtClean="0">
                <a:solidFill>
                  <a:srgbClr val="0000FF"/>
                </a:solidFill>
              </a:rPr>
              <a:t> –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b="1" dirty="0" smtClean="0"/>
              <a:t>скільки таких частин взяли.</a:t>
            </a:r>
            <a:endParaRPr lang="uk-UA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8011E-7245-4536-9768-5970345C35E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2420938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Наприклад    розділили    торт :</a:t>
            </a:r>
          </a:p>
        </p:txBody>
      </p:sp>
      <p:pic>
        <p:nvPicPr>
          <p:cNvPr id="46082" name="Picture 2" descr="C:\Users\jo\Безимени-1 - Копі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068638"/>
            <a:ext cx="38989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3" y="3071813"/>
            <a:ext cx="280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Менша частина :</a:t>
            </a:r>
          </a:p>
        </p:txBody>
      </p:sp>
      <p:pic>
        <p:nvPicPr>
          <p:cNvPr id="46083" name="Picture 3" descr="C:\Users\jo\Desktop\Безимени-1 - Копі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708275"/>
            <a:ext cx="1079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13" y="5661025"/>
            <a:ext cx="393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Більша частина торту :</a:t>
            </a:r>
          </a:p>
        </p:txBody>
      </p:sp>
      <p:pic>
        <p:nvPicPr>
          <p:cNvPr id="46084" name="Picture 4" descr="C:\Users\jo\Desktop\Безимени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868863"/>
            <a:ext cx="116681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32588" y="4365625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(Три десятих)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0788" y="5445125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(Сім десятих)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339975" y="620713"/>
            <a:ext cx="4608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3399"/>
                </a:solidFill>
                <a:latin typeface="Izhitsa" pitchFamily="34" charset="0"/>
              </a:rPr>
              <a:t> </a:t>
            </a:r>
            <a:endParaRPr lang="ru-RU" sz="3200" dirty="0">
              <a:solidFill>
                <a:srgbClr val="CC3399"/>
              </a:solidFill>
              <a:latin typeface="Izhitsa" pitchFamily="34" charset="0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285984" y="571481"/>
            <a:ext cx="617539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дроби</a:t>
            </a: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2211388" y="1989138"/>
          <a:ext cx="536575" cy="1511300"/>
        </p:xfrm>
        <a:graphic>
          <a:graphicData uri="http://schemas.openxmlformats.org/presentationml/2006/ole">
            <p:oleObj spid="_x0000_s105474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2897188" y="1989138"/>
          <a:ext cx="779462" cy="1511300"/>
        </p:xfrm>
        <a:graphic>
          <a:graphicData uri="http://schemas.openxmlformats.org/presentationml/2006/ole">
            <p:oleObj spid="_x0000_s105475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3825875" y="1989138"/>
          <a:ext cx="536575" cy="1511300"/>
        </p:xfrm>
        <a:graphic>
          <a:graphicData uri="http://schemas.openxmlformats.org/presentationml/2006/ole">
            <p:oleObj spid="_x0000_s105476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4511675" y="1989138"/>
          <a:ext cx="585788" cy="1511300"/>
        </p:xfrm>
        <a:graphic>
          <a:graphicData uri="http://schemas.openxmlformats.org/presentationml/2006/ole">
            <p:oleObj spid="_x0000_s105477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114699" name="Object 11"/>
          <p:cNvGraphicFramePr>
            <a:graphicFrameLocks noChangeAspect="1"/>
          </p:cNvGraphicFramePr>
          <p:nvPr/>
        </p:nvGraphicFramePr>
        <p:xfrm>
          <a:off x="5246688" y="1989138"/>
          <a:ext cx="779462" cy="1511300"/>
        </p:xfrm>
        <a:graphic>
          <a:graphicData uri="http://schemas.openxmlformats.org/presentationml/2006/ole">
            <p:oleObj spid="_x0000_s105478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114700" name="Object 12"/>
          <p:cNvGraphicFramePr>
            <a:graphicFrameLocks noChangeAspect="1"/>
          </p:cNvGraphicFramePr>
          <p:nvPr/>
        </p:nvGraphicFramePr>
        <p:xfrm>
          <a:off x="1475656" y="1988840"/>
          <a:ext cx="585788" cy="1511300"/>
        </p:xfrm>
        <a:graphic>
          <a:graphicData uri="http://schemas.openxmlformats.org/presentationml/2006/ole">
            <p:oleObj spid="_x0000_s105479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6175375" y="1989138"/>
          <a:ext cx="585788" cy="1511300"/>
        </p:xfrm>
        <a:graphic>
          <a:graphicData uri="http://schemas.openxmlformats.org/presentationml/2006/ole">
            <p:oleObj spid="_x0000_s105480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114702" name="Object 14"/>
          <p:cNvGraphicFramePr>
            <a:graphicFrameLocks noChangeAspect="1"/>
          </p:cNvGraphicFramePr>
          <p:nvPr/>
        </p:nvGraphicFramePr>
        <p:xfrm>
          <a:off x="6910388" y="1989138"/>
          <a:ext cx="536575" cy="1511300"/>
        </p:xfrm>
        <a:graphic>
          <a:graphicData uri="http://schemas.openxmlformats.org/presentationml/2006/ole">
            <p:oleObj spid="_x0000_s105481" name="Формула" r:id="rId10" imgW="139680" imgH="393480" progId="Equation.3">
              <p:embed/>
            </p:oleObj>
          </a:graphicData>
        </a:graphic>
      </p:graphicFrame>
      <p:graphicFrame>
        <p:nvGraphicFramePr>
          <p:cNvPr id="114703" name="Object 15"/>
          <p:cNvGraphicFramePr>
            <a:graphicFrameLocks noChangeAspect="1"/>
          </p:cNvGraphicFramePr>
          <p:nvPr/>
        </p:nvGraphicFramePr>
        <p:xfrm>
          <a:off x="7596188" y="1989138"/>
          <a:ext cx="779462" cy="1511300"/>
        </p:xfrm>
        <a:graphic>
          <a:graphicData uri="http://schemas.openxmlformats.org/presentationml/2006/ole">
            <p:oleObj spid="_x0000_s105482" name="Формула" r:id="rId11" imgW="203040" imgH="393480" progId="Equation.3">
              <p:embed/>
            </p:oleObj>
          </a:graphicData>
        </a:graphic>
      </p:graphicFrame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3203574" y="3860800"/>
            <a:ext cx="568890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err="1" smtClean="0">
                <a:solidFill>
                  <a:srgbClr val="002060"/>
                </a:solidFill>
                <a:latin typeface="Izhitsa" pitchFamily="34" charset="0"/>
              </a:rPr>
              <a:t>Назвати</a:t>
            </a:r>
            <a:r>
              <a:rPr lang="ru-RU" sz="3200" b="1" i="1" dirty="0" smtClean="0">
                <a:solidFill>
                  <a:srgbClr val="002060"/>
                </a:solidFill>
                <a:latin typeface="Izhitsa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Izhitsa" pitchFamily="34" charset="0"/>
              </a:rPr>
              <a:t>неправильні</a:t>
            </a:r>
            <a:r>
              <a:rPr lang="ru-RU" sz="3200" b="1" i="1" dirty="0" smtClean="0">
                <a:solidFill>
                  <a:srgbClr val="002060"/>
                </a:solidFill>
                <a:latin typeface="Izhitsa" pitchFamily="34" charset="0"/>
              </a:rPr>
              <a:t> дроби</a:t>
            </a:r>
            <a:endParaRPr lang="ru-RU" sz="3200" b="1" i="1" dirty="0">
              <a:solidFill>
                <a:srgbClr val="002060"/>
              </a:solidFill>
              <a:latin typeface="Izhits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err="1" smtClean="0">
                <a:solidFill>
                  <a:srgbClr val="002060"/>
                </a:solidFill>
                <a:latin typeface="Izhitsa" pitchFamily="34" charset="0"/>
              </a:rPr>
              <a:t>Назвати</a:t>
            </a:r>
            <a:r>
              <a:rPr lang="ru-RU" sz="3200" b="1" i="1" dirty="0" smtClean="0">
                <a:solidFill>
                  <a:srgbClr val="002060"/>
                </a:solidFill>
                <a:latin typeface="Izhitsa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Izhitsa" pitchFamily="34" charset="0"/>
              </a:rPr>
              <a:t>правильні</a:t>
            </a:r>
            <a:r>
              <a:rPr lang="ru-RU" sz="3200" b="1" i="1" dirty="0" smtClean="0">
                <a:solidFill>
                  <a:srgbClr val="002060"/>
                </a:solidFill>
                <a:latin typeface="Izhitsa" pitchFamily="34" charset="0"/>
              </a:rPr>
              <a:t> дроби </a:t>
            </a:r>
            <a:r>
              <a:rPr lang="ru-RU" sz="3200" b="1" i="1" dirty="0" err="1" smtClean="0">
                <a:solidFill>
                  <a:srgbClr val="002060"/>
                </a:solidFill>
                <a:latin typeface="Izhitsa" pitchFamily="34" charset="0"/>
              </a:rPr>
              <a:t>зі</a:t>
            </a:r>
            <a:r>
              <a:rPr lang="ru-RU" sz="3200" b="1" i="1" dirty="0" smtClean="0">
                <a:solidFill>
                  <a:srgbClr val="002060"/>
                </a:solidFill>
                <a:latin typeface="Izhitsa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Izhitsa" pitchFamily="34" charset="0"/>
              </a:rPr>
              <a:t>знаменником</a:t>
            </a:r>
            <a:r>
              <a:rPr lang="ru-RU" sz="3200" b="1" i="1" dirty="0" smtClean="0">
                <a:solidFill>
                  <a:srgbClr val="002060"/>
                </a:solidFill>
                <a:latin typeface="Izhitsa" pitchFamily="34" charset="0"/>
              </a:rPr>
              <a:t> 8</a:t>
            </a:r>
          </a:p>
          <a:p>
            <a:endParaRPr lang="ru-RU" sz="2400" b="1" i="1" dirty="0">
              <a:latin typeface="Izhitsa" pitchFamily="34" charset="0"/>
            </a:endParaRPr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1500166" y="2000240"/>
          <a:ext cx="585788" cy="1511300"/>
        </p:xfrm>
        <a:graphic>
          <a:graphicData uri="http://schemas.openxmlformats.org/presentationml/2006/ole">
            <p:oleObj spid="_x0000_s105483" name="Формула" r:id="rId12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3"/>
          <p:cNvGrpSpPr>
            <a:grpSpLocks/>
          </p:cNvGrpSpPr>
          <p:nvPr/>
        </p:nvGrpSpPr>
        <p:grpSpPr bwMode="auto">
          <a:xfrm rot="18416041" flipV="1">
            <a:off x="2766218" y="2269332"/>
            <a:ext cx="3040063" cy="939800"/>
            <a:chOff x="1328" y="2424"/>
            <a:chExt cx="2752" cy="880"/>
          </a:xfrm>
        </p:grpSpPr>
        <p:grpSp>
          <p:nvGrpSpPr>
            <p:cNvPr id="3" name="Group 304"/>
            <p:cNvGrpSpPr>
              <a:grpSpLocks/>
            </p:cNvGrpSpPr>
            <p:nvPr/>
          </p:nvGrpSpPr>
          <p:grpSpPr bwMode="auto">
            <a:xfrm>
              <a:off x="1328" y="2440"/>
              <a:ext cx="2736" cy="859"/>
              <a:chOff x="1328" y="2440"/>
              <a:chExt cx="2736" cy="859"/>
            </a:xfrm>
          </p:grpSpPr>
          <p:sp>
            <p:nvSpPr>
              <p:cNvPr id="638257" name="Freeform 305"/>
              <p:cNvSpPr>
                <a:spLocks/>
              </p:cNvSpPr>
              <p:nvPr/>
            </p:nvSpPr>
            <p:spPr bwMode="auto">
              <a:xfrm>
                <a:off x="1328" y="2440"/>
                <a:ext cx="2720" cy="643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96" y="512"/>
                  </a:cxn>
                  <a:cxn ang="0">
                    <a:pos x="864" y="608"/>
                  </a:cxn>
                  <a:cxn ang="0">
                    <a:pos x="1136" y="640"/>
                  </a:cxn>
                  <a:cxn ang="0">
                    <a:pos x="1616" y="592"/>
                  </a:cxn>
                  <a:cxn ang="0">
                    <a:pos x="2144" y="352"/>
                  </a:cxn>
                  <a:cxn ang="0">
                    <a:pos x="2720" y="0"/>
                  </a:cxn>
                </a:cxnLst>
                <a:rect l="0" t="0" r="r" b="b"/>
                <a:pathLst>
                  <a:path w="2720" h="643">
                    <a:moveTo>
                      <a:pt x="0" y="288"/>
                    </a:moveTo>
                    <a:cubicBezTo>
                      <a:pt x="83" y="325"/>
                      <a:pt x="352" y="459"/>
                      <a:pt x="496" y="512"/>
                    </a:cubicBezTo>
                    <a:cubicBezTo>
                      <a:pt x="640" y="565"/>
                      <a:pt x="757" y="587"/>
                      <a:pt x="864" y="608"/>
                    </a:cubicBezTo>
                    <a:cubicBezTo>
                      <a:pt x="971" y="629"/>
                      <a:pt x="1011" y="643"/>
                      <a:pt x="1136" y="640"/>
                    </a:cubicBezTo>
                    <a:cubicBezTo>
                      <a:pt x="1261" y="637"/>
                      <a:pt x="1448" y="640"/>
                      <a:pt x="1616" y="592"/>
                    </a:cubicBezTo>
                    <a:cubicBezTo>
                      <a:pt x="1784" y="544"/>
                      <a:pt x="1960" y="451"/>
                      <a:pt x="2144" y="352"/>
                    </a:cubicBezTo>
                    <a:cubicBezTo>
                      <a:pt x="2328" y="253"/>
                      <a:pt x="2600" y="73"/>
                      <a:pt x="27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58" name="Freeform 306"/>
              <p:cNvSpPr>
                <a:spLocks/>
              </p:cNvSpPr>
              <p:nvPr/>
            </p:nvSpPr>
            <p:spPr bwMode="auto">
              <a:xfrm>
                <a:off x="1328" y="2440"/>
                <a:ext cx="2736" cy="859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528" y="720"/>
                  </a:cxn>
                  <a:cxn ang="0">
                    <a:pos x="1408" y="832"/>
                  </a:cxn>
                  <a:cxn ang="0">
                    <a:pos x="2144" y="560"/>
                  </a:cxn>
                  <a:cxn ang="0">
                    <a:pos x="2736" y="0"/>
                  </a:cxn>
                </a:cxnLst>
                <a:rect l="0" t="0" r="r" b="b"/>
                <a:pathLst>
                  <a:path w="2736" h="859">
                    <a:moveTo>
                      <a:pt x="0" y="272"/>
                    </a:moveTo>
                    <a:cubicBezTo>
                      <a:pt x="88" y="344"/>
                      <a:pt x="293" y="627"/>
                      <a:pt x="528" y="720"/>
                    </a:cubicBezTo>
                    <a:cubicBezTo>
                      <a:pt x="763" y="813"/>
                      <a:pt x="1139" y="859"/>
                      <a:pt x="1408" y="832"/>
                    </a:cubicBezTo>
                    <a:cubicBezTo>
                      <a:pt x="1677" y="805"/>
                      <a:pt x="1923" y="699"/>
                      <a:pt x="2144" y="560"/>
                    </a:cubicBezTo>
                    <a:cubicBezTo>
                      <a:pt x="2365" y="421"/>
                      <a:pt x="2569" y="212"/>
                      <a:pt x="273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8259" name="Freeform 307"/>
            <p:cNvSpPr>
              <a:spLocks/>
            </p:cNvSpPr>
            <p:nvPr/>
          </p:nvSpPr>
          <p:spPr bwMode="auto">
            <a:xfrm>
              <a:off x="1344" y="2424"/>
              <a:ext cx="2736" cy="88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92" y="400"/>
                </a:cxn>
                <a:cxn ang="0">
                  <a:pos x="400" y="496"/>
                </a:cxn>
                <a:cxn ang="0">
                  <a:pos x="704" y="592"/>
                </a:cxn>
                <a:cxn ang="0">
                  <a:pos x="992" y="656"/>
                </a:cxn>
                <a:cxn ang="0">
                  <a:pos x="1184" y="640"/>
                </a:cxn>
                <a:cxn ang="0">
                  <a:pos x="1376" y="640"/>
                </a:cxn>
                <a:cxn ang="0">
                  <a:pos x="1632" y="608"/>
                </a:cxn>
                <a:cxn ang="0">
                  <a:pos x="1840" y="528"/>
                </a:cxn>
                <a:cxn ang="0">
                  <a:pos x="2048" y="400"/>
                </a:cxn>
                <a:cxn ang="0">
                  <a:pos x="2272" y="272"/>
                </a:cxn>
                <a:cxn ang="0">
                  <a:pos x="2480" y="160"/>
                </a:cxn>
                <a:cxn ang="0">
                  <a:pos x="2736" y="0"/>
                </a:cxn>
                <a:cxn ang="0">
                  <a:pos x="2432" y="320"/>
                </a:cxn>
                <a:cxn ang="0">
                  <a:pos x="2144" y="592"/>
                </a:cxn>
                <a:cxn ang="0">
                  <a:pos x="1936" y="704"/>
                </a:cxn>
                <a:cxn ang="0">
                  <a:pos x="1696" y="800"/>
                </a:cxn>
                <a:cxn ang="0">
                  <a:pos x="1504" y="848"/>
                </a:cxn>
                <a:cxn ang="0">
                  <a:pos x="1264" y="880"/>
                </a:cxn>
                <a:cxn ang="0">
                  <a:pos x="928" y="848"/>
                </a:cxn>
                <a:cxn ang="0">
                  <a:pos x="672" y="800"/>
                </a:cxn>
                <a:cxn ang="0">
                  <a:pos x="432" y="704"/>
                </a:cxn>
                <a:cxn ang="0">
                  <a:pos x="224" y="544"/>
                </a:cxn>
                <a:cxn ang="0">
                  <a:pos x="96" y="400"/>
                </a:cxn>
                <a:cxn ang="0">
                  <a:pos x="0" y="304"/>
                </a:cxn>
              </a:cxnLst>
              <a:rect l="0" t="0" r="r" b="b"/>
              <a:pathLst>
                <a:path w="2736" h="880">
                  <a:moveTo>
                    <a:pt x="0" y="304"/>
                  </a:moveTo>
                  <a:lnTo>
                    <a:pt x="192" y="400"/>
                  </a:lnTo>
                  <a:lnTo>
                    <a:pt x="400" y="496"/>
                  </a:lnTo>
                  <a:lnTo>
                    <a:pt x="704" y="592"/>
                  </a:lnTo>
                  <a:lnTo>
                    <a:pt x="992" y="656"/>
                  </a:lnTo>
                  <a:lnTo>
                    <a:pt x="1184" y="640"/>
                  </a:lnTo>
                  <a:lnTo>
                    <a:pt x="1376" y="640"/>
                  </a:lnTo>
                  <a:lnTo>
                    <a:pt x="1632" y="608"/>
                  </a:lnTo>
                  <a:lnTo>
                    <a:pt x="1840" y="528"/>
                  </a:lnTo>
                  <a:lnTo>
                    <a:pt x="2048" y="400"/>
                  </a:lnTo>
                  <a:lnTo>
                    <a:pt x="2272" y="272"/>
                  </a:lnTo>
                  <a:lnTo>
                    <a:pt x="2480" y="160"/>
                  </a:lnTo>
                  <a:lnTo>
                    <a:pt x="2736" y="0"/>
                  </a:lnTo>
                  <a:lnTo>
                    <a:pt x="2432" y="320"/>
                  </a:lnTo>
                  <a:lnTo>
                    <a:pt x="2144" y="592"/>
                  </a:lnTo>
                  <a:lnTo>
                    <a:pt x="1936" y="704"/>
                  </a:lnTo>
                  <a:lnTo>
                    <a:pt x="1696" y="800"/>
                  </a:lnTo>
                  <a:lnTo>
                    <a:pt x="1504" y="848"/>
                  </a:lnTo>
                  <a:lnTo>
                    <a:pt x="1264" y="880"/>
                  </a:lnTo>
                  <a:lnTo>
                    <a:pt x="928" y="848"/>
                  </a:lnTo>
                  <a:lnTo>
                    <a:pt x="672" y="800"/>
                  </a:lnTo>
                  <a:lnTo>
                    <a:pt x="432" y="704"/>
                  </a:lnTo>
                  <a:lnTo>
                    <a:pt x="224" y="544"/>
                  </a:lnTo>
                  <a:lnTo>
                    <a:pt x="96" y="400"/>
                  </a:lnTo>
                  <a:lnTo>
                    <a:pt x="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336600"/>
                </a:gs>
                <a:gs pos="50000">
                  <a:schemeClr val="folHlink"/>
                </a:gs>
                <a:gs pos="100000">
                  <a:srgbClr val="336600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60" name="Freeform 308"/>
            <p:cNvSpPr>
              <a:spLocks/>
            </p:cNvSpPr>
            <p:nvPr/>
          </p:nvSpPr>
          <p:spPr bwMode="auto">
            <a:xfrm>
              <a:off x="1360" y="2424"/>
              <a:ext cx="2672" cy="672"/>
            </a:xfrm>
            <a:custGeom>
              <a:avLst/>
              <a:gdLst/>
              <a:ahLst/>
              <a:cxnLst>
                <a:cxn ang="0">
                  <a:pos x="192" y="304"/>
                </a:cxn>
                <a:cxn ang="0">
                  <a:pos x="368" y="352"/>
                </a:cxn>
                <a:cxn ang="0">
                  <a:pos x="608" y="432"/>
                </a:cxn>
                <a:cxn ang="0">
                  <a:pos x="800" y="464"/>
                </a:cxn>
                <a:cxn ang="0">
                  <a:pos x="1008" y="496"/>
                </a:cxn>
                <a:cxn ang="0">
                  <a:pos x="1264" y="512"/>
                </a:cxn>
                <a:cxn ang="0">
                  <a:pos x="1488" y="480"/>
                </a:cxn>
                <a:cxn ang="0">
                  <a:pos x="1680" y="448"/>
                </a:cxn>
                <a:cxn ang="0">
                  <a:pos x="1920" y="368"/>
                </a:cxn>
                <a:cxn ang="0">
                  <a:pos x="2160" y="240"/>
                </a:cxn>
                <a:cxn ang="0">
                  <a:pos x="2336" y="160"/>
                </a:cxn>
                <a:cxn ang="0">
                  <a:pos x="2576" y="0"/>
                </a:cxn>
                <a:cxn ang="0">
                  <a:pos x="2672" y="32"/>
                </a:cxn>
                <a:cxn ang="0">
                  <a:pos x="2448" y="192"/>
                </a:cxn>
                <a:cxn ang="0">
                  <a:pos x="2160" y="384"/>
                </a:cxn>
                <a:cxn ang="0">
                  <a:pos x="1952" y="496"/>
                </a:cxn>
                <a:cxn ang="0">
                  <a:pos x="1712" y="592"/>
                </a:cxn>
                <a:cxn ang="0">
                  <a:pos x="1520" y="640"/>
                </a:cxn>
                <a:cxn ang="0">
                  <a:pos x="1280" y="672"/>
                </a:cxn>
                <a:cxn ang="0">
                  <a:pos x="944" y="640"/>
                </a:cxn>
                <a:cxn ang="0">
                  <a:pos x="688" y="592"/>
                </a:cxn>
                <a:cxn ang="0">
                  <a:pos x="480" y="528"/>
                </a:cxn>
                <a:cxn ang="0">
                  <a:pos x="224" y="432"/>
                </a:cxn>
                <a:cxn ang="0">
                  <a:pos x="0" y="304"/>
                </a:cxn>
                <a:cxn ang="0">
                  <a:pos x="192" y="304"/>
                </a:cxn>
              </a:cxnLst>
              <a:rect l="0" t="0" r="r" b="b"/>
              <a:pathLst>
                <a:path w="2672" h="672">
                  <a:moveTo>
                    <a:pt x="192" y="304"/>
                  </a:moveTo>
                  <a:lnTo>
                    <a:pt x="368" y="352"/>
                  </a:lnTo>
                  <a:lnTo>
                    <a:pt x="608" y="432"/>
                  </a:lnTo>
                  <a:lnTo>
                    <a:pt x="800" y="464"/>
                  </a:lnTo>
                  <a:lnTo>
                    <a:pt x="1008" y="496"/>
                  </a:lnTo>
                  <a:lnTo>
                    <a:pt x="1264" y="512"/>
                  </a:lnTo>
                  <a:lnTo>
                    <a:pt x="1488" y="480"/>
                  </a:lnTo>
                  <a:lnTo>
                    <a:pt x="1680" y="448"/>
                  </a:lnTo>
                  <a:lnTo>
                    <a:pt x="1920" y="368"/>
                  </a:lnTo>
                  <a:lnTo>
                    <a:pt x="2160" y="240"/>
                  </a:lnTo>
                  <a:lnTo>
                    <a:pt x="2336" y="160"/>
                  </a:lnTo>
                  <a:lnTo>
                    <a:pt x="2576" y="0"/>
                  </a:lnTo>
                  <a:lnTo>
                    <a:pt x="2672" y="32"/>
                  </a:lnTo>
                  <a:lnTo>
                    <a:pt x="2448" y="192"/>
                  </a:lnTo>
                  <a:lnTo>
                    <a:pt x="2160" y="384"/>
                  </a:lnTo>
                  <a:lnTo>
                    <a:pt x="1952" y="496"/>
                  </a:lnTo>
                  <a:lnTo>
                    <a:pt x="1712" y="592"/>
                  </a:lnTo>
                  <a:lnTo>
                    <a:pt x="1520" y="640"/>
                  </a:lnTo>
                  <a:lnTo>
                    <a:pt x="1280" y="672"/>
                  </a:lnTo>
                  <a:lnTo>
                    <a:pt x="944" y="640"/>
                  </a:lnTo>
                  <a:lnTo>
                    <a:pt x="688" y="592"/>
                  </a:lnTo>
                  <a:lnTo>
                    <a:pt x="480" y="528"/>
                  </a:lnTo>
                  <a:lnTo>
                    <a:pt x="224" y="432"/>
                  </a:lnTo>
                  <a:lnTo>
                    <a:pt x="0" y="304"/>
                  </a:lnTo>
                  <a:lnTo>
                    <a:pt x="192" y="304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CC00"/>
                </a:gs>
                <a:gs pos="100000">
                  <a:srgbClr val="FFFF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09"/>
          <p:cNvGrpSpPr>
            <a:grpSpLocks/>
          </p:cNvGrpSpPr>
          <p:nvPr/>
        </p:nvGrpSpPr>
        <p:grpSpPr bwMode="auto">
          <a:xfrm>
            <a:off x="3860800" y="3290888"/>
            <a:ext cx="3048000" cy="1592262"/>
            <a:chOff x="2000" y="2561"/>
            <a:chExt cx="1920" cy="1003"/>
          </a:xfrm>
        </p:grpSpPr>
        <p:grpSp>
          <p:nvGrpSpPr>
            <p:cNvPr id="5" name="Group 310"/>
            <p:cNvGrpSpPr>
              <a:grpSpLocks/>
            </p:cNvGrpSpPr>
            <p:nvPr/>
          </p:nvGrpSpPr>
          <p:grpSpPr bwMode="auto">
            <a:xfrm rot="20831332" flipV="1">
              <a:off x="2000" y="2566"/>
              <a:ext cx="1843" cy="598"/>
              <a:chOff x="1328" y="2440"/>
              <a:chExt cx="2736" cy="859"/>
            </a:xfrm>
          </p:grpSpPr>
          <p:sp>
            <p:nvSpPr>
              <p:cNvPr id="638263" name="Freeform 311"/>
              <p:cNvSpPr>
                <a:spLocks/>
              </p:cNvSpPr>
              <p:nvPr/>
            </p:nvSpPr>
            <p:spPr bwMode="auto">
              <a:xfrm>
                <a:off x="1328" y="2440"/>
                <a:ext cx="2720" cy="643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96" y="512"/>
                  </a:cxn>
                  <a:cxn ang="0">
                    <a:pos x="864" y="608"/>
                  </a:cxn>
                  <a:cxn ang="0">
                    <a:pos x="1136" y="640"/>
                  </a:cxn>
                  <a:cxn ang="0">
                    <a:pos x="1616" y="592"/>
                  </a:cxn>
                  <a:cxn ang="0">
                    <a:pos x="2144" y="352"/>
                  </a:cxn>
                  <a:cxn ang="0">
                    <a:pos x="2720" y="0"/>
                  </a:cxn>
                </a:cxnLst>
                <a:rect l="0" t="0" r="r" b="b"/>
                <a:pathLst>
                  <a:path w="2720" h="643">
                    <a:moveTo>
                      <a:pt x="0" y="288"/>
                    </a:moveTo>
                    <a:cubicBezTo>
                      <a:pt x="83" y="325"/>
                      <a:pt x="352" y="459"/>
                      <a:pt x="496" y="512"/>
                    </a:cubicBezTo>
                    <a:cubicBezTo>
                      <a:pt x="640" y="565"/>
                      <a:pt x="757" y="587"/>
                      <a:pt x="864" y="608"/>
                    </a:cubicBezTo>
                    <a:cubicBezTo>
                      <a:pt x="971" y="629"/>
                      <a:pt x="1011" y="643"/>
                      <a:pt x="1136" y="640"/>
                    </a:cubicBezTo>
                    <a:cubicBezTo>
                      <a:pt x="1261" y="637"/>
                      <a:pt x="1448" y="640"/>
                      <a:pt x="1616" y="592"/>
                    </a:cubicBezTo>
                    <a:cubicBezTo>
                      <a:pt x="1784" y="544"/>
                      <a:pt x="1960" y="451"/>
                      <a:pt x="2144" y="352"/>
                    </a:cubicBezTo>
                    <a:cubicBezTo>
                      <a:pt x="2328" y="253"/>
                      <a:pt x="2600" y="73"/>
                      <a:pt x="27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64" name="Freeform 312"/>
              <p:cNvSpPr>
                <a:spLocks/>
              </p:cNvSpPr>
              <p:nvPr/>
            </p:nvSpPr>
            <p:spPr bwMode="auto">
              <a:xfrm>
                <a:off x="1328" y="2440"/>
                <a:ext cx="2736" cy="859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528" y="720"/>
                  </a:cxn>
                  <a:cxn ang="0">
                    <a:pos x="1408" y="832"/>
                  </a:cxn>
                  <a:cxn ang="0">
                    <a:pos x="2144" y="560"/>
                  </a:cxn>
                  <a:cxn ang="0">
                    <a:pos x="2736" y="0"/>
                  </a:cxn>
                </a:cxnLst>
                <a:rect l="0" t="0" r="r" b="b"/>
                <a:pathLst>
                  <a:path w="2736" h="859">
                    <a:moveTo>
                      <a:pt x="0" y="272"/>
                    </a:moveTo>
                    <a:cubicBezTo>
                      <a:pt x="88" y="344"/>
                      <a:pt x="293" y="627"/>
                      <a:pt x="528" y="720"/>
                    </a:cubicBezTo>
                    <a:cubicBezTo>
                      <a:pt x="763" y="813"/>
                      <a:pt x="1139" y="859"/>
                      <a:pt x="1408" y="832"/>
                    </a:cubicBezTo>
                    <a:cubicBezTo>
                      <a:pt x="1677" y="805"/>
                      <a:pt x="1923" y="699"/>
                      <a:pt x="2144" y="560"/>
                    </a:cubicBezTo>
                    <a:cubicBezTo>
                      <a:pt x="2365" y="421"/>
                      <a:pt x="2569" y="212"/>
                      <a:pt x="273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8265" name="Freeform 313"/>
            <p:cNvSpPr>
              <a:spLocks/>
            </p:cNvSpPr>
            <p:nvPr/>
          </p:nvSpPr>
          <p:spPr bwMode="auto">
            <a:xfrm rot="20831332" flipV="1">
              <a:off x="2010" y="2561"/>
              <a:ext cx="1845" cy="612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92" y="400"/>
                </a:cxn>
                <a:cxn ang="0">
                  <a:pos x="400" y="496"/>
                </a:cxn>
                <a:cxn ang="0">
                  <a:pos x="704" y="592"/>
                </a:cxn>
                <a:cxn ang="0">
                  <a:pos x="992" y="656"/>
                </a:cxn>
                <a:cxn ang="0">
                  <a:pos x="1184" y="640"/>
                </a:cxn>
                <a:cxn ang="0">
                  <a:pos x="1376" y="640"/>
                </a:cxn>
                <a:cxn ang="0">
                  <a:pos x="1632" y="608"/>
                </a:cxn>
                <a:cxn ang="0">
                  <a:pos x="1840" y="528"/>
                </a:cxn>
                <a:cxn ang="0">
                  <a:pos x="2048" y="400"/>
                </a:cxn>
                <a:cxn ang="0">
                  <a:pos x="2272" y="272"/>
                </a:cxn>
                <a:cxn ang="0">
                  <a:pos x="2480" y="160"/>
                </a:cxn>
                <a:cxn ang="0">
                  <a:pos x="2736" y="0"/>
                </a:cxn>
                <a:cxn ang="0">
                  <a:pos x="2432" y="320"/>
                </a:cxn>
                <a:cxn ang="0">
                  <a:pos x="2144" y="592"/>
                </a:cxn>
                <a:cxn ang="0">
                  <a:pos x="1936" y="704"/>
                </a:cxn>
                <a:cxn ang="0">
                  <a:pos x="1696" y="800"/>
                </a:cxn>
                <a:cxn ang="0">
                  <a:pos x="1504" y="848"/>
                </a:cxn>
                <a:cxn ang="0">
                  <a:pos x="1264" y="880"/>
                </a:cxn>
                <a:cxn ang="0">
                  <a:pos x="928" y="848"/>
                </a:cxn>
                <a:cxn ang="0">
                  <a:pos x="672" y="800"/>
                </a:cxn>
                <a:cxn ang="0">
                  <a:pos x="432" y="704"/>
                </a:cxn>
                <a:cxn ang="0">
                  <a:pos x="224" y="544"/>
                </a:cxn>
                <a:cxn ang="0">
                  <a:pos x="96" y="400"/>
                </a:cxn>
                <a:cxn ang="0">
                  <a:pos x="0" y="304"/>
                </a:cxn>
              </a:cxnLst>
              <a:rect l="0" t="0" r="r" b="b"/>
              <a:pathLst>
                <a:path w="2736" h="880">
                  <a:moveTo>
                    <a:pt x="0" y="304"/>
                  </a:moveTo>
                  <a:lnTo>
                    <a:pt x="192" y="400"/>
                  </a:lnTo>
                  <a:lnTo>
                    <a:pt x="400" y="496"/>
                  </a:lnTo>
                  <a:lnTo>
                    <a:pt x="704" y="592"/>
                  </a:lnTo>
                  <a:lnTo>
                    <a:pt x="992" y="656"/>
                  </a:lnTo>
                  <a:lnTo>
                    <a:pt x="1184" y="640"/>
                  </a:lnTo>
                  <a:lnTo>
                    <a:pt x="1376" y="640"/>
                  </a:lnTo>
                  <a:lnTo>
                    <a:pt x="1632" y="608"/>
                  </a:lnTo>
                  <a:lnTo>
                    <a:pt x="1840" y="528"/>
                  </a:lnTo>
                  <a:lnTo>
                    <a:pt x="2048" y="400"/>
                  </a:lnTo>
                  <a:lnTo>
                    <a:pt x="2272" y="272"/>
                  </a:lnTo>
                  <a:lnTo>
                    <a:pt x="2480" y="160"/>
                  </a:lnTo>
                  <a:lnTo>
                    <a:pt x="2736" y="0"/>
                  </a:lnTo>
                  <a:lnTo>
                    <a:pt x="2432" y="320"/>
                  </a:lnTo>
                  <a:lnTo>
                    <a:pt x="2144" y="592"/>
                  </a:lnTo>
                  <a:lnTo>
                    <a:pt x="1936" y="704"/>
                  </a:lnTo>
                  <a:lnTo>
                    <a:pt x="1696" y="800"/>
                  </a:lnTo>
                  <a:lnTo>
                    <a:pt x="1504" y="848"/>
                  </a:lnTo>
                  <a:lnTo>
                    <a:pt x="1264" y="880"/>
                  </a:lnTo>
                  <a:lnTo>
                    <a:pt x="928" y="848"/>
                  </a:lnTo>
                  <a:lnTo>
                    <a:pt x="672" y="800"/>
                  </a:lnTo>
                  <a:lnTo>
                    <a:pt x="432" y="704"/>
                  </a:lnTo>
                  <a:lnTo>
                    <a:pt x="224" y="544"/>
                  </a:lnTo>
                  <a:lnTo>
                    <a:pt x="96" y="400"/>
                  </a:lnTo>
                  <a:lnTo>
                    <a:pt x="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336600"/>
                </a:gs>
                <a:gs pos="50000">
                  <a:schemeClr val="folHlink"/>
                </a:gs>
                <a:gs pos="100000">
                  <a:srgbClr val="336600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66" name="Freeform 314"/>
            <p:cNvSpPr>
              <a:spLocks/>
            </p:cNvSpPr>
            <p:nvPr/>
          </p:nvSpPr>
          <p:spPr bwMode="auto">
            <a:xfrm>
              <a:off x="2064" y="2705"/>
              <a:ext cx="1798" cy="463"/>
            </a:xfrm>
            <a:custGeom>
              <a:avLst/>
              <a:gdLst/>
              <a:ahLst/>
              <a:cxnLst>
                <a:cxn ang="0">
                  <a:pos x="187" y="622"/>
                </a:cxn>
                <a:cxn ang="0">
                  <a:pos x="353" y="643"/>
                </a:cxn>
                <a:cxn ang="0">
                  <a:pos x="385" y="595"/>
                </a:cxn>
                <a:cxn ang="0">
                  <a:pos x="577" y="467"/>
                </a:cxn>
                <a:cxn ang="0">
                  <a:pos x="785" y="387"/>
                </a:cxn>
                <a:cxn ang="0">
                  <a:pos x="945" y="339"/>
                </a:cxn>
                <a:cxn ang="0">
                  <a:pos x="1201" y="291"/>
                </a:cxn>
                <a:cxn ang="0">
                  <a:pos x="1425" y="259"/>
                </a:cxn>
                <a:cxn ang="0">
                  <a:pos x="1649" y="227"/>
                </a:cxn>
                <a:cxn ang="0">
                  <a:pos x="1905" y="243"/>
                </a:cxn>
                <a:cxn ang="0">
                  <a:pos x="2145" y="275"/>
                </a:cxn>
                <a:cxn ang="0">
                  <a:pos x="2337" y="323"/>
                </a:cxn>
                <a:cxn ang="0">
                  <a:pos x="2579" y="390"/>
                </a:cxn>
                <a:cxn ang="0">
                  <a:pos x="2666" y="338"/>
                </a:cxn>
                <a:cxn ang="0">
                  <a:pos x="2412" y="231"/>
                </a:cxn>
                <a:cxn ang="0">
                  <a:pos x="2088" y="108"/>
                </a:cxn>
                <a:cxn ang="0">
                  <a:pos x="1861" y="45"/>
                </a:cxn>
                <a:cxn ang="0">
                  <a:pos x="1605" y="4"/>
                </a:cxn>
                <a:cxn ang="0">
                  <a:pos x="1408" y="0"/>
                </a:cxn>
                <a:cxn ang="0">
                  <a:pos x="1166" y="22"/>
                </a:cxn>
                <a:cxn ang="0">
                  <a:pos x="846" y="128"/>
                </a:cxn>
                <a:cxn ang="0">
                  <a:pos x="607" y="232"/>
                </a:cxn>
                <a:cxn ang="0">
                  <a:pos x="418" y="340"/>
                </a:cxn>
                <a:cxn ang="0">
                  <a:pos x="190" y="490"/>
                </a:cxn>
                <a:cxn ang="0">
                  <a:pos x="0" y="665"/>
                </a:cxn>
                <a:cxn ang="0">
                  <a:pos x="187" y="622"/>
                </a:cxn>
              </a:cxnLst>
              <a:rect l="0" t="0" r="r" b="b"/>
              <a:pathLst>
                <a:path w="2666" h="665">
                  <a:moveTo>
                    <a:pt x="187" y="622"/>
                  </a:moveTo>
                  <a:lnTo>
                    <a:pt x="353" y="643"/>
                  </a:lnTo>
                  <a:lnTo>
                    <a:pt x="385" y="595"/>
                  </a:lnTo>
                  <a:lnTo>
                    <a:pt x="577" y="467"/>
                  </a:lnTo>
                  <a:lnTo>
                    <a:pt x="785" y="387"/>
                  </a:lnTo>
                  <a:lnTo>
                    <a:pt x="945" y="339"/>
                  </a:lnTo>
                  <a:lnTo>
                    <a:pt x="1201" y="291"/>
                  </a:lnTo>
                  <a:lnTo>
                    <a:pt x="1425" y="259"/>
                  </a:lnTo>
                  <a:lnTo>
                    <a:pt x="1649" y="227"/>
                  </a:lnTo>
                  <a:lnTo>
                    <a:pt x="1905" y="243"/>
                  </a:lnTo>
                  <a:lnTo>
                    <a:pt x="2145" y="275"/>
                  </a:lnTo>
                  <a:lnTo>
                    <a:pt x="2337" y="323"/>
                  </a:lnTo>
                  <a:lnTo>
                    <a:pt x="2579" y="390"/>
                  </a:lnTo>
                  <a:lnTo>
                    <a:pt x="2666" y="338"/>
                  </a:lnTo>
                  <a:lnTo>
                    <a:pt x="2412" y="231"/>
                  </a:lnTo>
                  <a:lnTo>
                    <a:pt x="2088" y="108"/>
                  </a:lnTo>
                  <a:lnTo>
                    <a:pt x="1861" y="45"/>
                  </a:lnTo>
                  <a:lnTo>
                    <a:pt x="1605" y="4"/>
                  </a:lnTo>
                  <a:lnTo>
                    <a:pt x="1408" y="0"/>
                  </a:lnTo>
                  <a:lnTo>
                    <a:pt x="1166" y="22"/>
                  </a:lnTo>
                  <a:lnTo>
                    <a:pt x="846" y="128"/>
                  </a:lnTo>
                  <a:lnTo>
                    <a:pt x="607" y="232"/>
                  </a:lnTo>
                  <a:lnTo>
                    <a:pt x="418" y="340"/>
                  </a:lnTo>
                  <a:lnTo>
                    <a:pt x="190" y="490"/>
                  </a:lnTo>
                  <a:lnTo>
                    <a:pt x="0" y="665"/>
                  </a:lnTo>
                  <a:lnTo>
                    <a:pt x="187" y="622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CC00"/>
                </a:gs>
                <a:gs pos="100000">
                  <a:srgbClr val="FFFF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315"/>
            <p:cNvGrpSpPr>
              <a:grpSpLocks/>
            </p:cNvGrpSpPr>
            <p:nvPr/>
          </p:nvGrpSpPr>
          <p:grpSpPr bwMode="auto">
            <a:xfrm>
              <a:off x="2065" y="2963"/>
              <a:ext cx="1845" cy="598"/>
              <a:chOff x="1328" y="2440"/>
              <a:chExt cx="2736" cy="859"/>
            </a:xfrm>
          </p:grpSpPr>
          <p:sp>
            <p:nvSpPr>
              <p:cNvPr id="638268" name="Freeform 316"/>
              <p:cNvSpPr>
                <a:spLocks/>
              </p:cNvSpPr>
              <p:nvPr/>
            </p:nvSpPr>
            <p:spPr bwMode="auto">
              <a:xfrm>
                <a:off x="1328" y="2440"/>
                <a:ext cx="2720" cy="643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96" y="512"/>
                  </a:cxn>
                  <a:cxn ang="0">
                    <a:pos x="864" y="608"/>
                  </a:cxn>
                  <a:cxn ang="0">
                    <a:pos x="1136" y="640"/>
                  </a:cxn>
                  <a:cxn ang="0">
                    <a:pos x="1616" y="592"/>
                  </a:cxn>
                  <a:cxn ang="0">
                    <a:pos x="2144" y="352"/>
                  </a:cxn>
                  <a:cxn ang="0">
                    <a:pos x="2720" y="0"/>
                  </a:cxn>
                </a:cxnLst>
                <a:rect l="0" t="0" r="r" b="b"/>
                <a:pathLst>
                  <a:path w="2720" h="643">
                    <a:moveTo>
                      <a:pt x="0" y="288"/>
                    </a:moveTo>
                    <a:cubicBezTo>
                      <a:pt x="83" y="325"/>
                      <a:pt x="352" y="459"/>
                      <a:pt x="496" y="512"/>
                    </a:cubicBezTo>
                    <a:cubicBezTo>
                      <a:pt x="640" y="565"/>
                      <a:pt x="757" y="587"/>
                      <a:pt x="864" y="608"/>
                    </a:cubicBezTo>
                    <a:cubicBezTo>
                      <a:pt x="971" y="629"/>
                      <a:pt x="1011" y="643"/>
                      <a:pt x="1136" y="640"/>
                    </a:cubicBezTo>
                    <a:cubicBezTo>
                      <a:pt x="1261" y="637"/>
                      <a:pt x="1448" y="640"/>
                      <a:pt x="1616" y="592"/>
                    </a:cubicBezTo>
                    <a:cubicBezTo>
                      <a:pt x="1784" y="544"/>
                      <a:pt x="1960" y="451"/>
                      <a:pt x="2144" y="352"/>
                    </a:cubicBezTo>
                    <a:cubicBezTo>
                      <a:pt x="2328" y="253"/>
                      <a:pt x="2600" y="73"/>
                      <a:pt x="272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69" name="Freeform 317"/>
              <p:cNvSpPr>
                <a:spLocks/>
              </p:cNvSpPr>
              <p:nvPr/>
            </p:nvSpPr>
            <p:spPr bwMode="auto">
              <a:xfrm>
                <a:off x="1328" y="2440"/>
                <a:ext cx="2736" cy="859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528" y="720"/>
                  </a:cxn>
                  <a:cxn ang="0">
                    <a:pos x="1408" y="832"/>
                  </a:cxn>
                  <a:cxn ang="0">
                    <a:pos x="2144" y="560"/>
                  </a:cxn>
                  <a:cxn ang="0">
                    <a:pos x="2736" y="0"/>
                  </a:cxn>
                </a:cxnLst>
                <a:rect l="0" t="0" r="r" b="b"/>
                <a:pathLst>
                  <a:path w="2736" h="859">
                    <a:moveTo>
                      <a:pt x="0" y="272"/>
                    </a:moveTo>
                    <a:cubicBezTo>
                      <a:pt x="88" y="344"/>
                      <a:pt x="293" y="627"/>
                      <a:pt x="528" y="720"/>
                    </a:cubicBezTo>
                    <a:cubicBezTo>
                      <a:pt x="763" y="813"/>
                      <a:pt x="1139" y="859"/>
                      <a:pt x="1408" y="832"/>
                    </a:cubicBezTo>
                    <a:cubicBezTo>
                      <a:pt x="1677" y="805"/>
                      <a:pt x="1923" y="699"/>
                      <a:pt x="2144" y="560"/>
                    </a:cubicBezTo>
                    <a:cubicBezTo>
                      <a:pt x="2365" y="421"/>
                      <a:pt x="2569" y="212"/>
                      <a:pt x="2736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8270" name="Freeform 318"/>
            <p:cNvSpPr>
              <a:spLocks/>
            </p:cNvSpPr>
            <p:nvPr/>
          </p:nvSpPr>
          <p:spPr bwMode="auto">
            <a:xfrm>
              <a:off x="2075" y="2952"/>
              <a:ext cx="1845" cy="612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92" y="400"/>
                </a:cxn>
                <a:cxn ang="0">
                  <a:pos x="400" y="496"/>
                </a:cxn>
                <a:cxn ang="0">
                  <a:pos x="704" y="592"/>
                </a:cxn>
                <a:cxn ang="0">
                  <a:pos x="992" y="656"/>
                </a:cxn>
                <a:cxn ang="0">
                  <a:pos x="1184" y="640"/>
                </a:cxn>
                <a:cxn ang="0">
                  <a:pos x="1376" y="640"/>
                </a:cxn>
                <a:cxn ang="0">
                  <a:pos x="1632" y="608"/>
                </a:cxn>
                <a:cxn ang="0">
                  <a:pos x="1840" y="528"/>
                </a:cxn>
                <a:cxn ang="0">
                  <a:pos x="2048" y="400"/>
                </a:cxn>
                <a:cxn ang="0">
                  <a:pos x="2272" y="272"/>
                </a:cxn>
                <a:cxn ang="0">
                  <a:pos x="2480" y="160"/>
                </a:cxn>
                <a:cxn ang="0">
                  <a:pos x="2736" y="0"/>
                </a:cxn>
                <a:cxn ang="0">
                  <a:pos x="2432" y="320"/>
                </a:cxn>
                <a:cxn ang="0">
                  <a:pos x="2144" y="592"/>
                </a:cxn>
                <a:cxn ang="0">
                  <a:pos x="1936" y="704"/>
                </a:cxn>
                <a:cxn ang="0">
                  <a:pos x="1696" y="800"/>
                </a:cxn>
                <a:cxn ang="0">
                  <a:pos x="1504" y="848"/>
                </a:cxn>
                <a:cxn ang="0">
                  <a:pos x="1264" y="880"/>
                </a:cxn>
                <a:cxn ang="0">
                  <a:pos x="928" y="848"/>
                </a:cxn>
                <a:cxn ang="0">
                  <a:pos x="672" y="800"/>
                </a:cxn>
                <a:cxn ang="0">
                  <a:pos x="432" y="704"/>
                </a:cxn>
                <a:cxn ang="0">
                  <a:pos x="224" y="544"/>
                </a:cxn>
                <a:cxn ang="0">
                  <a:pos x="96" y="400"/>
                </a:cxn>
                <a:cxn ang="0">
                  <a:pos x="0" y="304"/>
                </a:cxn>
              </a:cxnLst>
              <a:rect l="0" t="0" r="r" b="b"/>
              <a:pathLst>
                <a:path w="2736" h="880">
                  <a:moveTo>
                    <a:pt x="0" y="304"/>
                  </a:moveTo>
                  <a:lnTo>
                    <a:pt x="192" y="400"/>
                  </a:lnTo>
                  <a:lnTo>
                    <a:pt x="400" y="496"/>
                  </a:lnTo>
                  <a:lnTo>
                    <a:pt x="704" y="592"/>
                  </a:lnTo>
                  <a:lnTo>
                    <a:pt x="992" y="656"/>
                  </a:lnTo>
                  <a:lnTo>
                    <a:pt x="1184" y="640"/>
                  </a:lnTo>
                  <a:lnTo>
                    <a:pt x="1376" y="640"/>
                  </a:lnTo>
                  <a:lnTo>
                    <a:pt x="1632" y="608"/>
                  </a:lnTo>
                  <a:lnTo>
                    <a:pt x="1840" y="528"/>
                  </a:lnTo>
                  <a:lnTo>
                    <a:pt x="2048" y="400"/>
                  </a:lnTo>
                  <a:lnTo>
                    <a:pt x="2272" y="272"/>
                  </a:lnTo>
                  <a:lnTo>
                    <a:pt x="2480" y="160"/>
                  </a:lnTo>
                  <a:lnTo>
                    <a:pt x="2736" y="0"/>
                  </a:lnTo>
                  <a:lnTo>
                    <a:pt x="2432" y="320"/>
                  </a:lnTo>
                  <a:lnTo>
                    <a:pt x="2144" y="592"/>
                  </a:lnTo>
                  <a:lnTo>
                    <a:pt x="1936" y="704"/>
                  </a:lnTo>
                  <a:lnTo>
                    <a:pt x="1696" y="800"/>
                  </a:lnTo>
                  <a:lnTo>
                    <a:pt x="1504" y="848"/>
                  </a:lnTo>
                  <a:lnTo>
                    <a:pt x="1264" y="880"/>
                  </a:lnTo>
                  <a:lnTo>
                    <a:pt x="928" y="848"/>
                  </a:lnTo>
                  <a:lnTo>
                    <a:pt x="672" y="800"/>
                  </a:lnTo>
                  <a:lnTo>
                    <a:pt x="432" y="704"/>
                  </a:lnTo>
                  <a:lnTo>
                    <a:pt x="224" y="544"/>
                  </a:lnTo>
                  <a:lnTo>
                    <a:pt x="96" y="400"/>
                  </a:lnTo>
                  <a:lnTo>
                    <a:pt x="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336600"/>
                </a:gs>
                <a:gs pos="50000">
                  <a:schemeClr val="folHlink"/>
                </a:gs>
                <a:gs pos="100000">
                  <a:srgbClr val="336600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1" name="Freeform 319"/>
            <p:cNvSpPr>
              <a:spLocks/>
            </p:cNvSpPr>
            <p:nvPr/>
          </p:nvSpPr>
          <p:spPr bwMode="auto">
            <a:xfrm>
              <a:off x="2087" y="2952"/>
              <a:ext cx="1801" cy="467"/>
            </a:xfrm>
            <a:custGeom>
              <a:avLst/>
              <a:gdLst/>
              <a:ahLst/>
              <a:cxnLst>
                <a:cxn ang="0">
                  <a:pos x="336" y="288"/>
                </a:cxn>
                <a:cxn ang="0">
                  <a:pos x="544" y="320"/>
                </a:cxn>
                <a:cxn ang="0">
                  <a:pos x="800" y="352"/>
                </a:cxn>
                <a:cxn ang="0">
                  <a:pos x="1008" y="352"/>
                </a:cxn>
                <a:cxn ang="0">
                  <a:pos x="1120" y="336"/>
                </a:cxn>
                <a:cxn ang="0">
                  <a:pos x="1424" y="336"/>
                </a:cxn>
                <a:cxn ang="0">
                  <a:pos x="1504" y="336"/>
                </a:cxn>
                <a:cxn ang="0">
                  <a:pos x="1568" y="304"/>
                </a:cxn>
                <a:cxn ang="0">
                  <a:pos x="1760" y="304"/>
                </a:cxn>
                <a:cxn ang="0">
                  <a:pos x="1952" y="240"/>
                </a:cxn>
                <a:cxn ang="0">
                  <a:pos x="2160" y="192"/>
                </a:cxn>
                <a:cxn ang="0">
                  <a:pos x="2352" y="128"/>
                </a:cxn>
                <a:cxn ang="0">
                  <a:pos x="2576" y="0"/>
                </a:cxn>
                <a:cxn ang="0">
                  <a:pos x="2672" y="32"/>
                </a:cxn>
                <a:cxn ang="0">
                  <a:pos x="2448" y="192"/>
                </a:cxn>
                <a:cxn ang="0">
                  <a:pos x="2160" y="384"/>
                </a:cxn>
                <a:cxn ang="0">
                  <a:pos x="1952" y="496"/>
                </a:cxn>
                <a:cxn ang="0">
                  <a:pos x="1712" y="592"/>
                </a:cxn>
                <a:cxn ang="0">
                  <a:pos x="1520" y="640"/>
                </a:cxn>
                <a:cxn ang="0">
                  <a:pos x="1280" y="672"/>
                </a:cxn>
                <a:cxn ang="0">
                  <a:pos x="944" y="640"/>
                </a:cxn>
                <a:cxn ang="0">
                  <a:pos x="688" y="592"/>
                </a:cxn>
                <a:cxn ang="0">
                  <a:pos x="480" y="528"/>
                </a:cxn>
                <a:cxn ang="0">
                  <a:pos x="224" y="432"/>
                </a:cxn>
                <a:cxn ang="0">
                  <a:pos x="0" y="304"/>
                </a:cxn>
                <a:cxn ang="0">
                  <a:pos x="224" y="256"/>
                </a:cxn>
                <a:cxn ang="0">
                  <a:pos x="336" y="288"/>
                </a:cxn>
              </a:cxnLst>
              <a:rect l="0" t="0" r="r" b="b"/>
              <a:pathLst>
                <a:path w="2672" h="672">
                  <a:moveTo>
                    <a:pt x="336" y="288"/>
                  </a:moveTo>
                  <a:lnTo>
                    <a:pt x="544" y="320"/>
                  </a:lnTo>
                  <a:lnTo>
                    <a:pt x="800" y="352"/>
                  </a:lnTo>
                  <a:lnTo>
                    <a:pt x="1008" y="352"/>
                  </a:lnTo>
                  <a:lnTo>
                    <a:pt x="1120" y="336"/>
                  </a:lnTo>
                  <a:lnTo>
                    <a:pt x="1424" y="336"/>
                  </a:lnTo>
                  <a:lnTo>
                    <a:pt x="1504" y="336"/>
                  </a:lnTo>
                  <a:lnTo>
                    <a:pt x="1568" y="304"/>
                  </a:lnTo>
                  <a:lnTo>
                    <a:pt x="1760" y="304"/>
                  </a:lnTo>
                  <a:lnTo>
                    <a:pt x="1952" y="240"/>
                  </a:lnTo>
                  <a:lnTo>
                    <a:pt x="2160" y="192"/>
                  </a:lnTo>
                  <a:lnTo>
                    <a:pt x="2352" y="128"/>
                  </a:lnTo>
                  <a:lnTo>
                    <a:pt x="2576" y="0"/>
                  </a:lnTo>
                  <a:lnTo>
                    <a:pt x="2672" y="32"/>
                  </a:lnTo>
                  <a:lnTo>
                    <a:pt x="2448" y="192"/>
                  </a:lnTo>
                  <a:lnTo>
                    <a:pt x="2160" y="384"/>
                  </a:lnTo>
                  <a:lnTo>
                    <a:pt x="1952" y="496"/>
                  </a:lnTo>
                  <a:lnTo>
                    <a:pt x="1712" y="592"/>
                  </a:lnTo>
                  <a:lnTo>
                    <a:pt x="1520" y="640"/>
                  </a:lnTo>
                  <a:lnTo>
                    <a:pt x="1280" y="672"/>
                  </a:lnTo>
                  <a:lnTo>
                    <a:pt x="944" y="640"/>
                  </a:lnTo>
                  <a:lnTo>
                    <a:pt x="688" y="592"/>
                  </a:lnTo>
                  <a:lnTo>
                    <a:pt x="480" y="528"/>
                  </a:lnTo>
                  <a:lnTo>
                    <a:pt x="224" y="432"/>
                  </a:lnTo>
                  <a:lnTo>
                    <a:pt x="0" y="304"/>
                  </a:lnTo>
                  <a:lnTo>
                    <a:pt x="224" y="256"/>
                  </a:lnTo>
                  <a:lnTo>
                    <a:pt x="336" y="288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CC00"/>
                </a:gs>
                <a:gs pos="100000">
                  <a:srgbClr val="FFFF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2" name="Freeform 320"/>
            <p:cNvSpPr>
              <a:spLocks/>
            </p:cNvSpPr>
            <p:nvPr/>
          </p:nvSpPr>
          <p:spPr bwMode="auto">
            <a:xfrm>
              <a:off x="2295" y="2857"/>
              <a:ext cx="1501" cy="355"/>
            </a:xfrm>
            <a:custGeom>
              <a:avLst/>
              <a:gdLst/>
              <a:ahLst/>
              <a:cxnLst>
                <a:cxn ang="0">
                  <a:pos x="27" y="408"/>
                </a:cxn>
                <a:cxn ang="0">
                  <a:pos x="299" y="216"/>
                </a:cxn>
                <a:cxn ang="0">
                  <a:pos x="699" y="88"/>
                </a:cxn>
                <a:cxn ang="0">
                  <a:pos x="1163" y="24"/>
                </a:cxn>
                <a:cxn ang="0">
                  <a:pos x="1579" y="8"/>
                </a:cxn>
                <a:cxn ang="0">
                  <a:pos x="1931" y="72"/>
                </a:cxn>
                <a:cxn ang="0">
                  <a:pos x="2219" y="152"/>
                </a:cxn>
                <a:cxn ang="0">
                  <a:pos x="1979" y="280"/>
                </a:cxn>
                <a:cxn ang="0">
                  <a:pos x="1499" y="424"/>
                </a:cxn>
                <a:cxn ang="0">
                  <a:pos x="907" y="488"/>
                </a:cxn>
                <a:cxn ang="0">
                  <a:pos x="507" y="504"/>
                </a:cxn>
                <a:cxn ang="0">
                  <a:pos x="139" y="456"/>
                </a:cxn>
                <a:cxn ang="0">
                  <a:pos x="27" y="408"/>
                </a:cxn>
              </a:cxnLst>
              <a:rect l="0" t="0" r="r" b="b"/>
              <a:pathLst>
                <a:path w="2227" h="509">
                  <a:moveTo>
                    <a:pt x="27" y="408"/>
                  </a:moveTo>
                  <a:cubicBezTo>
                    <a:pt x="54" y="368"/>
                    <a:pt x="187" y="269"/>
                    <a:pt x="299" y="216"/>
                  </a:cubicBezTo>
                  <a:cubicBezTo>
                    <a:pt x="411" y="163"/>
                    <a:pt x="555" y="120"/>
                    <a:pt x="699" y="88"/>
                  </a:cubicBezTo>
                  <a:cubicBezTo>
                    <a:pt x="843" y="56"/>
                    <a:pt x="1016" y="37"/>
                    <a:pt x="1163" y="24"/>
                  </a:cubicBezTo>
                  <a:cubicBezTo>
                    <a:pt x="1310" y="11"/>
                    <a:pt x="1451" y="0"/>
                    <a:pt x="1579" y="8"/>
                  </a:cubicBezTo>
                  <a:cubicBezTo>
                    <a:pt x="1707" y="16"/>
                    <a:pt x="1824" y="48"/>
                    <a:pt x="1931" y="72"/>
                  </a:cubicBezTo>
                  <a:cubicBezTo>
                    <a:pt x="2038" y="96"/>
                    <a:pt x="2211" y="117"/>
                    <a:pt x="2219" y="152"/>
                  </a:cubicBezTo>
                  <a:cubicBezTo>
                    <a:pt x="2227" y="187"/>
                    <a:pt x="2099" y="235"/>
                    <a:pt x="1979" y="280"/>
                  </a:cubicBezTo>
                  <a:cubicBezTo>
                    <a:pt x="1859" y="325"/>
                    <a:pt x="1678" y="389"/>
                    <a:pt x="1499" y="424"/>
                  </a:cubicBezTo>
                  <a:cubicBezTo>
                    <a:pt x="1320" y="459"/>
                    <a:pt x="1072" y="475"/>
                    <a:pt x="907" y="488"/>
                  </a:cubicBezTo>
                  <a:cubicBezTo>
                    <a:pt x="742" y="501"/>
                    <a:pt x="635" y="509"/>
                    <a:pt x="507" y="504"/>
                  </a:cubicBezTo>
                  <a:cubicBezTo>
                    <a:pt x="379" y="499"/>
                    <a:pt x="219" y="472"/>
                    <a:pt x="139" y="456"/>
                  </a:cubicBezTo>
                  <a:cubicBezTo>
                    <a:pt x="59" y="440"/>
                    <a:pt x="0" y="448"/>
                    <a:pt x="27" y="4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3" name="Freeform 321"/>
            <p:cNvSpPr>
              <a:spLocks/>
            </p:cNvSpPr>
            <p:nvPr/>
          </p:nvSpPr>
          <p:spPr bwMode="auto">
            <a:xfrm rot="-1638779">
              <a:off x="2394" y="3091"/>
              <a:ext cx="117" cy="8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4" name="Freeform 322"/>
            <p:cNvSpPr>
              <a:spLocks/>
            </p:cNvSpPr>
            <p:nvPr/>
          </p:nvSpPr>
          <p:spPr bwMode="auto">
            <a:xfrm rot="-1638779">
              <a:off x="3547" y="2955"/>
              <a:ext cx="117" cy="39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5" name="Freeform 323"/>
            <p:cNvSpPr>
              <a:spLocks/>
            </p:cNvSpPr>
            <p:nvPr/>
          </p:nvSpPr>
          <p:spPr bwMode="auto">
            <a:xfrm rot="-1638779">
              <a:off x="2728" y="3113"/>
              <a:ext cx="117" cy="81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6" name="Freeform 324"/>
            <p:cNvSpPr>
              <a:spLocks/>
            </p:cNvSpPr>
            <p:nvPr/>
          </p:nvSpPr>
          <p:spPr bwMode="auto">
            <a:xfrm rot="-1638779">
              <a:off x="2461" y="3204"/>
              <a:ext cx="117" cy="4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7" name="Freeform 325"/>
            <p:cNvSpPr>
              <a:spLocks/>
            </p:cNvSpPr>
            <p:nvPr/>
          </p:nvSpPr>
          <p:spPr bwMode="auto">
            <a:xfrm rot="-21247441">
              <a:off x="2849" y="3237"/>
              <a:ext cx="117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8" name="Freeform 326"/>
            <p:cNvSpPr>
              <a:spLocks/>
            </p:cNvSpPr>
            <p:nvPr/>
          </p:nvSpPr>
          <p:spPr bwMode="auto">
            <a:xfrm rot="-21247441">
              <a:off x="2881" y="2803"/>
              <a:ext cx="117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79" name="Freeform 327"/>
            <p:cNvSpPr>
              <a:spLocks/>
            </p:cNvSpPr>
            <p:nvPr/>
          </p:nvSpPr>
          <p:spPr bwMode="auto">
            <a:xfrm rot="21247441" flipH="1">
              <a:off x="2558" y="2892"/>
              <a:ext cx="117" cy="4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80" name="Freeform 328"/>
            <p:cNvSpPr>
              <a:spLocks/>
            </p:cNvSpPr>
            <p:nvPr/>
          </p:nvSpPr>
          <p:spPr bwMode="auto">
            <a:xfrm rot="21247441" flipH="1">
              <a:off x="3184" y="2792"/>
              <a:ext cx="116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81" name="Freeform 329"/>
            <p:cNvSpPr>
              <a:spLocks/>
            </p:cNvSpPr>
            <p:nvPr/>
          </p:nvSpPr>
          <p:spPr bwMode="auto">
            <a:xfrm rot="21247441" flipH="1">
              <a:off x="2989" y="3003"/>
              <a:ext cx="117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82" name="Freeform 330"/>
            <p:cNvSpPr>
              <a:spLocks/>
            </p:cNvSpPr>
            <p:nvPr/>
          </p:nvSpPr>
          <p:spPr bwMode="auto">
            <a:xfrm rot="21247441" flipH="1">
              <a:off x="3141" y="3014"/>
              <a:ext cx="117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83" name="Freeform 331"/>
            <p:cNvSpPr>
              <a:spLocks/>
            </p:cNvSpPr>
            <p:nvPr/>
          </p:nvSpPr>
          <p:spPr bwMode="auto">
            <a:xfrm rot="21247441" flipH="1">
              <a:off x="2828" y="2992"/>
              <a:ext cx="117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32"/>
          <p:cNvGrpSpPr>
            <a:grpSpLocks/>
          </p:cNvGrpSpPr>
          <p:nvPr/>
        </p:nvGrpSpPr>
        <p:grpSpPr bwMode="auto">
          <a:xfrm rot="-232922">
            <a:off x="2982913" y="2419350"/>
            <a:ext cx="2944812" cy="1549400"/>
            <a:chOff x="1817" y="2222"/>
            <a:chExt cx="1855" cy="976"/>
          </a:xfrm>
        </p:grpSpPr>
        <p:grpSp>
          <p:nvGrpSpPr>
            <p:cNvPr id="8" name="Group 333"/>
            <p:cNvGrpSpPr>
              <a:grpSpLocks/>
            </p:cNvGrpSpPr>
            <p:nvPr/>
          </p:nvGrpSpPr>
          <p:grpSpPr bwMode="auto">
            <a:xfrm>
              <a:off x="1817" y="2222"/>
              <a:ext cx="1855" cy="976"/>
              <a:chOff x="1817" y="2222"/>
              <a:chExt cx="1855" cy="976"/>
            </a:xfrm>
          </p:grpSpPr>
          <p:grpSp>
            <p:nvGrpSpPr>
              <p:cNvPr id="9" name="Group 334"/>
              <p:cNvGrpSpPr>
                <a:grpSpLocks/>
              </p:cNvGrpSpPr>
              <p:nvPr/>
            </p:nvGrpSpPr>
            <p:grpSpPr bwMode="auto">
              <a:xfrm rot="19125331" flipV="1">
                <a:off x="1817" y="2228"/>
                <a:ext cx="1855" cy="613"/>
                <a:chOff x="1328" y="2424"/>
                <a:chExt cx="2752" cy="880"/>
              </a:xfrm>
            </p:grpSpPr>
            <p:grpSp>
              <p:nvGrpSpPr>
                <p:cNvPr id="10" name="Group 335"/>
                <p:cNvGrpSpPr>
                  <a:grpSpLocks/>
                </p:cNvGrpSpPr>
                <p:nvPr/>
              </p:nvGrpSpPr>
              <p:grpSpPr bwMode="auto">
                <a:xfrm>
                  <a:off x="1328" y="2440"/>
                  <a:ext cx="2736" cy="859"/>
                  <a:chOff x="1328" y="2440"/>
                  <a:chExt cx="2736" cy="859"/>
                </a:xfrm>
              </p:grpSpPr>
              <p:sp>
                <p:nvSpPr>
                  <p:cNvPr id="638288" name="Freeform 336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20" cy="643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496" y="512"/>
                      </a:cxn>
                      <a:cxn ang="0">
                        <a:pos x="864" y="608"/>
                      </a:cxn>
                      <a:cxn ang="0">
                        <a:pos x="1136" y="640"/>
                      </a:cxn>
                      <a:cxn ang="0">
                        <a:pos x="1616" y="592"/>
                      </a:cxn>
                      <a:cxn ang="0">
                        <a:pos x="2144" y="352"/>
                      </a:cxn>
                      <a:cxn ang="0">
                        <a:pos x="2720" y="0"/>
                      </a:cxn>
                    </a:cxnLst>
                    <a:rect l="0" t="0" r="r" b="b"/>
                    <a:pathLst>
                      <a:path w="2720" h="643">
                        <a:moveTo>
                          <a:pt x="0" y="288"/>
                        </a:moveTo>
                        <a:cubicBezTo>
                          <a:pt x="83" y="325"/>
                          <a:pt x="352" y="459"/>
                          <a:pt x="496" y="512"/>
                        </a:cubicBezTo>
                        <a:cubicBezTo>
                          <a:pt x="640" y="565"/>
                          <a:pt x="757" y="587"/>
                          <a:pt x="864" y="608"/>
                        </a:cubicBezTo>
                        <a:cubicBezTo>
                          <a:pt x="971" y="629"/>
                          <a:pt x="1011" y="643"/>
                          <a:pt x="1136" y="640"/>
                        </a:cubicBezTo>
                        <a:cubicBezTo>
                          <a:pt x="1261" y="637"/>
                          <a:pt x="1448" y="640"/>
                          <a:pt x="1616" y="592"/>
                        </a:cubicBezTo>
                        <a:cubicBezTo>
                          <a:pt x="1784" y="544"/>
                          <a:pt x="1960" y="451"/>
                          <a:pt x="2144" y="352"/>
                        </a:cubicBezTo>
                        <a:cubicBezTo>
                          <a:pt x="2328" y="253"/>
                          <a:pt x="2600" y="73"/>
                          <a:pt x="272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289" name="Freeform 337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36" cy="859"/>
                  </a:xfrm>
                  <a:custGeom>
                    <a:avLst/>
                    <a:gdLst/>
                    <a:ahLst/>
                    <a:cxnLst>
                      <a:cxn ang="0">
                        <a:pos x="0" y="272"/>
                      </a:cxn>
                      <a:cxn ang="0">
                        <a:pos x="528" y="720"/>
                      </a:cxn>
                      <a:cxn ang="0">
                        <a:pos x="1408" y="832"/>
                      </a:cxn>
                      <a:cxn ang="0">
                        <a:pos x="2144" y="560"/>
                      </a:cxn>
                      <a:cxn ang="0">
                        <a:pos x="2736" y="0"/>
                      </a:cxn>
                    </a:cxnLst>
                    <a:rect l="0" t="0" r="r" b="b"/>
                    <a:pathLst>
                      <a:path w="2736" h="859">
                        <a:moveTo>
                          <a:pt x="0" y="272"/>
                        </a:moveTo>
                        <a:cubicBezTo>
                          <a:pt x="88" y="344"/>
                          <a:pt x="293" y="627"/>
                          <a:pt x="528" y="720"/>
                        </a:cubicBezTo>
                        <a:cubicBezTo>
                          <a:pt x="763" y="813"/>
                          <a:pt x="1139" y="859"/>
                          <a:pt x="1408" y="832"/>
                        </a:cubicBezTo>
                        <a:cubicBezTo>
                          <a:pt x="1677" y="805"/>
                          <a:pt x="1923" y="699"/>
                          <a:pt x="2144" y="560"/>
                        </a:cubicBezTo>
                        <a:cubicBezTo>
                          <a:pt x="2365" y="421"/>
                          <a:pt x="2569" y="212"/>
                          <a:pt x="273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290" name="Freeform 338"/>
                <p:cNvSpPr>
                  <a:spLocks/>
                </p:cNvSpPr>
                <p:nvPr/>
              </p:nvSpPr>
              <p:spPr bwMode="auto">
                <a:xfrm>
                  <a:off x="1344" y="2424"/>
                  <a:ext cx="2736" cy="880"/>
                </a:xfrm>
                <a:custGeom>
                  <a:avLst/>
                  <a:gdLst/>
                  <a:ahLst/>
                  <a:cxnLst>
                    <a:cxn ang="0">
                      <a:pos x="0" y="304"/>
                    </a:cxn>
                    <a:cxn ang="0">
                      <a:pos x="192" y="400"/>
                    </a:cxn>
                    <a:cxn ang="0">
                      <a:pos x="400" y="496"/>
                    </a:cxn>
                    <a:cxn ang="0">
                      <a:pos x="704" y="592"/>
                    </a:cxn>
                    <a:cxn ang="0">
                      <a:pos x="992" y="656"/>
                    </a:cxn>
                    <a:cxn ang="0">
                      <a:pos x="1184" y="640"/>
                    </a:cxn>
                    <a:cxn ang="0">
                      <a:pos x="1376" y="640"/>
                    </a:cxn>
                    <a:cxn ang="0">
                      <a:pos x="1632" y="608"/>
                    </a:cxn>
                    <a:cxn ang="0">
                      <a:pos x="1840" y="528"/>
                    </a:cxn>
                    <a:cxn ang="0">
                      <a:pos x="2048" y="400"/>
                    </a:cxn>
                    <a:cxn ang="0">
                      <a:pos x="2272" y="272"/>
                    </a:cxn>
                    <a:cxn ang="0">
                      <a:pos x="2480" y="160"/>
                    </a:cxn>
                    <a:cxn ang="0">
                      <a:pos x="2736" y="0"/>
                    </a:cxn>
                    <a:cxn ang="0">
                      <a:pos x="2432" y="320"/>
                    </a:cxn>
                    <a:cxn ang="0">
                      <a:pos x="2144" y="592"/>
                    </a:cxn>
                    <a:cxn ang="0">
                      <a:pos x="1936" y="704"/>
                    </a:cxn>
                    <a:cxn ang="0">
                      <a:pos x="1696" y="800"/>
                    </a:cxn>
                    <a:cxn ang="0">
                      <a:pos x="1504" y="848"/>
                    </a:cxn>
                    <a:cxn ang="0">
                      <a:pos x="1264" y="880"/>
                    </a:cxn>
                    <a:cxn ang="0">
                      <a:pos x="928" y="848"/>
                    </a:cxn>
                    <a:cxn ang="0">
                      <a:pos x="672" y="800"/>
                    </a:cxn>
                    <a:cxn ang="0">
                      <a:pos x="432" y="704"/>
                    </a:cxn>
                    <a:cxn ang="0">
                      <a:pos x="224" y="544"/>
                    </a:cxn>
                    <a:cxn ang="0">
                      <a:pos x="96" y="400"/>
                    </a:cxn>
                    <a:cxn ang="0">
                      <a:pos x="0" y="304"/>
                    </a:cxn>
                  </a:cxnLst>
                  <a:rect l="0" t="0" r="r" b="b"/>
                  <a:pathLst>
                    <a:path w="2736" h="880">
                      <a:moveTo>
                        <a:pt x="0" y="304"/>
                      </a:moveTo>
                      <a:lnTo>
                        <a:pt x="192" y="400"/>
                      </a:lnTo>
                      <a:lnTo>
                        <a:pt x="400" y="496"/>
                      </a:lnTo>
                      <a:lnTo>
                        <a:pt x="704" y="592"/>
                      </a:lnTo>
                      <a:lnTo>
                        <a:pt x="992" y="656"/>
                      </a:lnTo>
                      <a:lnTo>
                        <a:pt x="1184" y="640"/>
                      </a:lnTo>
                      <a:lnTo>
                        <a:pt x="1376" y="640"/>
                      </a:lnTo>
                      <a:lnTo>
                        <a:pt x="1632" y="608"/>
                      </a:lnTo>
                      <a:lnTo>
                        <a:pt x="1840" y="528"/>
                      </a:lnTo>
                      <a:lnTo>
                        <a:pt x="2048" y="400"/>
                      </a:lnTo>
                      <a:lnTo>
                        <a:pt x="2272" y="272"/>
                      </a:lnTo>
                      <a:lnTo>
                        <a:pt x="2480" y="160"/>
                      </a:lnTo>
                      <a:lnTo>
                        <a:pt x="2736" y="0"/>
                      </a:lnTo>
                      <a:lnTo>
                        <a:pt x="2432" y="320"/>
                      </a:lnTo>
                      <a:lnTo>
                        <a:pt x="2144" y="592"/>
                      </a:lnTo>
                      <a:lnTo>
                        <a:pt x="1936" y="704"/>
                      </a:lnTo>
                      <a:lnTo>
                        <a:pt x="1696" y="800"/>
                      </a:lnTo>
                      <a:lnTo>
                        <a:pt x="1504" y="848"/>
                      </a:lnTo>
                      <a:lnTo>
                        <a:pt x="1264" y="880"/>
                      </a:lnTo>
                      <a:lnTo>
                        <a:pt x="928" y="848"/>
                      </a:lnTo>
                      <a:lnTo>
                        <a:pt x="672" y="800"/>
                      </a:lnTo>
                      <a:lnTo>
                        <a:pt x="432" y="704"/>
                      </a:lnTo>
                      <a:lnTo>
                        <a:pt x="224" y="544"/>
                      </a:lnTo>
                      <a:lnTo>
                        <a:pt x="96" y="40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chemeClr val="folHlink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291" name="Freeform 339"/>
                <p:cNvSpPr>
                  <a:spLocks/>
                </p:cNvSpPr>
                <p:nvPr/>
              </p:nvSpPr>
              <p:spPr bwMode="auto">
                <a:xfrm>
                  <a:off x="1360" y="2424"/>
                  <a:ext cx="2672" cy="672"/>
                </a:xfrm>
                <a:custGeom>
                  <a:avLst/>
                  <a:gdLst/>
                  <a:ahLst/>
                  <a:cxnLst>
                    <a:cxn ang="0">
                      <a:pos x="192" y="304"/>
                    </a:cxn>
                    <a:cxn ang="0">
                      <a:pos x="368" y="352"/>
                    </a:cxn>
                    <a:cxn ang="0">
                      <a:pos x="608" y="432"/>
                    </a:cxn>
                    <a:cxn ang="0">
                      <a:pos x="800" y="464"/>
                    </a:cxn>
                    <a:cxn ang="0">
                      <a:pos x="1008" y="496"/>
                    </a:cxn>
                    <a:cxn ang="0">
                      <a:pos x="1264" y="512"/>
                    </a:cxn>
                    <a:cxn ang="0">
                      <a:pos x="1488" y="480"/>
                    </a:cxn>
                    <a:cxn ang="0">
                      <a:pos x="1680" y="448"/>
                    </a:cxn>
                    <a:cxn ang="0">
                      <a:pos x="1920" y="368"/>
                    </a:cxn>
                    <a:cxn ang="0">
                      <a:pos x="2160" y="240"/>
                    </a:cxn>
                    <a:cxn ang="0">
                      <a:pos x="2336" y="160"/>
                    </a:cxn>
                    <a:cxn ang="0">
                      <a:pos x="2576" y="0"/>
                    </a:cxn>
                    <a:cxn ang="0">
                      <a:pos x="2672" y="32"/>
                    </a:cxn>
                    <a:cxn ang="0">
                      <a:pos x="2448" y="192"/>
                    </a:cxn>
                    <a:cxn ang="0">
                      <a:pos x="2160" y="384"/>
                    </a:cxn>
                    <a:cxn ang="0">
                      <a:pos x="1952" y="496"/>
                    </a:cxn>
                    <a:cxn ang="0">
                      <a:pos x="1712" y="592"/>
                    </a:cxn>
                    <a:cxn ang="0">
                      <a:pos x="1520" y="640"/>
                    </a:cxn>
                    <a:cxn ang="0">
                      <a:pos x="1280" y="672"/>
                    </a:cxn>
                    <a:cxn ang="0">
                      <a:pos x="944" y="640"/>
                    </a:cxn>
                    <a:cxn ang="0">
                      <a:pos x="688" y="592"/>
                    </a:cxn>
                    <a:cxn ang="0">
                      <a:pos x="480" y="528"/>
                    </a:cxn>
                    <a:cxn ang="0">
                      <a:pos x="224" y="432"/>
                    </a:cxn>
                    <a:cxn ang="0">
                      <a:pos x="0" y="304"/>
                    </a:cxn>
                    <a:cxn ang="0">
                      <a:pos x="192" y="304"/>
                    </a:cxn>
                  </a:cxnLst>
                  <a:rect l="0" t="0" r="r" b="b"/>
                  <a:pathLst>
                    <a:path w="2672" h="672">
                      <a:moveTo>
                        <a:pt x="192" y="304"/>
                      </a:moveTo>
                      <a:lnTo>
                        <a:pt x="368" y="352"/>
                      </a:lnTo>
                      <a:lnTo>
                        <a:pt x="608" y="432"/>
                      </a:lnTo>
                      <a:lnTo>
                        <a:pt x="800" y="464"/>
                      </a:lnTo>
                      <a:lnTo>
                        <a:pt x="1008" y="496"/>
                      </a:lnTo>
                      <a:lnTo>
                        <a:pt x="1264" y="512"/>
                      </a:lnTo>
                      <a:lnTo>
                        <a:pt x="1488" y="480"/>
                      </a:lnTo>
                      <a:lnTo>
                        <a:pt x="1680" y="448"/>
                      </a:lnTo>
                      <a:lnTo>
                        <a:pt x="1920" y="368"/>
                      </a:lnTo>
                      <a:lnTo>
                        <a:pt x="2160" y="240"/>
                      </a:lnTo>
                      <a:lnTo>
                        <a:pt x="2336" y="160"/>
                      </a:lnTo>
                      <a:lnTo>
                        <a:pt x="2576" y="0"/>
                      </a:lnTo>
                      <a:lnTo>
                        <a:pt x="2672" y="32"/>
                      </a:lnTo>
                      <a:lnTo>
                        <a:pt x="2448" y="192"/>
                      </a:lnTo>
                      <a:lnTo>
                        <a:pt x="2160" y="384"/>
                      </a:lnTo>
                      <a:lnTo>
                        <a:pt x="1952" y="496"/>
                      </a:lnTo>
                      <a:lnTo>
                        <a:pt x="1712" y="592"/>
                      </a:lnTo>
                      <a:lnTo>
                        <a:pt x="1520" y="640"/>
                      </a:lnTo>
                      <a:lnTo>
                        <a:pt x="1280" y="672"/>
                      </a:lnTo>
                      <a:lnTo>
                        <a:pt x="944" y="640"/>
                      </a:lnTo>
                      <a:lnTo>
                        <a:pt x="688" y="592"/>
                      </a:lnTo>
                      <a:lnTo>
                        <a:pt x="480" y="528"/>
                      </a:lnTo>
                      <a:lnTo>
                        <a:pt x="224" y="432"/>
                      </a:lnTo>
                      <a:lnTo>
                        <a:pt x="0" y="304"/>
                      </a:lnTo>
                      <a:lnTo>
                        <a:pt x="192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CC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292" name="Freeform 340"/>
              <p:cNvSpPr>
                <a:spLocks/>
              </p:cNvSpPr>
              <p:nvPr/>
            </p:nvSpPr>
            <p:spPr bwMode="auto">
              <a:xfrm>
                <a:off x="2123" y="2222"/>
                <a:ext cx="1467" cy="976"/>
              </a:xfrm>
              <a:custGeom>
                <a:avLst/>
                <a:gdLst/>
                <a:ahLst/>
                <a:cxnLst>
                  <a:cxn ang="0">
                    <a:pos x="1648" y="13"/>
                  </a:cxn>
                  <a:cxn ang="0">
                    <a:pos x="1248" y="77"/>
                  </a:cxn>
                  <a:cxn ang="0">
                    <a:pos x="816" y="221"/>
                  </a:cxn>
                  <a:cxn ang="0">
                    <a:pos x="496" y="445"/>
                  </a:cxn>
                  <a:cxn ang="0">
                    <a:pos x="304" y="717"/>
                  </a:cxn>
                  <a:cxn ang="0">
                    <a:pos x="128" y="989"/>
                  </a:cxn>
                  <a:cxn ang="0">
                    <a:pos x="32" y="1117"/>
                  </a:cxn>
                  <a:cxn ang="0">
                    <a:pos x="320" y="861"/>
                  </a:cxn>
                  <a:cxn ang="0">
                    <a:pos x="544" y="573"/>
                  </a:cxn>
                  <a:cxn ang="0">
                    <a:pos x="928" y="317"/>
                  </a:cxn>
                  <a:cxn ang="0">
                    <a:pos x="1472" y="157"/>
                  </a:cxn>
                  <a:cxn ang="0">
                    <a:pos x="1648" y="13"/>
                  </a:cxn>
                </a:cxnLst>
                <a:rect l="0" t="0" r="r" b="b"/>
                <a:pathLst>
                  <a:path w="1685" h="1138">
                    <a:moveTo>
                      <a:pt x="1648" y="13"/>
                    </a:moveTo>
                    <a:cubicBezTo>
                      <a:pt x="1611" y="0"/>
                      <a:pt x="1387" y="42"/>
                      <a:pt x="1248" y="77"/>
                    </a:cubicBezTo>
                    <a:cubicBezTo>
                      <a:pt x="1109" y="112"/>
                      <a:pt x="941" y="160"/>
                      <a:pt x="816" y="221"/>
                    </a:cubicBezTo>
                    <a:cubicBezTo>
                      <a:pt x="691" y="282"/>
                      <a:pt x="581" y="362"/>
                      <a:pt x="496" y="445"/>
                    </a:cubicBezTo>
                    <a:cubicBezTo>
                      <a:pt x="411" y="528"/>
                      <a:pt x="365" y="626"/>
                      <a:pt x="304" y="717"/>
                    </a:cubicBezTo>
                    <a:cubicBezTo>
                      <a:pt x="243" y="808"/>
                      <a:pt x="173" y="922"/>
                      <a:pt x="128" y="989"/>
                    </a:cubicBezTo>
                    <a:cubicBezTo>
                      <a:pt x="83" y="1056"/>
                      <a:pt x="0" y="1138"/>
                      <a:pt x="32" y="1117"/>
                    </a:cubicBezTo>
                    <a:cubicBezTo>
                      <a:pt x="64" y="1096"/>
                      <a:pt x="235" y="952"/>
                      <a:pt x="320" y="861"/>
                    </a:cubicBezTo>
                    <a:cubicBezTo>
                      <a:pt x="405" y="770"/>
                      <a:pt x="443" y="664"/>
                      <a:pt x="544" y="573"/>
                    </a:cubicBezTo>
                    <a:cubicBezTo>
                      <a:pt x="645" y="482"/>
                      <a:pt x="774" y="386"/>
                      <a:pt x="928" y="317"/>
                    </a:cubicBezTo>
                    <a:cubicBezTo>
                      <a:pt x="1082" y="248"/>
                      <a:pt x="1352" y="208"/>
                      <a:pt x="1472" y="157"/>
                    </a:cubicBezTo>
                    <a:cubicBezTo>
                      <a:pt x="1592" y="106"/>
                      <a:pt x="1685" y="26"/>
                      <a:pt x="1648" y="1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8293" name="Freeform 341"/>
            <p:cNvSpPr>
              <a:spLocks/>
            </p:cNvSpPr>
            <p:nvPr/>
          </p:nvSpPr>
          <p:spPr bwMode="auto">
            <a:xfrm rot="21247441" flipH="1">
              <a:off x="2740" y="2357"/>
              <a:ext cx="116" cy="4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94" name="Freeform 342"/>
            <p:cNvSpPr>
              <a:spLocks/>
            </p:cNvSpPr>
            <p:nvPr/>
          </p:nvSpPr>
          <p:spPr bwMode="auto">
            <a:xfrm rot="-1638779">
              <a:off x="3004" y="2351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95" name="Freeform 343"/>
            <p:cNvSpPr>
              <a:spLocks/>
            </p:cNvSpPr>
            <p:nvPr/>
          </p:nvSpPr>
          <p:spPr bwMode="auto">
            <a:xfrm rot="-1638779">
              <a:off x="3213" y="2296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96" name="Freeform 344"/>
            <p:cNvSpPr>
              <a:spLocks/>
            </p:cNvSpPr>
            <p:nvPr/>
          </p:nvSpPr>
          <p:spPr bwMode="auto">
            <a:xfrm rot="-1638779">
              <a:off x="3102" y="2351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97" name="Freeform 345"/>
            <p:cNvSpPr>
              <a:spLocks/>
            </p:cNvSpPr>
            <p:nvPr/>
          </p:nvSpPr>
          <p:spPr bwMode="auto">
            <a:xfrm rot="-1638779">
              <a:off x="2795" y="2433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98" name="Freeform 346"/>
            <p:cNvSpPr>
              <a:spLocks/>
            </p:cNvSpPr>
            <p:nvPr/>
          </p:nvSpPr>
          <p:spPr bwMode="auto">
            <a:xfrm rot="-1638779">
              <a:off x="2740" y="2502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299" name="Freeform 347"/>
            <p:cNvSpPr>
              <a:spLocks/>
            </p:cNvSpPr>
            <p:nvPr/>
          </p:nvSpPr>
          <p:spPr bwMode="auto">
            <a:xfrm rot="-21247441">
              <a:off x="2868" y="2309"/>
              <a:ext cx="116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00" name="Freeform 348"/>
            <p:cNvSpPr>
              <a:spLocks/>
            </p:cNvSpPr>
            <p:nvPr/>
          </p:nvSpPr>
          <p:spPr bwMode="auto">
            <a:xfrm rot="-1638779">
              <a:off x="2545" y="2639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49"/>
          <p:cNvGrpSpPr>
            <a:grpSpLocks/>
          </p:cNvGrpSpPr>
          <p:nvPr/>
        </p:nvGrpSpPr>
        <p:grpSpPr bwMode="auto">
          <a:xfrm rot="1024658">
            <a:off x="3211513" y="2800350"/>
            <a:ext cx="2944812" cy="1549400"/>
            <a:chOff x="1817" y="2222"/>
            <a:chExt cx="1855" cy="976"/>
          </a:xfrm>
        </p:grpSpPr>
        <p:grpSp>
          <p:nvGrpSpPr>
            <p:cNvPr id="12" name="Group 350"/>
            <p:cNvGrpSpPr>
              <a:grpSpLocks/>
            </p:cNvGrpSpPr>
            <p:nvPr/>
          </p:nvGrpSpPr>
          <p:grpSpPr bwMode="auto">
            <a:xfrm>
              <a:off x="1817" y="2222"/>
              <a:ext cx="1855" cy="976"/>
              <a:chOff x="1817" y="2222"/>
              <a:chExt cx="1855" cy="976"/>
            </a:xfrm>
          </p:grpSpPr>
          <p:grpSp>
            <p:nvGrpSpPr>
              <p:cNvPr id="13" name="Group 351"/>
              <p:cNvGrpSpPr>
                <a:grpSpLocks/>
              </p:cNvGrpSpPr>
              <p:nvPr/>
            </p:nvGrpSpPr>
            <p:grpSpPr bwMode="auto">
              <a:xfrm rot="19125331" flipV="1">
                <a:off x="1817" y="2228"/>
                <a:ext cx="1855" cy="613"/>
                <a:chOff x="1328" y="2424"/>
                <a:chExt cx="2752" cy="880"/>
              </a:xfrm>
            </p:grpSpPr>
            <p:grpSp>
              <p:nvGrpSpPr>
                <p:cNvPr id="14" name="Group 352"/>
                <p:cNvGrpSpPr>
                  <a:grpSpLocks/>
                </p:cNvGrpSpPr>
                <p:nvPr/>
              </p:nvGrpSpPr>
              <p:grpSpPr bwMode="auto">
                <a:xfrm>
                  <a:off x="1328" y="2440"/>
                  <a:ext cx="2736" cy="859"/>
                  <a:chOff x="1328" y="2440"/>
                  <a:chExt cx="2736" cy="859"/>
                </a:xfrm>
              </p:grpSpPr>
              <p:sp>
                <p:nvSpPr>
                  <p:cNvPr id="638305" name="Freeform 353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20" cy="643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496" y="512"/>
                      </a:cxn>
                      <a:cxn ang="0">
                        <a:pos x="864" y="608"/>
                      </a:cxn>
                      <a:cxn ang="0">
                        <a:pos x="1136" y="640"/>
                      </a:cxn>
                      <a:cxn ang="0">
                        <a:pos x="1616" y="592"/>
                      </a:cxn>
                      <a:cxn ang="0">
                        <a:pos x="2144" y="352"/>
                      </a:cxn>
                      <a:cxn ang="0">
                        <a:pos x="2720" y="0"/>
                      </a:cxn>
                    </a:cxnLst>
                    <a:rect l="0" t="0" r="r" b="b"/>
                    <a:pathLst>
                      <a:path w="2720" h="643">
                        <a:moveTo>
                          <a:pt x="0" y="288"/>
                        </a:moveTo>
                        <a:cubicBezTo>
                          <a:pt x="83" y="325"/>
                          <a:pt x="352" y="459"/>
                          <a:pt x="496" y="512"/>
                        </a:cubicBezTo>
                        <a:cubicBezTo>
                          <a:pt x="640" y="565"/>
                          <a:pt x="757" y="587"/>
                          <a:pt x="864" y="608"/>
                        </a:cubicBezTo>
                        <a:cubicBezTo>
                          <a:pt x="971" y="629"/>
                          <a:pt x="1011" y="643"/>
                          <a:pt x="1136" y="640"/>
                        </a:cubicBezTo>
                        <a:cubicBezTo>
                          <a:pt x="1261" y="637"/>
                          <a:pt x="1448" y="640"/>
                          <a:pt x="1616" y="592"/>
                        </a:cubicBezTo>
                        <a:cubicBezTo>
                          <a:pt x="1784" y="544"/>
                          <a:pt x="1960" y="451"/>
                          <a:pt x="2144" y="352"/>
                        </a:cubicBezTo>
                        <a:cubicBezTo>
                          <a:pt x="2328" y="253"/>
                          <a:pt x="2600" y="73"/>
                          <a:pt x="272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306" name="Freeform 354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36" cy="859"/>
                  </a:xfrm>
                  <a:custGeom>
                    <a:avLst/>
                    <a:gdLst/>
                    <a:ahLst/>
                    <a:cxnLst>
                      <a:cxn ang="0">
                        <a:pos x="0" y="272"/>
                      </a:cxn>
                      <a:cxn ang="0">
                        <a:pos x="528" y="720"/>
                      </a:cxn>
                      <a:cxn ang="0">
                        <a:pos x="1408" y="832"/>
                      </a:cxn>
                      <a:cxn ang="0">
                        <a:pos x="2144" y="560"/>
                      </a:cxn>
                      <a:cxn ang="0">
                        <a:pos x="2736" y="0"/>
                      </a:cxn>
                    </a:cxnLst>
                    <a:rect l="0" t="0" r="r" b="b"/>
                    <a:pathLst>
                      <a:path w="2736" h="859">
                        <a:moveTo>
                          <a:pt x="0" y="272"/>
                        </a:moveTo>
                        <a:cubicBezTo>
                          <a:pt x="88" y="344"/>
                          <a:pt x="293" y="627"/>
                          <a:pt x="528" y="720"/>
                        </a:cubicBezTo>
                        <a:cubicBezTo>
                          <a:pt x="763" y="813"/>
                          <a:pt x="1139" y="859"/>
                          <a:pt x="1408" y="832"/>
                        </a:cubicBezTo>
                        <a:cubicBezTo>
                          <a:pt x="1677" y="805"/>
                          <a:pt x="1923" y="699"/>
                          <a:pt x="2144" y="560"/>
                        </a:cubicBezTo>
                        <a:cubicBezTo>
                          <a:pt x="2365" y="421"/>
                          <a:pt x="2569" y="212"/>
                          <a:pt x="273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307" name="Freeform 355"/>
                <p:cNvSpPr>
                  <a:spLocks/>
                </p:cNvSpPr>
                <p:nvPr/>
              </p:nvSpPr>
              <p:spPr bwMode="auto">
                <a:xfrm>
                  <a:off x="1344" y="2424"/>
                  <a:ext cx="2736" cy="880"/>
                </a:xfrm>
                <a:custGeom>
                  <a:avLst/>
                  <a:gdLst/>
                  <a:ahLst/>
                  <a:cxnLst>
                    <a:cxn ang="0">
                      <a:pos x="0" y="304"/>
                    </a:cxn>
                    <a:cxn ang="0">
                      <a:pos x="192" y="400"/>
                    </a:cxn>
                    <a:cxn ang="0">
                      <a:pos x="400" y="496"/>
                    </a:cxn>
                    <a:cxn ang="0">
                      <a:pos x="704" y="592"/>
                    </a:cxn>
                    <a:cxn ang="0">
                      <a:pos x="992" y="656"/>
                    </a:cxn>
                    <a:cxn ang="0">
                      <a:pos x="1184" y="640"/>
                    </a:cxn>
                    <a:cxn ang="0">
                      <a:pos x="1376" y="640"/>
                    </a:cxn>
                    <a:cxn ang="0">
                      <a:pos x="1632" y="608"/>
                    </a:cxn>
                    <a:cxn ang="0">
                      <a:pos x="1840" y="528"/>
                    </a:cxn>
                    <a:cxn ang="0">
                      <a:pos x="2048" y="400"/>
                    </a:cxn>
                    <a:cxn ang="0">
                      <a:pos x="2272" y="272"/>
                    </a:cxn>
                    <a:cxn ang="0">
                      <a:pos x="2480" y="160"/>
                    </a:cxn>
                    <a:cxn ang="0">
                      <a:pos x="2736" y="0"/>
                    </a:cxn>
                    <a:cxn ang="0">
                      <a:pos x="2432" y="320"/>
                    </a:cxn>
                    <a:cxn ang="0">
                      <a:pos x="2144" y="592"/>
                    </a:cxn>
                    <a:cxn ang="0">
                      <a:pos x="1936" y="704"/>
                    </a:cxn>
                    <a:cxn ang="0">
                      <a:pos x="1696" y="800"/>
                    </a:cxn>
                    <a:cxn ang="0">
                      <a:pos x="1504" y="848"/>
                    </a:cxn>
                    <a:cxn ang="0">
                      <a:pos x="1264" y="880"/>
                    </a:cxn>
                    <a:cxn ang="0">
                      <a:pos x="928" y="848"/>
                    </a:cxn>
                    <a:cxn ang="0">
                      <a:pos x="672" y="800"/>
                    </a:cxn>
                    <a:cxn ang="0">
                      <a:pos x="432" y="704"/>
                    </a:cxn>
                    <a:cxn ang="0">
                      <a:pos x="224" y="544"/>
                    </a:cxn>
                    <a:cxn ang="0">
                      <a:pos x="96" y="400"/>
                    </a:cxn>
                    <a:cxn ang="0">
                      <a:pos x="0" y="304"/>
                    </a:cxn>
                  </a:cxnLst>
                  <a:rect l="0" t="0" r="r" b="b"/>
                  <a:pathLst>
                    <a:path w="2736" h="880">
                      <a:moveTo>
                        <a:pt x="0" y="304"/>
                      </a:moveTo>
                      <a:lnTo>
                        <a:pt x="192" y="400"/>
                      </a:lnTo>
                      <a:lnTo>
                        <a:pt x="400" y="496"/>
                      </a:lnTo>
                      <a:lnTo>
                        <a:pt x="704" y="592"/>
                      </a:lnTo>
                      <a:lnTo>
                        <a:pt x="992" y="656"/>
                      </a:lnTo>
                      <a:lnTo>
                        <a:pt x="1184" y="640"/>
                      </a:lnTo>
                      <a:lnTo>
                        <a:pt x="1376" y="640"/>
                      </a:lnTo>
                      <a:lnTo>
                        <a:pt x="1632" y="608"/>
                      </a:lnTo>
                      <a:lnTo>
                        <a:pt x="1840" y="528"/>
                      </a:lnTo>
                      <a:lnTo>
                        <a:pt x="2048" y="400"/>
                      </a:lnTo>
                      <a:lnTo>
                        <a:pt x="2272" y="272"/>
                      </a:lnTo>
                      <a:lnTo>
                        <a:pt x="2480" y="160"/>
                      </a:lnTo>
                      <a:lnTo>
                        <a:pt x="2736" y="0"/>
                      </a:lnTo>
                      <a:lnTo>
                        <a:pt x="2432" y="320"/>
                      </a:lnTo>
                      <a:lnTo>
                        <a:pt x="2144" y="592"/>
                      </a:lnTo>
                      <a:lnTo>
                        <a:pt x="1936" y="704"/>
                      </a:lnTo>
                      <a:lnTo>
                        <a:pt x="1696" y="800"/>
                      </a:lnTo>
                      <a:lnTo>
                        <a:pt x="1504" y="848"/>
                      </a:lnTo>
                      <a:lnTo>
                        <a:pt x="1264" y="880"/>
                      </a:lnTo>
                      <a:lnTo>
                        <a:pt x="928" y="848"/>
                      </a:lnTo>
                      <a:lnTo>
                        <a:pt x="672" y="800"/>
                      </a:lnTo>
                      <a:lnTo>
                        <a:pt x="432" y="704"/>
                      </a:lnTo>
                      <a:lnTo>
                        <a:pt x="224" y="544"/>
                      </a:lnTo>
                      <a:lnTo>
                        <a:pt x="96" y="40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chemeClr val="folHlink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308" name="Freeform 356"/>
                <p:cNvSpPr>
                  <a:spLocks/>
                </p:cNvSpPr>
                <p:nvPr/>
              </p:nvSpPr>
              <p:spPr bwMode="auto">
                <a:xfrm>
                  <a:off x="1360" y="2424"/>
                  <a:ext cx="2672" cy="672"/>
                </a:xfrm>
                <a:custGeom>
                  <a:avLst/>
                  <a:gdLst/>
                  <a:ahLst/>
                  <a:cxnLst>
                    <a:cxn ang="0">
                      <a:pos x="192" y="304"/>
                    </a:cxn>
                    <a:cxn ang="0">
                      <a:pos x="368" y="352"/>
                    </a:cxn>
                    <a:cxn ang="0">
                      <a:pos x="608" y="432"/>
                    </a:cxn>
                    <a:cxn ang="0">
                      <a:pos x="800" y="464"/>
                    </a:cxn>
                    <a:cxn ang="0">
                      <a:pos x="1008" y="496"/>
                    </a:cxn>
                    <a:cxn ang="0">
                      <a:pos x="1264" y="512"/>
                    </a:cxn>
                    <a:cxn ang="0">
                      <a:pos x="1488" y="480"/>
                    </a:cxn>
                    <a:cxn ang="0">
                      <a:pos x="1680" y="448"/>
                    </a:cxn>
                    <a:cxn ang="0">
                      <a:pos x="1920" y="368"/>
                    </a:cxn>
                    <a:cxn ang="0">
                      <a:pos x="2160" y="240"/>
                    </a:cxn>
                    <a:cxn ang="0">
                      <a:pos x="2336" y="160"/>
                    </a:cxn>
                    <a:cxn ang="0">
                      <a:pos x="2576" y="0"/>
                    </a:cxn>
                    <a:cxn ang="0">
                      <a:pos x="2672" y="32"/>
                    </a:cxn>
                    <a:cxn ang="0">
                      <a:pos x="2448" y="192"/>
                    </a:cxn>
                    <a:cxn ang="0">
                      <a:pos x="2160" y="384"/>
                    </a:cxn>
                    <a:cxn ang="0">
                      <a:pos x="1952" y="496"/>
                    </a:cxn>
                    <a:cxn ang="0">
                      <a:pos x="1712" y="592"/>
                    </a:cxn>
                    <a:cxn ang="0">
                      <a:pos x="1520" y="640"/>
                    </a:cxn>
                    <a:cxn ang="0">
                      <a:pos x="1280" y="672"/>
                    </a:cxn>
                    <a:cxn ang="0">
                      <a:pos x="944" y="640"/>
                    </a:cxn>
                    <a:cxn ang="0">
                      <a:pos x="688" y="592"/>
                    </a:cxn>
                    <a:cxn ang="0">
                      <a:pos x="480" y="528"/>
                    </a:cxn>
                    <a:cxn ang="0">
                      <a:pos x="224" y="432"/>
                    </a:cxn>
                    <a:cxn ang="0">
                      <a:pos x="0" y="304"/>
                    </a:cxn>
                    <a:cxn ang="0">
                      <a:pos x="192" y="304"/>
                    </a:cxn>
                  </a:cxnLst>
                  <a:rect l="0" t="0" r="r" b="b"/>
                  <a:pathLst>
                    <a:path w="2672" h="672">
                      <a:moveTo>
                        <a:pt x="192" y="304"/>
                      </a:moveTo>
                      <a:lnTo>
                        <a:pt x="368" y="352"/>
                      </a:lnTo>
                      <a:lnTo>
                        <a:pt x="608" y="432"/>
                      </a:lnTo>
                      <a:lnTo>
                        <a:pt x="800" y="464"/>
                      </a:lnTo>
                      <a:lnTo>
                        <a:pt x="1008" y="496"/>
                      </a:lnTo>
                      <a:lnTo>
                        <a:pt x="1264" y="512"/>
                      </a:lnTo>
                      <a:lnTo>
                        <a:pt x="1488" y="480"/>
                      </a:lnTo>
                      <a:lnTo>
                        <a:pt x="1680" y="448"/>
                      </a:lnTo>
                      <a:lnTo>
                        <a:pt x="1920" y="368"/>
                      </a:lnTo>
                      <a:lnTo>
                        <a:pt x="2160" y="240"/>
                      </a:lnTo>
                      <a:lnTo>
                        <a:pt x="2336" y="160"/>
                      </a:lnTo>
                      <a:lnTo>
                        <a:pt x="2576" y="0"/>
                      </a:lnTo>
                      <a:lnTo>
                        <a:pt x="2672" y="32"/>
                      </a:lnTo>
                      <a:lnTo>
                        <a:pt x="2448" y="192"/>
                      </a:lnTo>
                      <a:lnTo>
                        <a:pt x="2160" y="384"/>
                      </a:lnTo>
                      <a:lnTo>
                        <a:pt x="1952" y="496"/>
                      </a:lnTo>
                      <a:lnTo>
                        <a:pt x="1712" y="592"/>
                      </a:lnTo>
                      <a:lnTo>
                        <a:pt x="1520" y="640"/>
                      </a:lnTo>
                      <a:lnTo>
                        <a:pt x="1280" y="672"/>
                      </a:lnTo>
                      <a:lnTo>
                        <a:pt x="944" y="640"/>
                      </a:lnTo>
                      <a:lnTo>
                        <a:pt x="688" y="592"/>
                      </a:lnTo>
                      <a:lnTo>
                        <a:pt x="480" y="528"/>
                      </a:lnTo>
                      <a:lnTo>
                        <a:pt x="224" y="432"/>
                      </a:lnTo>
                      <a:lnTo>
                        <a:pt x="0" y="304"/>
                      </a:lnTo>
                      <a:lnTo>
                        <a:pt x="192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CC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309" name="Freeform 357"/>
              <p:cNvSpPr>
                <a:spLocks/>
              </p:cNvSpPr>
              <p:nvPr/>
            </p:nvSpPr>
            <p:spPr bwMode="auto">
              <a:xfrm>
                <a:off x="2123" y="2222"/>
                <a:ext cx="1467" cy="976"/>
              </a:xfrm>
              <a:custGeom>
                <a:avLst/>
                <a:gdLst/>
                <a:ahLst/>
                <a:cxnLst>
                  <a:cxn ang="0">
                    <a:pos x="1648" y="13"/>
                  </a:cxn>
                  <a:cxn ang="0">
                    <a:pos x="1248" y="77"/>
                  </a:cxn>
                  <a:cxn ang="0">
                    <a:pos x="816" y="221"/>
                  </a:cxn>
                  <a:cxn ang="0">
                    <a:pos x="496" y="445"/>
                  </a:cxn>
                  <a:cxn ang="0">
                    <a:pos x="304" y="717"/>
                  </a:cxn>
                  <a:cxn ang="0">
                    <a:pos x="128" y="989"/>
                  </a:cxn>
                  <a:cxn ang="0">
                    <a:pos x="32" y="1117"/>
                  </a:cxn>
                  <a:cxn ang="0">
                    <a:pos x="320" y="861"/>
                  </a:cxn>
                  <a:cxn ang="0">
                    <a:pos x="544" y="573"/>
                  </a:cxn>
                  <a:cxn ang="0">
                    <a:pos x="928" y="317"/>
                  </a:cxn>
                  <a:cxn ang="0">
                    <a:pos x="1472" y="157"/>
                  </a:cxn>
                  <a:cxn ang="0">
                    <a:pos x="1648" y="13"/>
                  </a:cxn>
                </a:cxnLst>
                <a:rect l="0" t="0" r="r" b="b"/>
                <a:pathLst>
                  <a:path w="1685" h="1138">
                    <a:moveTo>
                      <a:pt x="1648" y="13"/>
                    </a:moveTo>
                    <a:cubicBezTo>
                      <a:pt x="1611" y="0"/>
                      <a:pt x="1387" y="42"/>
                      <a:pt x="1248" y="77"/>
                    </a:cubicBezTo>
                    <a:cubicBezTo>
                      <a:pt x="1109" y="112"/>
                      <a:pt x="941" y="160"/>
                      <a:pt x="816" y="221"/>
                    </a:cubicBezTo>
                    <a:cubicBezTo>
                      <a:pt x="691" y="282"/>
                      <a:pt x="581" y="362"/>
                      <a:pt x="496" y="445"/>
                    </a:cubicBezTo>
                    <a:cubicBezTo>
                      <a:pt x="411" y="528"/>
                      <a:pt x="365" y="626"/>
                      <a:pt x="304" y="717"/>
                    </a:cubicBezTo>
                    <a:cubicBezTo>
                      <a:pt x="243" y="808"/>
                      <a:pt x="173" y="922"/>
                      <a:pt x="128" y="989"/>
                    </a:cubicBezTo>
                    <a:cubicBezTo>
                      <a:pt x="83" y="1056"/>
                      <a:pt x="0" y="1138"/>
                      <a:pt x="32" y="1117"/>
                    </a:cubicBezTo>
                    <a:cubicBezTo>
                      <a:pt x="64" y="1096"/>
                      <a:pt x="235" y="952"/>
                      <a:pt x="320" y="861"/>
                    </a:cubicBezTo>
                    <a:cubicBezTo>
                      <a:pt x="405" y="770"/>
                      <a:pt x="443" y="664"/>
                      <a:pt x="544" y="573"/>
                    </a:cubicBezTo>
                    <a:cubicBezTo>
                      <a:pt x="645" y="482"/>
                      <a:pt x="774" y="386"/>
                      <a:pt x="928" y="317"/>
                    </a:cubicBezTo>
                    <a:cubicBezTo>
                      <a:pt x="1082" y="248"/>
                      <a:pt x="1352" y="208"/>
                      <a:pt x="1472" y="157"/>
                    </a:cubicBezTo>
                    <a:cubicBezTo>
                      <a:pt x="1592" y="106"/>
                      <a:pt x="1685" y="26"/>
                      <a:pt x="1648" y="1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8310" name="Freeform 358"/>
            <p:cNvSpPr>
              <a:spLocks/>
            </p:cNvSpPr>
            <p:nvPr/>
          </p:nvSpPr>
          <p:spPr bwMode="auto">
            <a:xfrm rot="21247441" flipH="1">
              <a:off x="2740" y="2357"/>
              <a:ext cx="116" cy="4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1" name="Freeform 359"/>
            <p:cNvSpPr>
              <a:spLocks/>
            </p:cNvSpPr>
            <p:nvPr/>
          </p:nvSpPr>
          <p:spPr bwMode="auto">
            <a:xfrm rot="-1638779">
              <a:off x="3004" y="2351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2" name="Freeform 360"/>
            <p:cNvSpPr>
              <a:spLocks/>
            </p:cNvSpPr>
            <p:nvPr/>
          </p:nvSpPr>
          <p:spPr bwMode="auto">
            <a:xfrm rot="-1638779">
              <a:off x="3213" y="2296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3" name="Freeform 361"/>
            <p:cNvSpPr>
              <a:spLocks/>
            </p:cNvSpPr>
            <p:nvPr/>
          </p:nvSpPr>
          <p:spPr bwMode="auto">
            <a:xfrm rot="-1638779">
              <a:off x="3102" y="2351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4" name="Freeform 362"/>
            <p:cNvSpPr>
              <a:spLocks/>
            </p:cNvSpPr>
            <p:nvPr/>
          </p:nvSpPr>
          <p:spPr bwMode="auto">
            <a:xfrm rot="-1638779">
              <a:off x="2795" y="2433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5" name="Freeform 363"/>
            <p:cNvSpPr>
              <a:spLocks/>
            </p:cNvSpPr>
            <p:nvPr/>
          </p:nvSpPr>
          <p:spPr bwMode="auto">
            <a:xfrm rot="-1638779">
              <a:off x="2740" y="2502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6" name="Freeform 364"/>
            <p:cNvSpPr>
              <a:spLocks/>
            </p:cNvSpPr>
            <p:nvPr/>
          </p:nvSpPr>
          <p:spPr bwMode="auto">
            <a:xfrm rot="-21247441">
              <a:off x="2868" y="2309"/>
              <a:ext cx="116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17" name="Freeform 365"/>
            <p:cNvSpPr>
              <a:spLocks/>
            </p:cNvSpPr>
            <p:nvPr/>
          </p:nvSpPr>
          <p:spPr bwMode="auto">
            <a:xfrm rot="-1638779">
              <a:off x="2545" y="2639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366"/>
          <p:cNvGrpSpPr>
            <a:grpSpLocks/>
          </p:cNvGrpSpPr>
          <p:nvPr/>
        </p:nvGrpSpPr>
        <p:grpSpPr bwMode="auto">
          <a:xfrm rot="2481678">
            <a:off x="3363913" y="3308350"/>
            <a:ext cx="2944812" cy="1549400"/>
            <a:chOff x="1817" y="2222"/>
            <a:chExt cx="1855" cy="976"/>
          </a:xfrm>
        </p:grpSpPr>
        <p:grpSp>
          <p:nvGrpSpPr>
            <p:cNvPr id="16" name="Group 367"/>
            <p:cNvGrpSpPr>
              <a:grpSpLocks/>
            </p:cNvGrpSpPr>
            <p:nvPr/>
          </p:nvGrpSpPr>
          <p:grpSpPr bwMode="auto">
            <a:xfrm>
              <a:off x="1817" y="2222"/>
              <a:ext cx="1855" cy="976"/>
              <a:chOff x="1817" y="2222"/>
              <a:chExt cx="1855" cy="976"/>
            </a:xfrm>
          </p:grpSpPr>
          <p:grpSp>
            <p:nvGrpSpPr>
              <p:cNvPr id="17" name="Group 368"/>
              <p:cNvGrpSpPr>
                <a:grpSpLocks/>
              </p:cNvGrpSpPr>
              <p:nvPr/>
            </p:nvGrpSpPr>
            <p:grpSpPr bwMode="auto">
              <a:xfrm rot="19125331" flipV="1">
                <a:off x="1817" y="2228"/>
                <a:ext cx="1855" cy="613"/>
                <a:chOff x="1328" y="2424"/>
                <a:chExt cx="2752" cy="880"/>
              </a:xfrm>
            </p:grpSpPr>
            <p:grpSp>
              <p:nvGrpSpPr>
                <p:cNvPr id="18" name="Group 369"/>
                <p:cNvGrpSpPr>
                  <a:grpSpLocks/>
                </p:cNvGrpSpPr>
                <p:nvPr/>
              </p:nvGrpSpPr>
              <p:grpSpPr bwMode="auto">
                <a:xfrm>
                  <a:off x="1328" y="2440"/>
                  <a:ext cx="2736" cy="859"/>
                  <a:chOff x="1328" y="2440"/>
                  <a:chExt cx="2736" cy="859"/>
                </a:xfrm>
              </p:grpSpPr>
              <p:sp>
                <p:nvSpPr>
                  <p:cNvPr id="638322" name="Freeform 370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20" cy="643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496" y="512"/>
                      </a:cxn>
                      <a:cxn ang="0">
                        <a:pos x="864" y="608"/>
                      </a:cxn>
                      <a:cxn ang="0">
                        <a:pos x="1136" y="640"/>
                      </a:cxn>
                      <a:cxn ang="0">
                        <a:pos x="1616" y="592"/>
                      </a:cxn>
                      <a:cxn ang="0">
                        <a:pos x="2144" y="352"/>
                      </a:cxn>
                      <a:cxn ang="0">
                        <a:pos x="2720" y="0"/>
                      </a:cxn>
                    </a:cxnLst>
                    <a:rect l="0" t="0" r="r" b="b"/>
                    <a:pathLst>
                      <a:path w="2720" h="643">
                        <a:moveTo>
                          <a:pt x="0" y="288"/>
                        </a:moveTo>
                        <a:cubicBezTo>
                          <a:pt x="83" y="325"/>
                          <a:pt x="352" y="459"/>
                          <a:pt x="496" y="512"/>
                        </a:cubicBezTo>
                        <a:cubicBezTo>
                          <a:pt x="640" y="565"/>
                          <a:pt x="757" y="587"/>
                          <a:pt x="864" y="608"/>
                        </a:cubicBezTo>
                        <a:cubicBezTo>
                          <a:pt x="971" y="629"/>
                          <a:pt x="1011" y="643"/>
                          <a:pt x="1136" y="640"/>
                        </a:cubicBezTo>
                        <a:cubicBezTo>
                          <a:pt x="1261" y="637"/>
                          <a:pt x="1448" y="640"/>
                          <a:pt x="1616" y="592"/>
                        </a:cubicBezTo>
                        <a:cubicBezTo>
                          <a:pt x="1784" y="544"/>
                          <a:pt x="1960" y="451"/>
                          <a:pt x="2144" y="352"/>
                        </a:cubicBezTo>
                        <a:cubicBezTo>
                          <a:pt x="2328" y="253"/>
                          <a:pt x="2600" y="73"/>
                          <a:pt x="272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323" name="Freeform 371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36" cy="859"/>
                  </a:xfrm>
                  <a:custGeom>
                    <a:avLst/>
                    <a:gdLst/>
                    <a:ahLst/>
                    <a:cxnLst>
                      <a:cxn ang="0">
                        <a:pos x="0" y="272"/>
                      </a:cxn>
                      <a:cxn ang="0">
                        <a:pos x="528" y="720"/>
                      </a:cxn>
                      <a:cxn ang="0">
                        <a:pos x="1408" y="832"/>
                      </a:cxn>
                      <a:cxn ang="0">
                        <a:pos x="2144" y="560"/>
                      </a:cxn>
                      <a:cxn ang="0">
                        <a:pos x="2736" y="0"/>
                      </a:cxn>
                    </a:cxnLst>
                    <a:rect l="0" t="0" r="r" b="b"/>
                    <a:pathLst>
                      <a:path w="2736" h="859">
                        <a:moveTo>
                          <a:pt x="0" y="272"/>
                        </a:moveTo>
                        <a:cubicBezTo>
                          <a:pt x="88" y="344"/>
                          <a:pt x="293" y="627"/>
                          <a:pt x="528" y="720"/>
                        </a:cubicBezTo>
                        <a:cubicBezTo>
                          <a:pt x="763" y="813"/>
                          <a:pt x="1139" y="859"/>
                          <a:pt x="1408" y="832"/>
                        </a:cubicBezTo>
                        <a:cubicBezTo>
                          <a:pt x="1677" y="805"/>
                          <a:pt x="1923" y="699"/>
                          <a:pt x="2144" y="560"/>
                        </a:cubicBezTo>
                        <a:cubicBezTo>
                          <a:pt x="2365" y="421"/>
                          <a:pt x="2569" y="212"/>
                          <a:pt x="273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324" name="Freeform 372"/>
                <p:cNvSpPr>
                  <a:spLocks/>
                </p:cNvSpPr>
                <p:nvPr/>
              </p:nvSpPr>
              <p:spPr bwMode="auto">
                <a:xfrm>
                  <a:off x="1344" y="2424"/>
                  <a:ext cx="2736" cy="880"/>
                </a:xfrm>
                <a:custGeom>
                  <a:avLst/>
                  <a:gdLst/>
                  <a:ahLst/>
                  <a:cxnLst>
                    <a:cxn ang="0">
                      <a:pos x="0" y="304"/>
                    </a:cxn>
                    <a:cxn ang="0">
                      <a:pos x="192" y="400"/>
                    </a:cxn>
                    <a:cxn ang="0">
                      <a:pos x="400" y="496"/>
                    </a:cxn>
                    <a:cxn ang="0">
                      <a:pos x="704" y="592"/>
                    </a:cxn>
                    <a:cxn ang="0">
                      <a:pos x="992" y="656"/>
                    </a:cxn>
                    <a:cxn ang="0">
                      <a:pos x="1184" y="640"/>
                    </a:cxn>
                    <a:cxn ang="0">
                      <a:pos x="1376" y="640"/>
                    </a:cxn>
                    <a:cxn ang="0">
                      <a:pos x="1632" y="608"/>
                    </a:cxn>
                    <a:cxn ang="0">
                      <a:pos x="1840" y="528"/>
                    </a:cxn>
                    <a:cxn ang="0">
                      <a:pos x="2048" y="400"/>
                    </a:cxn>
                    <a:cxn ang="0">
                      <a:pos x="2272" y="272"/>
                    </a:cxn>
                    <a:cxn ang="0">
                      <a:pos x="2480" y="160"/>
                    </a:cxn>
                    <a:cxn ang="0">
                      <a:pos x="2736" y="0"/>
                    </a:cxn>
                    <a:cxn ang="0">
                      <a:pos x="2432" y="320"/>
                    </a:cxn>
                    <a:cxn ang="0">
                      <a:pos x="2144" y="592"/>
                    </a:cxn>
                    <a:cxn ang="0">
                      <a:pos x="1936" y="704"/>
                    </a:cxn>
                    <a:cxn ang="0">
                      <a:pos x="1696" y="800"/>
                    </a:cxn>
                    <a:cxn ang="0">
                      <a:pos x="1504" y="848"/>
                    </a:cxn>
                    <a:cxn ang="0">
                      <a:pos x="1264" y="880"/>
                    </a:cxn>
                    <a:cxn ang="0">
                      <a:pos x="928" y="848"/>
                    </a:cxn>
                    <a:cxn ang="0">
                      <a:pos x="672" y="800"/>
                    </a:cxn>
                    <a:cxn ang="0">
                      <a:pos x="432" y="704"/>
                    </a:cxn>
                    <a:cxn ang="0">
                      <a:pos x="224" y="544"/>
                    </a:cxn>
                    <a:cxn ang="0">
                      <a:pos x="96" y="400"/>
                    </a:cxn>
                    <a:cxn ang="0">
                      <a:pos x="0" y="304"/>
                    </a:cxn>
                  </a:cxnLst>
                  <a:rect l="0" t="0" r="r" b="b"/>
                  <a:pathLst>
                    <a:path w="2736" h="880">
                      <a:moveTo>
                        <a:pt x="0" y="304"/>
                      </a:moveTo>
                      <a:lnTo>
                        <a:pt x="192" y="400"/>
                      </a:lnTo>
                      <a:lnTo>
                        <a:pt x="400" y="496"/>
                      </a:lnTo>
                      <a:lnTo>
                        <a:pt x="704" y="592"/>
                      </a:lnTo>
                      <a:lnTo>
                        <a:pt x="992" y="656"/>
                      </a:lnTo>
                      <a:lnTo>
                        <a:pt x="1184" y="640"/>
                      </a:lnTo>
                      <a:lnTo>
                        <a:pt x="1376" y="640"/>
                      </a:lnTo>
                      <a:lnTo>
                        <a:pt x="1632" y="608"/>
                      </a:lnTo>
                      <a:lnTo>
                        <a:pt x="1840" y="528"/>
                      </a:lnTo>
                      <a:lnTo>
                        <a:pt x="2048" y="400"/>
                      </a:lnTo>
                      <a:lnTo>
                        <a:pt x="2272" y="272"/>
                      </a:lnTo>
                      <a:lnTo>
                        <a:pt x="2480" y="160"/>
                      </a:lnTo>
                      <a:lnTo>
                        <a:pt x="2736" y="0"/>
                      </a:lnTo>
                      <a:lnTo>
                        <a:pt x="2432" y="320"/>
                      </a:lnTo>
                      <a:lnTo>
                        <a:pt x="2144" y="592"/>
                      </a:lnTo>
                      <a:lnTo>
                        <a:pt x="1936" y="704"/>
                      </a:lnTo>
                      <a:lnTo>
                        <a:pt x="1696" y="800"/>
                      </a:lnTo>
                      <a:lnTo>
                        <a:pt x="1504" y="848"/>
                      </a:lnTo>
                      <a:lnTo>
                        <a:pt x="1264" y="880"/>
                      </a:lnTo>
                      <a:lnTo>
                        <a:pt x="928" y="848"/>
                      </a:lnTo>
                      <a:lnTo>
                        <a:pt x="672" y="800"/>
                      </a:lnTo>
                      <a:lnTo>
                        <a:pt x="432" y="704"/>
                      </a:lnTo>
                      <a:lnTo>
                        <a:pt x="224" y="544"/>
                      </a:lnTo>
                      <a:lnTo>
                        <a:pt x="96" y="40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chemeClr val="folHlink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325" name="Freeform 373"/>
                <p:cNvSpPr>
                  <a:spLocks/>
                </p:cNvSpPr>
                <p:nvPr/>
              </p:nvSpPr>
              <p:spPr bwMode="auto">
                <a:xfrm>
                  <a:off x="1360" y="2424"/>
                  <a:ext cx="2672" cy="672"/>
                </a:xfrm>
                <a:custGeom>
                  <a:avLst/>
                  <a:gdLst/>
                  <a:ahLst/>
                  <a:cxnLst>
                    <a:cxn ang="0">
                      <a:pos x="192" y="304"/>
                    </a:cxn>
                    <a:cxn ang="0">
                      <a:pos x="368" y="352"/>
                    </a:cxn>
                    <a:cxn ang="0">
                      <a:pos x="608" y="432"/>
                    </a:cxn>
                    <a:cxn ang="0">
                      <a:pos x="800" y="464"/>
                    </a:cxn>
                    <a:cxn ang="0">
                      <a:pos x="1008" y="496"/>
                    </a:cxn>
                    <a:cxn ang="0">
                      <a:pos x="1264" y="512"/>
                    </a:cxn>
                    <a:cxn ang="0">
                      <a:pos x="1488" y="480"/>
                    </a:cxn>
                    <a:cxn ang="0">
                      <a:pos x="1680" y="448"/>
                    </a:cxn>
                    <a:cxn ang="0">
                      <a:pos x="1920" y="368"/>
                    </a:cxn>
                    <a:cxn ang="0">
                      <a:pos x="2160" y="240"/>
                    </a:cxn>
                    <a:cxn ang="0">
                      <a:pos x="2336" y="160"/>
                    </a:cxn>
                    <a:cxn ang="0">
                      <a:pos x="2576" y="0"/>
                    </a:cxn>
                    <a:cxn ang="0">
                      <a:pos x="2672" y="32"/>
                    </a:cxn>
                    <a:cxn ang="0">
                      <a:pos x="2448" y="192"/>
                    </a:cxn>
                    <a:cxn ang="0">
                      <a:pos x="2160" y="384"/>
                    </a:cxn>
                    <a:cxn ang="0">
                      <a:pos x="1952" y="496"/>
                    </a:cxn>
                    <a:cxn ang="0">
                      <a:pos x="1712" y="592"/>
                    </a:cxn>
                    <a:cxn ang="0">
                      <a:pos x="1520" y="640"/>
                    </a:cxn>
                    <a:cxn ang="0">
                      <a:pos x="1280" y="672"/>
                    </a:cxn>
                    <a:cxn ang="0">
                      <a:pos x="944" y="640"/>
                    </a:cxn>
                    <a:cxn ang="0">
                      <a:pos x="688" y="592"/>
                    </a:cxn>
                    <a:cxn ang="0">
                      <a:pos x="480" y="528"/>
                    </a:cxn>
                    <a:cxn ang="0">
                      <a:pos x="224" y="432"/>
                    </a:cxn>
                    <a:cxn ang="0">
                      <a:pos x="0" y="304"/>
                    </a:cxn>
                    <a:cxn ang="0">
                      <a:pos x="192" y="304"/>
                    </a:cxn>
                  </a:cxnLst>
                  <a:rect l="0" t="0" r="r" b="b"/>
                  <a:pathLst>
                    <a:path w="2672" h="672">
                      <a:moveTo>
                        <a:pt x="192" y="304"/>
                      </a:moveTo>
                      <a:lnTo>
                        <a:pt x="368" y="352"/>
                      </a:lnTo>
                      <a:lnTo>
                        <a:pt x="608" y="432"/>
                      </a:lnTo>
                      <a:lnTo>
                        <a:pt x="800" y="464"/>
                      </a:lnTo>
                      <a:lnTo>
                        <a:pt x="1008" y="496"/>
                      </a:lnTo>
                      <a:lnTo>
                        <a:pt x="1264" y="512"/>
                      </a:lnTo>
                      <a:lnTo>
                        <a:pt x="1488" y="480"/>
                      </a:lnTo>
                      <a:lnTo>
                        <a:pt x="1680" y="448"/>
                      </a:lnTo>
                      <a:lnTo>
                        <a:pt x="1920" y="368"/>
                      </a:lnTo>
                      <a:lnTo>
                        <a:pt x="2160" y="240"/>
                      </a:lnTo>
                      <a:lnTo>
                        <a:pt x="2336" y="160"/>
                      </a:lnTo>
                      <a:lnTo>
                        <a:pt x="2576" y="0"/>
                      </a:lnTo>
                      <a:lnTo>
                        <a:pt x="2672" y="32"/>
                      </a:lnTo>
                      <a:lnTo>
                        <a:pt x="2448" y="192"/>
                      </a:lnTo>
                      <a:lnTo>
                        <a:pt x="2160" y="384"/>
                      </a:lnTo>
                      <a:lnTo>
                        <a:pt x="1952" y="496"/>
                      </a:lnTo>
                      <a:lnTo>
                        <a:pt x="1712" y="592"/>
                      </a:lnTo>
                      <a:lnTo>
                        <a:pt x="1520" y="640"/>
                      </a:lnTo>
                      <a:lnTo>
                        <a:pt x="1280" y="672"/>
                      </a:lnTo>
                      <a:lnTo>
                        <a:pt x="944" y="640"/>
                      </a:lnTo>
                      <a:lnTo>
                        <a:pt x="688" y="592"/>
                      </a:lnTo>
                      <a:lnTo>
                        <a:pt x="480" y="528"/>
                      </a:lnTo>
                      <a:lnTo>
                        <a:pt x="224" y="432"/>
                      </a:lnTo>
                      <a:lnTo>
                        <a:pt x="0" y="304"/>
                      </a:lnTo>
                      <a:lnTo>
                        <a:pt x="192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CC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326" name="Freeform 374"/>
              <p:cNvSpPr>
                <a:spLocks/>
              </p:cNvSpPr>
              <p:nvPr/>
            </p:nvSpPr>
            <p:spPr bwMode="auto">
              <a:xfrm>
                <a:off x="2123" y="2222"/>
                <a:ext cx="1467" cy="976"/>
              </a:xfrm>
              <a:custGeom>
                <a:avLst/>
                <a:gdLst/>
                <a:ahLst/>
                <a:cxnLst>
                  <a:cxn ang="0">
                    <a:pos x="1648" y="13"/>
                  </a:cxn>
                  <a:cxn ang="0">
                    <a:pos x="1248" y="77"/>
                  </a:cxn>
                  <a:cxn ang="0">
                    <a:pos x="816" y="221"/>
                  </a:cxn>
                  <a:cxn ang="0">
                    <a:pos x="496" y="445"/>
                  </a:cxn>
                  <a:cxn ang="0">
                    <a:pos x="304" y="717"/>
                  </a:cxn>
                  <a:cxn ang="0">
                    <a:pos x="128" y="989"/>
                  </a:cxn>
                  <a:cxn ang="0">
                    <a:pos x="32" y="1117"/>
                  </a:cxn>
                  <a:cxn ang="0">
                    <a:pos x="320" y="861"/>
                  </a:cxn>
                  <a:cxn ang="0">
                    <a:pos x="544" y="573"/>
                  </a:cxn>
                  <a:cxn ang="0">
                    <a:pos x="928" y="317"/>
                  </a:cxn>
                  <a:cxn ang="0">
                    <a:pos x="1472" y="157"/>
                  </a:cxn>
                  <a:cxn ang="0">
                    <a:pos x="1648" y="13"/>
                  </a:cxn>
                </a:cxnLst>
                <a:rect l="0" t="0" r="r" b="b"/>
                <a:pathLst>
                  <a:path w="1685" h="1138">
                    <a:moveTo>
                      <a:pt x="1648" y="13"/>
                    </a:moveTo>
                    <a:cubicBezTo>
                      <a:pt x="1611" y="0"/>
                      <a:pt x="1387" y="42"/>
                      <a:pt x="1248" y="77"/>
                    </a:cubicBezTo>
                    <a:cubicBezTo>
                      <a:pt x="1109" y="112"/>
                      <a:pt x="941" y="160"/>
                      <a:pt x="816" y="221"/>
                    </a:cubicBezTo>
                    <a:cubicBezTo>
                      <a:pt x="691" y="282"/>
                      <a:pt x="581" y="362"/>
                      <a:pt x="496" y="445"/>
                    </a:cubicBezTo>
                    <a:cubicBezTo>
                      <a:pt x="411" y="528"/>
                      <a:pt x="365" y="626"/>
                      <a:pt x="304" y="717"/>
                    </a:cubicBezTo>
                    <a:cubicBezTo>
                      <a:pt x="243" y="808"/>
                      <a:pt x="173" y="922"/>
                      <a:pt x="128" y="989"/>
                    </a:cubicBezTo>
                    <a:cubicBezTo>
                      <a:pt x="83" y="1056"/>
                      <a:pt x="0" y="1138"/>
                      <a:pt x="32" y="1117"/>
                    </a:cubicBezTo>
                    <a:cubicBezTo>
                      <a:pt x="64" y="1096"/>
                      <a:pt x="235" y="952"/>
                      <a:pt x="320" y="861"/>
                    </a:cubicBezTo>
                    <a:cubicBezTo>
                      <a:pt x="405" y="770"/>
                      <a:pt x="443" y="664"/>
                      <a:pt x="544" y="573"/>
                    </a:cubicBezTo>
                    <a:cubicBezTo>
                      <a:pt x="645" y="482"/>
                      <a:pt x="774" y="386"/>
                      <a:pt x="928" y="317"/>
                    </a:cubicBezTo>
                    <a:cubicBezTo>
                      <a:pt x="1082" y="248"/>
                      <a:pt x="1352" y="208"/>
                      <a:pt x="1472" y="157"/>
                    </a:cubicBezTo>
                    <a:cubicBezTo>
                      <a:pt x="1592" y="106"/>
                      <a:pt x="1685" y="26"/>
                      <a:pt x="1648" y="1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8327" name="Freeform 375"/>
            <p:cNvSpPr>
              <a:spLocks/>
            </p:cNvSpPr>
            <p:nvPr/>
          </p:nvSpPr>
          <p:spPr bwMode="auto">
            <a:xfrm rot="21247441" flipH="1">
              <a:off x="2740" y="2357"/>
              <a:ext cx="116" cy="4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28" name="Freeform 376"/>
            <p:cNvSpPr>
              <a:spLocks/>
            </p:cNvSpPr>
            <p:nvPr/>
          </p:nvSpPr>
          <p:spPr bwMode="auto">
            <a:xfrm rot="-1638779">
              <a:off x="3004" y="2351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29" name="Freeform 377"/>
            <p:cNvSpPr>
              <a:spLocks/>
            </p:cNvSpPr>
            <p:nvPr/>
          </p:nvSpPr>
          <p:spPr bwMode="auto">
            <a:xfrm rot="-1638779">
              <a:off x="3213" y="2296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30" name="Freeform 378"/>
            <p:cNvSpPr>
              <a:spLocks/>
            </p:cNvSpPr>
            <p:nvPr/>
          </p:nvSpPr>
          <p:spPr bwMode="auto">
            <a:xfrm rot="-1638779">
              <a:off x="3102" y="2351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31" name="Freeform 379"/>
            <p:cNvSpPr>
              <a:spLocks/>
            </p:cNvSpPr>
            <p:nvPr/>
          </p:nvSpPr>
          <p:spPr bwMode="auto">
            <a:xfrm rot="-1638779">
              <a:off x="2795" y="2433"/>
              <a:ext cx="117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32" name="Freeform 380"/>
            <p:cNvSpPr>
              <a:spLocks/>
            </p:cNvSpPr>
            <p:nvPr/>
          </p:nvSpPr>
          <p:spPr bwMode="auto">
            <a:xfrm rot="-1638779">
              <a:off x="2740" y="2502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33" name="Freeform 381"/>
            <p:cNvSpPr>
              <a:spLocks/>
            </p:cNvSpPr>
            <p:nvPr/>
          </p:nvSpPr>
          <p:spPr bwMode="auto">
            <a:xfrm rot="-21247441">
              <a:off x="2868" y="2309"/>
              <a:ext cx="116" cy="4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334" name="Freeform 382"/>
            <p:cNvSpPr>
              <a:spLocks/>
            </p:cNvSpPr>
            <p:nvPr/>
          </p:nvSpPr>
          <p:spPr bwMode="auto">
            <a:xfrm rot="-1638779">
              <a:off x="2545" y="2639"/>
              <a:ext cx="116" cy="4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72" y="120"/>
                </a:cxn>
                <a:cxn ang="0">
                  <a:pos x="216" y="72"/>
                </a:cxn>
                <a:cxn ang="0">
                  <a:pos x="24" y="8"/>
                </a:cxn>
              </a:cxnLst>
              <a:rect l="0" t="0" r="r" b="b"/>
              <a:pathLst>
                <a:path w="221" h="131">
                  <a:moveTo>
                    <a:pt x="24" y="8"/>
                  </a:moveTo>
                  <a:cubicBezTo>
                    <a:pt x="0" y="16"/>
                    <a:pt x="40" y="109"/>
                    <a:pt x="72" y="120"/>
                  </a:cubicBezTo>
                  <a:cubicBezTo>
                    <a:pt x="104" y="131"/>
                    <a:pt x="221" y="88"/>
                    <a:pt x="216" y="72"/>
                  </a:cubicBezTo>
                  <a:cubicBezTo>
                    <a:pt x="211" y="56"/>
                    <a:pt x="48" y="0"/>
                    <a:pt x="24" y="8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232"/>
          <p:cNvGrpSpPr>
            <a:grpSpLocks/>
          </p:cNvGrpSpPr>
          <p:nvPr/>
        </p:nvGrpSpPr>
        <p:grpSpPr bwMode="auto">
          <a:xfrm>
            <a:off x="4910138" y="1719263"/>
            <a:ext cx="3363912" cy="2944812"/>
            <a:chOff x="3093" y="1443"/>
            <a:chExt cx="2119" cy="1855"/>
          </a:xfrm>
        </p:grpSpPr>
        <p:grpSp>
          <p:nvGrpSpPr>
            <p:cNvPr id="20" name="Group 168"/>
            <p:cNvGrpSpPr>
              <a:grpSpLocks/>
            </p:cNvGrpSpPr>
            <p:nvPr/>
          </p:nvGrpSpPr>
          <p:grpSpPr bwMode="auto">
            <a:xfrm rot="11715898">
              <a:off x="3269" y="1619"/>
              <a:ext cx="1943" cy="979"/>
              <a:chOff x="1768" y="3141"/>
              <a:chExt cx="1943" cy="979"/>
            </a:xfrm>
          </p:grpSpPr>
          <p:sp>
            <p:nvSpPr>
              <p:cNvPr id="638121" name="Freeform 169"/>
              <p:cNvSpPr>
                <a:spLocks/>
              </p:cNvSpPr>
              <p:nvPr/>
            </p:nvSpPr>
            <p:spPr bwMode="auto">
              <a:xfrm rot="-8198132">
                <a:off x="2012" y="3141"/>
                <a:ext cx="1467" cy="976"/>
              </a:xfrm>
              <a:custGeom>
                <a:avLst/>
                <a:gdLst/>
                <a:ahLst/>
                <a:cxnLst>
                  <a:cxn ang="0">
                    <a:pos x="1648" y="13"/>
                  </a:cxn>
                  <a:cxn ang="0">
                    <a:pos x="1248" y="77"/>
                  </a:cxn>
                  <a:cxn ang="0">
                    <a:pos x="816" y="221"/>
                  </a:cxn>
                  <a:cxn ang="0">
                    <a:pos x="496" y="445"/>
                  </a:cxn>
                  <a:cxn ang="0">
                    <a:pos x="304" y="717"/>
                  </a:cxn>
                  <a:cxn ang="0">
                    <a:pos x="128" y="989"/>
                  </a:cxn>
                  <a:cxn ang="0">
                    <a:pos x="32" y="1117"/>
                  </a:cxn>
                  <a:cxn ang="0">
                    <a:pos x="320" y="861"/>
                  </a:cxn>
                  <a:cxn ang="0">
                    <a:pos x="544" y="573"/>
                  </a:cxn>
                  <a:cxn ang="0">
                    <a:pos x="928" y="317"/>
                  </a:cxn>
                  <a:cxn ang="0">
                    <a:pos x="1472" y="157"/>
                  </a:cxn>
                  <a:cxn ang="0">
                    <a:pos x="1648" y="13"/>
                  </a:cxn>
                </a:cxnLst>
                <a:rect l="0" t="0" r="r" b="b"/>
                <a:pathLst>
                  <a:path w="1685" h="1138">
                    <a:moveTo>
                      <a:pt x="1648" y="13"/>
                    </a:moveTo>
                    <a:cubicBezTo>
                      <a:pt x="1611" y="0"/>
                      <a:pt x="1387" y="42"/>
                      <a:pt x="1248" y="77"/>
                    </a:cubicBezTo>
                    <a:cubicBezTo>
                      <a:pt x="1109" y="112"/>
                      <a:pt x="941" y="160"/>
                      <a:pt x="816" y="221"/>
                    </a:cubicBezTo>
                    <a:cubicBezTo>
                      <a:pt x="691" y="282"/>
                      <a:pt x="581" y="362"/>
                      <a:pt x="496" y="445"/>
                    </a:cubicBezTo>
                    <a:cubicBezTo>
                      <a:pt x="411" y="528"/>
                      <a:pt x="365" y="626"/>
                      <a:pt x="304" y="717"/>
                    </a:cubicBezTo>
                    <a:cubicBezTo>
                      <a:pt x="243" y="808"/>
                      <a:pt x="173" y="922"/>
                      <a:pt x="128" y="989"/>
                    </a:cubicBezTo>
                    <a:cubicBezTo>
                      <a:pt x="83" y="1056"/>
                      <a:pt x="0" y="1138"/>
                      <a:pt x="32" y="1117"/>
                    </a:cubicBezTo>
                    <a:cubicBezTo>
                      <a:pt x="64" y="1096"/>
                      <a:pt x="235" y="952"/>
                      <a:pt x="320" y="861"/>
                    </a:cubicBezTo>
                    <a:cubicBezTo>
                      <a:pt x="405" y="770"/>
                      <a:pt x="443" y="664"/>
                      <a:pt x="544" y="573"/>
                    </a:cubicBezTo>
                    <a:cubicBezTo>
                      <a:pt x="645" y="482"/>
                      <a:pt x="774" y="386"/>
                      <a:pt x="928" y="317"/>
                    </a:cubicBezTo>
                    <a:cubicBezTo>
                      <a:pt x="1082" y="248"/>
                      <a:pt x="1352" y="208"/>
                      <a:pt x="1472" y="157"/>
                    </a:cubicBezTo>
                    <a:cubicBezTo>
                      <a:pt x="1592" y="106"/>
                      <a:pt x="1685" y="26"/>
                      <a:pt x="1648" y="1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" name="Group 170"/>
              <p:cNvGrpSpPr>
                <a:grpSpLocks/>
              </p:cNvGrpSpPr>
              <p:nvPr/>
            </p:nvGrpSpPr>
            <p:grpSpPr bwMode="auto">
              <a:xfrm rot="10935604" flipV="1">
                <a:off x="1768" y="3536"/>
                <a:ext cx="1943" cy="584"/>
                <a:chOff x="1328" y="2424"/>
                <a:chExt cx="2752" cy="880"/>
              </a:xfrm>
            </p:grpSpPr>
            <p:grpSp>
              <p:nvGrpSpPr>
                <p:cNvPr id="22" name="Group 171"/>
                <p:cNvGrpSpPr>
                  <a:grpSpLocks/>
                </p:cNvGrpSpPr>
                <p:nvPr/>
              </p:nvGrpSpPr>
              <p:grpSpPr bwMode="auto">
                <a:xfrm>
                  <a:off x="1328" y="2440"/>
                  <a:ext cx="2736" cy="859"/>
                  <a:chOff x="1328" y="2440"/>
                  <a:chExt cx="2736" cy="859"/>
                </a:xfrm>
              </p:grpSpPr>
              <p:sp>
                <p:nvSpPr>
                  <p:cNvPr id="638124" name="Freeform 172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20" cy="643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496" y="512"/>
                      </a:cxn>
                      <a:cxn ang="0">
                        <a:pos x="864" y="608"/>
                      </a:cxn>
                      <a:cxn ang="0">
                        <a:pos x="1136" y="640"/>
                      </a:cxn>
                      <a:cxn ang="0">
                        <a:pos x="1616" y="592"/>
                      </a:cxn>
                      <a:cxn ang="0">
                        <a:pos x="2144" y="352"/>
                      </a:cxn>
                      <a:cxn ang="0">
                        <a:pos x="2720" y="0"/>
                      </a:cxn>
                    </a:cxnLst>
                    <a:rect l="0" t="0" r="r" b="b"/>
                    <a:pathLst>
                      <a:path w="2720" h="643">
                        <a:moveTo>
                          <a:pt x="0" y="288"/>
                        </a:moveTo>
                        <a:cubicBezTo>
                          <a:pt x="83" y="325"/>
                          <a:pt x="352" y="459"/>
                          <a:pt x="496" y="512"/>
                        </a:cubicBezTo>
                        <a:cubicBezTo>
                          <a:pt x="640" y="565"/>
                          <a:pt x="757" y="587"/>
                          <a:pt x="864" y="608"/>
                        </a:cubicBezTo>
                        <a:cubicBezTo>
                          <a:pt x="971" y="629"/>
                          <a:pt x="1011" y="643"/>
                          <a:pt x="1136" y="640"/>
                        </a:cubicBezTo>
                        <a:cubicBezTo>
                          <a:pt x="1261" y="637"/>
                          <a:pt x="1448" y="640"/>
                          <a:pt x="1616" y="592"/>
                        </a:cubicBezTo>
                        <a:cubicBezTo>
                          <a:pt x="1784" y="544"/>
                          <a:pt x="1960" y="451"/>
                          <a:pt x="2144" y="352"/>
                        </a:cubicBezTo>
                        <a:cubicBezTo>
                          <a:pt x="2328" y="253"/>
                          <a:pt x="2600" y="73"/>
                          <a:pt x="272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125" name="Freeform 173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36" cy="859"/>
                  </a:xfrm>
                  <a:custGeom>
                    <a:avLst/>
                    <a:gdLst/>
                    <a:ahLst/>
                    <a:cxnLst>
                      <a:cxn ang="0">
                        <a:pos x="0" y="272"/>
                      </a:cxn>
                      <a:cxn ang="0">
                        <a:pos x="528" y="720"/>
                      </a:cxn>
                      <a:cxn ang="0">
                        <a:pos x="1408" y="832"/>
                      </a:cxn>
                      <a:cxn ang="0">
                        <a:pos x="2144" y="560"/>
                      </a:cxn>
                      <a:cxn ang="0">
                        <a:pos x="2736" y="0"/>
                      </a:cxn>
                    </a:cxnLst>
                    <a:rect l="0" t="0" r="r" b="b"/>
                    <a:pathLst>
                      <a:path w="2736" h="859">
                        <a:moveTo>
                          <a:pt x="0" y="272"/>
                        </a:moveTo>
                        <a:cubicBezTo>
                          <a:pt x="88" y="344"/>
                          <a:pt x="293" y="627"/>
                          <a:pt x="528" y="720"/>
                        </a:cubicBezTo>
                        <a:cubicBezTo>
                          <a:pt x="763" y="813"/>
                          <a:pt x="1139" y="859"/>
                          <a:pt x="1408" y="832"/>
                        </a:cubicBezTo>
                        <a:cubicBezTo>
                          <a:pt x="1677" y="805"/>
                          <a:pt x="1923" y="699"/>
                          <a:pt x="2144" y="560"/>
                        </a:cubicBezTo>
                        <a:cubicBezTo>
                          <a:pt x="2365" y="421"/>
                          <a:pt x="2569" y="212"/>
                          <a:pt x="273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126" name="Freeform 174"/>
                <p:cNvSpPr>
                  <a:spLocks/>
                </p:cNvSpPr>
                <p:nvPr/>
              </p:nvSpPr>
              <p:spPr bwMode="auto">
                <a:xfrm>
                  <a:off x="1344" y="2424"/>
                  <a:ext cx="2736" cy="880"/>
                </a:xfrm>
                <a:custGeom>
                  <a:avLst/>
                  <a:gdLst/>
                  <a:ahLst/>
                  <a:cxnLst>
                    <a:cxn ang="0">
                      <a:pos x="0" y="304"/>
                    </a:cxn>
                    <a:cxn ang="0">
                      <a:pos x="192" y="400"/>
                    </a:cxn>
                    <a:cxn ang="0">
                      <a:pos x="400" y="496"/>
                    </a:cxn>
                    <a:cxn ang="0">
                      <a:pos x="704" y="592"/>
                    </a:cxn>
                    <a:cxn ang="0">
                      <a:pos x="992" y="656"/>
                    </a:cxn>
                    <a:cxn ang="0">
                      <a:pos x="1184" y="640"/>
                    </a:cxn>
                    <a:cxn ang="0">
                      <a:pos x="1376" y="640"/>
                    </a:cxn>
                    <a:cxn ang="0">
                      <a:pos x="1632" y="608"/>
                    </a:cxn>
                    <a:cxn ang="0">
                      <a:pos x="1840" y="528"/>
                    </a:cxn>
                    <a:cxn ang="0">
                      <a:pos x="2048" y="400"/>
                    </a:cxn>
                    <a:cxn ang="0">
                      <a:pos x="2272" y="272"/>
                    </a:cxn>
                    <a:cxn ang="0">
                      <a:pos x="2480" y="160"/>
                    </a:cxn>
                    <a:cxn ang="0">
                      <a:pos x="2736" y="0"/>
                    </a:cxn>
                    <a:cxn ang="0">
                      <a:pos x="2432" y="320"/>
                    </a:cxn>
                    <a:cxn ang="0">
                      <a:pos x="2144" y="592"/>
                    </a:cxn>
                    <a:cxn ang="0">
                      <a:pos x="1936" y="704"/>
                    </a:cxn>
                    <a:cxn ang="0">
                      <a:pos x="1696" y="800"/>
                    </a:cxn>
                    <a:cxn ang="0">
                      <a:pos x="1504" y="848"/>
                    </a:cxn>
                    <a:cxn ang="0">
                      <a:pos x="1264" y="880"/>
                    </a:cxn>
                    <a:cxn ang="0">
                      <a:pos x="928" y="848"/>
                    </a:cxn>
                    <a:cxn ang="0">
                      <a:pos x="672" y="800"/>
                    </a:cxn>
                    <a:cxn ang="0">
                      <a:pos x="432" y="704"/>
                    </a:cxn>
                    <a:cxn ang="0">
                      <a:pos x="224" y="544"/>
                    </a:cxn>
                    <a:cxn ang="0">
                      <a:pos x="96" y="400"/>
                    </a:cxn>
                    <a:cxn ang="0">
                      <a:pos x="0" y="304"/>
                    </a:cxn>
                  </a:cxnLst>
                  <a:rect l="0" t="0" r="r" b="b"/>
                  <a:pathLst>
                    <a:path w="2736" h="880">
                      <a:moveTo>
                        <a:pt x="0" y="304"/>
                      </a:moveTo>
                      <a:lnTo>
                        <a:pt x="192" y="400"/>
                      </a:lnTo>
                      <a:lnTo>
                        <a:pt x="400" y="496"/>
                      </a:lnTo>
                      <a:lnTo>
                        <a:pt x="704" y="592"/>
                      </a:lnTo>
                      <a:lnTo>
                        <a:pt x="992" y="656"/>
                      </a:lnTo>
                      <a:lnTo>
                        <a:pt x="1184" y="640"/>
                      </a:lnTo>
                      <a:lnTo>
                        <a:pt x="1376" y="640"/>
                      </a:lnTo>
                      <a:lnTo>
                        <a:pt x="1632" y="608"/>
                      </a:lnTo>
                      <a:lnTo>
                        <a:pt x="1840" y="528"/>
                      </a:lnTo>
                      <a:lnTo>
                        <a:pt x="2048" y="400"/>
                      </a:lnTo>
                      <a:lnTo>
                        <a:pt x="2272" y="272"/>
                      </a:lnTo>
                      <a:lnTo>
                        <a:pt x="2480" y="160"/>
                      </a:lnTo>
                      <a:lnTo>
                        <a:pt x="2736" y="0"/>
                      </a:lnTo>
                      <a:lnTo>
                        <a:pt x="2432" y="320"/>
                      </a:lnTo>
                      <a:lnTo>
                        <a:pt x="2144" y="592"/>
                      </a:lnTo>
                      <a:lnTo>
                        <a:pt x="1936" y="704"/>
                      </a:lnTo>
                      <a:lnTo>
                        <a:pt x="1696" y="800"/>
                      </a:lnTo>
                      <a:lnTo>
                        <a:pt x="1504" y="848"/>
                      </a:lnTo>
                      <a:lnTo>
                        <a:pt x="1264" y="880"/>
                      </a:lnTo>
                      <a:lnTo>
                        <a:pt x="928" y="848"/>
                      </a:lnTo>
                      <a:lnTo>
                        <a:pt x="672" y="800"/>
                      </a:lnTo>
                      <a:lnTo>
                        <a:pt x="432" y="704"/>
                      </a:lnTo>
                      <a:lnTo>
                        <a:pt x="224" y="544"/>
                      </a:lnTo>
                      <a:lnTo>
                        <a:pt x="96" y="40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chemeClr val="folHlink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127" name="Freeform 175"/>
                <p:cNvSpPr>
                  <a:spLocks/>
                </p:cNvSpPr>
                <p:nvPr/>
              </p:nvSpPr>
              <p:spPr bwMode="auto">
                <a:xfrm>
                  <a:off x="1360" y="2424"/>
                  <a:ext cx="2672" cy="672"/>
                </a:xfrm>
                <a:custGeom>
                  <a:avLst/>
                  <a:gdLst/>
                  <a:ahLst/>
                  <a:cxnLst>
                    <a:cxn ang="0">
                      <a:pos x="192" y="304"/>
                    </a:cxn>
                    <a:cxn ang="0">
                      <a:pos x="368" y="352"/>
                    </a:cxn>
                    <a:cxn ang="0">
                      <a:pos x="608" y="432"/>
                    </a:cxn>
                    <a:cxn ang="0">
                      <a:pos x="800" y="464"/>
                    </a:cxn>
                    <a:cxn ang="0">
                      <a:pos x="1008" y="496"/>
                    </a:cxn>
                    <a:cxn ang="0">
                      <a:pos x="1264" y="512"/>
                    </a:cxn>
                    <a:cxn ang="0">
                      <a:pos x="1488" y="480"/>
                    </a:cxn>
                    <a:cxn ang="0">
                      <a:pos x="1680" y="448"/>
                    </a:cxn>
                    <a:cxn ang="0">
                      <a:pos x="1920" y="368"/>
                    </a:cxn>
                    <a:cxn ang="0">
                      <a:pos x="2160" y="240"/>
                    </a:cxn>
                    <a:cxn ang="0">
                      <a:pos x="2336" y="160"/>
                    </a:cxn>
                    <a:cxn ang="0">
                      <a:pos x="2576" y="0"/>
                    </a:cxn>
                    <a:cxn ang="0">
                      <a:pos x="2672" y="32"/>
                    </a:cxn>
                    <a:cxn ang="0">
                      <a:pos x="2448" y="192"/>
                    </a:cxn>
                    <a:cxn ang="0">
                      <a:pos x="2160" y="384"/>
                    </a:cxn>
                    <a:cxn ang="0">
                      <a:pos x="1952" y="496"/>
                    </a:cxn>
                    <a:cxn ang="0">
                      <a:pos x="1712" y="592"/>
                    </a:cxn>
                    <a:cxn ang="0">
                      <a:pos x="1520" y="640"/>
                    </a:cxn>
                    <a:cxn ang="0">
                      <a:pos x="1280" y="672"/>
                    </a:cxn>
                    <a:cxn ang="0">
                      <a:pos x="944" y="640"/>
                    </a:cxn>
                    <a:cxn ang="0">
                      <a:pos x="688" y="592"/>
                    </a:cxn>
                    <a:cxn ang="0">
                      <a:pos x="480" y="528"/>
                    </a:cxn>
                    <a:cxn ang="0">
                      <a:pos x="224" y="432"/>
                    </a:cxn>
                    <a:cxn ang="0">
                      <a:pos x="0" y="304"/>
                    </a:cxn>
                    <a:cxn ang="0">
                      <a:pos x="192" y="304"/>
                    </a:cxn>
                  </a:cxnLst>
                  <a:rect l="0" t="0" r="r" b="b"/>
                  <a:pathLst>
                    <a:path w="2672" h="672">
                      <a:moveTo>
                        <a:pt x="192" y="304"/>
                      </a:moveTo>
                      <a:lnTo>
                        <a:pt x="368" y="352"/>
                      </a:lnTo>
                      <a:lnTo>
                        <a:pt x="608" y="432"/>
                      </a:lnTo>
                      <a:lnTo>
                        <a:pt x="800" y="464"/>
                      </a:lnTo>
                      <a:lnTo>
                        <a:pt x="1008" y="496"/>
                      </a:lnTo>
                      <a:lnTo>
                        <a:pt x="1264" y="512"/>
                      </a:lnTo>
                      <a:lnTo>
                        <a:pt x="1488" y="480"/>
                      </a:lnTo>
                      <a:lnTo>
                        <a:pt x="1680" y="448"/>
                      </a:lnTo>
                      <a:lnTo>
                        <a:pt x="1920" y="368"/>
                      </a:lnTo>
                      <a:lnTo>
                        <a:pt x="2160" y="240"/>
                      </a:lnTo>
                      <a:lnTo>
                        <a:pt x="2336" y="160"/>
                      </a:lnTo>
                      <a:lnTo>
                        <a:pt x="2576" y="0"/>
                      </a:lnTo>
                      <a:lnTo>
                        <a:pt x="2672" y="32"/>
                      </a:lnTo>
                      <a:lnTo>
                        <a:pt x="2448" y="192"/>
                      </a:lnTo>
                      <a:lnTo>
                        <a:pt x="2160" y="384"/>
                      </a:lnTo>
                      <a:lnTo>
                        <a:pt x="1952" y="496"/>
                      </a:lnTo>
                      <a:lnTo>
                        <a:pt x="1712" y="592"/>
                      </a:lnTo>
                      <a:lnTo>
                        <a:pt x="1520" y="640"/>
                      </a:lnTo>
                      <a:lnTo>
                        <a:pt x="1280" y="672"/>
                      </a:lnTo>
                      <a:lnTo>
                        <a:pt x="944" y="640"/>
                      </a:lnTo>
                      <a:lnTo>
                        <a:pt x="688" y="592"/>
                      </a:lnTo>
                      <a:lnTo>
                        <a:pt x="480" y="528"/>
                      </a:lnTo>
                      <a:lnTo>
                        <a:pt x="224" y="432"/>
                      </a:lnTo>
                      <a:lnTo>
                        <a:pt x="0" y="304"/>
                      </a:lnTo>
                      <a:lnTo>
                        <a:pt x="192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CC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128" name="Freeform 176"/>
              <p:cNvSpPr>
                <a:spLocks/>
              </p:cNvSpPr>
              <p:nvPr/>
            </p:nvSpPr>
            <p:spPr bwMode="auto">
              <a:xfrm rot="-1638779">
                <a:off x="3143" y="3765"/>
                <a:ext cx="117" cy="39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29" name="Freeform 177"/>
              <p:cNvSpPr>
                <a:spLocks/>
              </p:cNvSpPr>
              <p:nvPr/>
            </p:nvSpPr>
            <p:spPr bwMode="auto">
              <a:xfrm rot="833675">
                <a:off x="2029" y="3545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30" name="Freeform 178"/>
              <p:cNvSpPr>
                <a:spLocks/>
              </p:cNvSpPr>
              <p:nvPr/>
            </p:nvSpPr>
            <p:spPr bwMode="auto">
              <a:xfrm rot="833675">
                <a:off x="2182" y="3628"/>
                <a:ext cx="117" cy="39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31" name="Freeform 179"/>
              <p:cNvSpPr>
                <a:spLocks/>
              </p:cNvSpPr>
              <p:nvPr/>
            </p:nvSpPr>
            <p:spPr bwMode="auto">
              <a:xfrm rot="-21247441">
                <a:off x="2543" y="3869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32" name="Freeform 180"/>
              <p:cNvSpPr>
                <a:spLocks/>
              </p:cNvSpPr>
              <p:nvPr/>
            </p:nvSpPr>
            <p:spPr bwMode="auto">
              <a:xfrm rot="-21247441">
                <a:off x="2807" y="3910"/>
                <a:ext cx="117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63"/>
            <p:cNvGrpSpPr>
              <a:grpSpLocks/>
            </p:cNvGrpSpPr>
            <p:nvPr/>
          </p:nvGrpSpPr>
          <p:grpSpPr bwMode="auto">
            <a:xfrm rot="12715441">
              <a:off x="3093" y="1875"/>
              <a:ext cx="1943" cy="979"/>
              <a:chOff x="1768" y="3141"/>
              <a:chExt cx="1943" cy="979"/>
            </a:xfrm>
          </p:grpSpPr>
          <p:sp>
            <p:nvSpPr>
              <p:cNvPr id="637993" name="Freeform 41"/>
              <p:cNvSpPr>
                <a:spLocks/>
              </p:cNvSpPr>
              <p:nvPr/>
            </p:nvSpPr>
            <p:spPr bwMode="auto">
              <a:xfrm rot="-8198132">
                <a:off x="2012" y="3141"/>
                <a:ext cx="1467" cy="976"/>
              </a:xfrm>
              <a:custGeom>
                <a:avLst/>
                <a:gdLst/>
                <a:ahLst/>
                <a:cxnLst>
                  <a:cxn ang="0">
                    <a:pos x="1648" y="13"/>
                  </a:cxn>
                  <a:cxn ang="0">
                    <a:pos x="1248" y="77"/>
                  </a:cxn>
                  <a:cxn ang="0">
                    <a:pos x="816" y="221"/>
                  </a:cxn>
                  <a:cxn ang="0">
                    <a:pos x="496" y="445"/>
                  </a:cxn>
                  <a:cxn ang="0">
                    <a:pos x="304" y="717"/>
                  </a:cxn>
                  <a:cxn ang="0">
                    <a:pos x="128" y="989"/>
                  </a:cxn>
                  <a:cxn ang="0">
                    <a:pos x="32" y="1117"/>
                  </a:cxn>
                  <a:cxn ang="0">
                    <a:pos x="320" y="861"/>
                  </a:cxn>
                  <a:cxn ang="0">
                    <a:pos x="544" y="573"/>
                  </a:cxn>
                  <a:cxn ang="0">
                    <a:pos x="928" y="317"/>
                  </a:cxn>
                  <a:cxn ang="0">
                    <a:pos x="1472" y="157"/>
                  </a:cxn>
                  <a:cxn ang="0">
                    <a:pos x="1648" y="13"/>
                  </a:cxn>
                </a:cxnLst>
                <a:rect l="0" t="0" r="r" b="b"/>
                <a:pathLst>
                  <a:path w="1685" h="1138">
                    <a:moveTo>
                      <a:pt x="1648" y="13"/>
                    </a:moveTo>
                    <a:cubicBezTo>
                      <a:pt x="1611" y="0"/>
                      <a:pt x="1387" y="42"/>
                      <a:pt x="1248" y="77"/>
                    </a:cubicBezTo>
                    <a:cubicBezTo>
                      <a:pt x="1109" y="112"/>
                      <a:pt x="941" y="160"/>
                      <a:pt x="816" y="221"/>
                    </a:cubicBezTo>
                    <a:cubicBezTo>
                      <a:pt x="691" y="282"/>
                      <a:pt x="581" y="362"/>
                      <a:pt x="496" y="445"/>
                    </a:cubicBezTo>
                    <a:cubicBezTo>
                      <a:pt x="411" y="528"/>
                      <a:pt x="365" y="626"/>
                      <a:pt x="304" y="717"/>
                    </a:cubicBezTo>
                    <a:cubicBezTo>
                      <a:pt x="243" y="808"/>
                      <a:pt x="173" y="922"/>
                      <a:pt x="128" y="989"/>
                    </a:cubicBezTo>
                    <a:cubicBezTo>
                      <a:pt x="83" y="1056"/>
                      <a:pt x="0" y="1138"/>
                      <a:pt x="32" y="1117"/>
                    </a:cubicBezTo>
                    <a:cubicBezTo>
                      <a:pt x="64" y="1096"/>
                      <a:pt x="235" y="952"/>
                      <a:pt x="320" y="861"/>
                    </a:cubicBezTo>
                    <a:cubicBezTo>
                      <a:pt x="405" y="770"/>
                      <a:pt x="443" y="664"/>
                      <a:pt x="544" y="573"/>
                    </a:cubicBezTo>
                    <a:cubicBezTo>
                      <a:pt x="645" y="482"/>
                      <a:pt x="774" y="386"/>
                      <a:pt x="928" y="317"/>
                    </a:cubicBezTo>
                    <a:cubicBezTo>
                      <a:pt x="1082" y="248"/>
                      <a:pt x="1352" y="208"/>
                      <a:pt x="1472" y="157"/>
                    </a:cubicBezTo>
                    <a:cubicBezTo>
                      <a:pt x="1592" y="106"/>
                      <a:pt x="1685" y="26"/>
                      <a:pt x="1648" y="1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" name="Group 42"/>
              <p:cNvGrpSpPr>
                <a:grpSpLocks/>
              </p:cNvGrpSpPr>
              <p:nvPr/>
            </p:nvGrpSpPr>
            <p:grpSpPr bwMode="auto">
              <a:xfrm rot="10935604" flipV="1">
                <a:off x="1768" y="3536"/>
                <a:ext cx="1943" cy="584"/>
                <a:chOff x="1328" y="2424"/>
                <a:chExt cx="2752" cy="880"/>
              </a:xfrm>
            </p:grpSpPr>
            <p:grpSp>
              <p:nvGrpSpPr>
                <p:cNvPr id="25" name="Group 43"/>
                <p:cNvGrpSpPr>
                  <a:grpSpLocks/>
                </p:cNvGrpSpPr>
                <p:nvPr/>
              </p:nvGrpSpPr>
              <p:grpSpPr bwMode="auto">
                <a:xfrm>
                  <a:off x="1328" y="2440"/>
                  <a:ext cx="2736" cy="859"/>
                  <a:chOff x="1328" y="2440"/>
                  <a:chExt cx="2736" cy="859"/>
                </a:xfrm>
              </p:grpSpPr>
              <p:sp>
                <p:nvSpPr>
                  <p:cNvPr id="637996" name="Freeform 44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20" cy="643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496" y="512"/>
                      </a:cxn>
                      <a:cxn ang="0">
                        <a:pos x="864" y="608"/>
                      </a:cxn>
                      <a:cxn ang="0">
                        <a:pos x="1136" y="640"/>
                      </a:cxn>
                      <a:cxn ang="0">
                        <a:pos x="1616" y="592"/>
                      </a:cxn>
                      <a:cxn ang="0">
                        <a:pos x="2144" y="352"/>
                      </a:cxn>
                      <a:cxn ang="0">
                        <a:pos x="2720" y="0"/>
                      </a:cxn>
                    </a:cxnLst>
                    <a:rect l="0" t="0" r="r" b="b"/>
                    <a:pathLst>
                      <a:path w="2720" h="643">
                        <a:moveTo>
                          <a:pt x="0" y="288"/>
                        </a:moveTo>
                        <a:cubicBezTo>
                          <a:pt x="83" y="325"/>
                          <a:pt x="352" y="459"/>
                          <a:pt x="496" y="512"/>
                        </a:cubicBezTo>
                        <a:cubicBezTo>
                          <a:pt x="640" y="565"/>
                          <a:pt x="757" y="587"/>
                          <a:pt x="864" y="608"/>
                        </a:cubicBezTo>
                        <a:cubicBezTo>
                          <a:pt x="971" y="629"/>
                          <a:pt x="1011" y="643"/>
                          <a:pt x="1136" y="640"/>
                        </a:cubicBezTo>
                        <a:cubicBezTo>
                          <a:pt x="1261" y="637"/>
                          <a:pt x="1448" y="640"/>
                          <a:pt x="1616" y="592"/>
                        </a:cubicBezTo>
                        <a:cubicBezTo>
                          <a:pt x="1784" y="544"/>
                          <a:pt x="1960" y="451"/>
                          <a:pt x="2144" y="352"/>
                        </a:cubicBezTo>
                        <a:cubicBezTo>
                          <a:pt x="2328" y="253"/>
                          <a:pt x="2600" y="73"/>
                          <a:pt x="2720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7997" name="Freeform 45"/>
                  <p:cNvSpPr>
                    <a:spLocks/>
                  </p:cNvSpPr>
                  <p:nvPr/>
                </p:nvSpPr>
                <p:spPr bwMode="auto">
                  <a:xfrm>
                    <a:off x="1328" y="2440"/>
                    <a:ext cx="2736" cy="859"/>
                  </a:xfrm>
                  <a:custGeom>
                    <a:avLst/>
                    <a:gdLst/>
                    <a:ahLst/>
                    <a:cxnLst>
                      <a:cxn ang="0">
                        <a:pos x="0" y="272"/>
                      </a:cxn>
                      <a:cxn ang="0">
                        <a:pos x="528" y="720"/>
                      </a:cxn>
                      <a:cxn ang="0">
                        <a:pos x="1408" y="832"/>
                      </a:cxn>
                      <a:cxn ang="0">
                        <a:pos x="2144" y="560"/>
                      </a:cxn>
                      <a:cxn ang="0">
                        <a:pos x="2736" y="0"/>
                      </a:cxn>
                    </a:cxnLst>
                    <a:rect l="0" t="0" r="r" b="b"/>
                    <a:pathLst>
                      <a:path w="2736" h="859">
                        <a:moveTo>
                          <a:pt x="0" y="272"/>
                        </a:moveTo>
                        <a:cubicBezTo>
                          <a:pt x="88" y="344"/>
                          <a:pt x="293" y="627"/>
                          <a:pt x="528" y="720"/>
                        </a:cubicBezTo>
                        <a:cubicBezTo>
                          <a:pt x="763" y="813"/>
                          <a:pt x="1139" y="859"/>
                          <a:pt x="1408" y="832"/>
                        </a:cubicBezTo>
                        <a:cubicBezTo>
                          <a:pt x="1677" y="805"/>
                          <a:pt x="1923" y="699"/>
                          <a:pt x="2144" y="560"/>
                        </a:cubicBezTo>
                        <a:cubicBezTo>
                          <a:pt x="2365" y="421"/>
                          <a:pt x="2569" y="212"/>
                          <a:pt x="2736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7998" name="Freeform 46"/>
                <p:cNvSpPr>
                  <a:spLocks/>
                </p:cNvSpPr>
                <p:nvPr/>
              </p:nvSpPr>
              <p:spPr bwMode="auto">
                <a:xfrm>
                  <a:off x="1344" y="2424"/>
                  <a:ext cx="2736" cy="880"/>
                </a:xfrm>
                <a:custGeom>
                  <a:avLst/>
                  <a:gdLst/>
                  <a:ahLst/>
                  <a:cxnLst>
                    <a:cxn ang="0">
                      <a:pos x="0" y="304"/>
                    </a:cxn>
                    <a:cxn ang="0">
                      <a:pos x="192" y="400"/>
                    </a:cxn>
                    <a:cxn ang="0">
                      <a:pos x="400" y="496"/>
                    </a:cxn>
                    <a:cxn ang="0">
                      <a:pos x="704" y="592"/>
                    </a:cxn>
                    <a:cxn ang="0">
                      <a:pos x="992" y="656"/>
                    </a:cxn>
                    <a:cxn ang="0">
                      <a:pos x="1184" y="640"/>
                    </a:cxn>
                    <a:cxn ang="0">
                      <a:pos x="1376" y="640"/>
                    </a:cxn>
                    <a:cxn ang="0">
                      <a:pos x="1632" y="608"/>
                    </a:cxn>
                    <a:cxn ang="0">
                      <a:pos x="1840" y="528"/>
                    </a:cxn>
                    <a:cxn ang="0">
                      <a:pos x="2048" y="400"/>
                    </a:cxn>
                    <a:cxn ang="0">
                      <a:pos x="2272" y="272"/>
                    </a:cxn>
                    <a:cxn ang="0">
                      <a:pos x="2480" y="160"/>
                    </a:cxn>
                    <a:cxn ang="0">
                      <a:pos x="2736" y="0"/>
                    </a:cxn>
                    <a:cxn ang="0">
                      <a:pos x="2432" y="320"/>
                    </a:cxn>
                    <a:cxn ang="0">
                      <a:pos x="2144" y="592"/>
                    </a:cxn>
                    <a:cxn ang="0">
                      <a:pos x="1936" y="704"/>
                    </a:cxn>
                    <a:cxn ang="0">
                      <a:pos x="1696" y="800"/>
                    </a:cxn>
                    <a:cxn ang="0">
                      <a:pos x="1504" y="848"/>
                    </a:cxn>
                    <a:cxn ang="0">
                      <a:pos x="1264" y="880"/>
                    </a:cxn>
                    <a:cxn ang="0">
                      <a:pos x="928" y="848"/>
                    </a:cxn>
                    <a:cxn ang="0">
                      <a:pos x="672" y="800"/>
                    </a:cxn>
                    <a:cxn ang="0">
                      <a:pos x="432" y="704"/>
                    </a:cxn>
                    <a:cxn ang="0">
                      <a:pos x="224" y="544"/>
                    </a:cxn>
                    <a:cxn ang="0">
                      <a:pos x="96" y="400"/>
                    </a:cxn>
                    <a:cxn ang="0">
                      <a:pos x="0" y="304"/>
                    </a:cxn>
                  </a:cxnLst>
                  <a:rect l="0" t="0" r="r" b="b"/>
                  <a:pathLst>
                    <a:path w="2736" h="880">
                      <a:moveTo>
                        <a:pt x="0" y="304"/>
                      </a:moveTo>
                      <a:lnTo>
                        <a:pt x="192" y="400"/>
                      </a:lnTo>
                      <a:lnTo>
                        <a:pt x="400" y="496"/>
                      </a:lnTo>
                      <a:lnTo>
                        <a:pt x="704" y="592"/>
                      </a:lnTo>
                      <a:lnTo>
                        <a:pt x="992" y="656"/>
                      </a:lnTo>
                      <a:lnTo>
                        <a:pt x="1184" y="640"/>
                      </a:lnTo>
                      <a:lnTo>
                        <a:pt x="1376" y="640"/>
                      </a:lnTo>
                      <a:lnTo>
                        <a:pt x="1632" y="608"/>
                      </a:lnTo>
                      <a:lnTo>
                        <a:pt x="1840" y="528"/>
                      </a:lnTo>
                      <a:lnTo>
                        <a:pt x="2048" y="400"/>
                      </a:lnTo>
                      <a:lnTo>
                        <a:pt x="2272" y="272"/>
                      </a:lnTo>
                      <a:lnTo>
                        <a:pt x="2480" y="160"/>
                      </a:lnTo>
                      <a:lnTo>
                        <a:pt x="2736" y="0"/>
                      </a:lnTo>
                      <a:lnTo>
                        <a:pt x="2432" y="320"/>
                      </a:lnTo>
                      <a:lnTo>
                        <a:pt x="2144" y="592"/>
                      </a:lnTo>
                      <a:lnTo>
                        <a:pt x="1936" y="704"/>
                      </a:lnTo>
                      <a:lnTo>
                        <a:pt x="1696" y="800"/>
                      </a:lnTo>
                      <a:lnTo>
                        <a:pt x="1504" y="848"/>
                      </a:lnTo>
                      <a:lnTo>
                        <a:pt x="1264" y="880"/>
                      </a:lnTo>
                      <a:lnTo>
                        <a:pt x="928" y="848"/>
                      </a:lnTo>
                      <a:lnTo>
                        <a:pt x="672" y="800"/>
                      </a:lnTo>
                      <a:lnTo>
                        <a:pt x="432" y="704"/>
                      </a:lnTo>
                      <a:lnTo>
                        <a:pt x="224" y="544"/>
                      </a:lnTo>
                      <a:lnTo>
                        <a:pt x="96" y="400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chemeClr val="folHlink"/>
                    </a:gs>
                    <a:gs pos="100000">
                      <a:srgbClr val="336600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999" name="Freeform 47"/>
                <p:cNvSpPr>
                  <a:spLocks/>
                </p:cNvSpPr>
                <p:nvPr/>
              </p:nvSpPr>
              <p:spPr bwMode="auto">
                <a:xfrm>
                  <a:off x="1360" y="2424"/>
                  <a:ext cx="2672" cy="672"/>
                </a:xfrm>
                <a:custGeom>
                  <a:avLst/>
                  <a:gdLst/>
                  <a:ahLst/>
                  <a:cxnLst>
                    <a:cxn ang="0">
                      <a:pos x="192" y="304"/>
                    </a:cxn>
                    <a:cxn ang="0">
                      <a:pos x="368" y="352"/>
                    </a:cxn>
                    <a:cxn ang="0">
                      <a:pos x="608" y="432"/>
                    </a:cxn>
                    <a:cxn ang="0">
                      <a:pos x="800" y="464"/>
                    </a:cxn>
                    <a:cxn ang="0">
                      <a:pos x="1008" y="496"/>
                    </a:cxn>
                    <a:cxn ang="0">
                      <a:pos x="1264" y="512"/>
                    </a:cxn>
                    <a:cxn ang="0">
                      <a:pos x="1488" y="480"/>
                    </a:cxn>
                    <a:cxn ang="0">
                      <a:pos x="1680" y="448"/>
                    </a:cxn>
                    <a:cxn ang="0">
                      <a:pos x="1920" y="368"/>
                    </a:cxn>
                    <a:cxn ang="0">
                      <a:pos x="2160" y="240"/>
                    </a:cxn>
                    <a:cxn ang="0">
                      <a:pos x="2336" y="160"/>
                    </a:cxn>
                    <a:cxn ang="0">
                      <a:pos x="2576" y="0"/>
                    </a:cxn>
                    <a:cxn ang="0">
                      <a:pos x="2672" y="32"/>
                    </a:cxn>
                    <a:cxn ang="0">
                      <a:pos x="2448" y="192"/>
                    </a:cxn>
                    <a:cxn ang="0">
                      <a:pos x="2160" y="384"/>
                    </a:cxn>
                    <a:cxn ang="0">
                      <a:pos x="1952" y="496"/>
                    </a:cxn>
                    <a:cxn ang="0">
                      <a:pos x="1712" y="592"/>
                    </a:cxn>
                    <a:cxn ang="0">
                      <a:pos x="1520" y="640"/>
                    </a:cxn>
                    <a:cxn ang="0">
                      <a:pos x="1280" y="672"/>
                    </a:cxn>
                    <a:cxn ang="0">
                      <a:pos x="944" y="640"/>
                    </a:cxn>
                    <a:cxn ang="0">
                      <a:pos x="688" y="592"/>
                    </a:cxn>
                    <a:cxn ang="0">
                      <a:pos x="480" y="528"/>
                    </a:cxn>
                    <a:cxn ang="0">
                      <a:pos x="224" y="432"/>
                    </a:cxn>
                    <a:cxn ang="0">
                      <a:pos x="0" y="304"/>
                    </a:cxn>
                    <a:cxn ang="0">
                      <a:pos x="192" y="304"/>
                    </a:cxn>
                  </a:cxnLst>
                  <a:rect l="0" t="0" r="r" b="b"/>
                  <a:pathLst>
                    <a:path w="2672" h="672">
                      <a:moveTo>
                        <a:pt x="192" y="304"/>
                      </a:moveTo>
                      <a:lnTo>
                        <a:pt x="368" y="352"/>
                      </a:lnTo>
                      <a:lnTo>
                        <a:pt x="608" y="432"/>
                      </a:lnTo>
                      <a:lnTo>
                        <a:pt x="800" y="464"/>
                      </a:lnTo>
                      <a:lnTo>
                        <a:pt x="1008" y="496"/>
                      </a:lnTo>
                      <a:lnTo>
                        <a:pt x="1264" y="512"/>
                      </a:lnTo>
                      <a:lnTo>
                        <a:pt x="1488" y="480"/>
                      </a:lnTo>
                      <a:lnTo>
                        <a:pt x="1680" y="448"/>
                      </a:lnTo>
                      <a:lnTo>
                        <a:pt x="1920" y="368"/>
                      </a:lnTo>
                      <a:lnTo>
                        <a:pt x="2160" y="240"/>
                      </a:lnTo>
                      <a:lnTo>
                        <a:pt x="2336" y="160"/>
                      </a:lnTo>
                      <a:lnTo>
                        <a:pt x="2576" y="0"/>
                      </a:lnTo>
                      <a:lnTo>
                        <a:pt x="2672" y="32"/>
                      </a:lnTo>
                      <a:lnTo>
                        <a:pt x="2448" y="192"/>
                      </a:lnTo>
                      <a:lnTo>
                        <a:pt x="2160" y="384"/>
                      </a:lnTo>
                      <a:lnTo>
                        <a:pt x="1952" y="496"/>
                      </a:lnTo>
                      <a:lnTo>
                        <a:pt x="1712" y="592"/>
                      </a:lnTo>
                      <a:lnTo>
                        <a:pt x="1520" y="640"/>
                      </a:lnTo>
                      <a:lnTo>
                        <a:pt x="1280" y="672"/>
                      </a:lnTo>
                      <a:lnTo>
                        <a:pt x="944" y="640"/>
                      </a:lnTo>
                      <a:lnTo>
                        <a:pt x="688" y="592"/>
                      </a:lnTo>
                      <a:lnTo>
                        <a:pt x="480" y="528"/>
                      </a:lnTo>
                      <a:lnTo>
                        <a:pt x="224" y="432"/>
                      </a:lnTo>
                      <a:lnTo>
                        <a:pt x="0" y="304"/>
                      </a:lnTo>
                      <a:lnTo>
                        <a:pt x="192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CC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000" name="Freeform 48"/>
              <p:cNvSpPr>
                <a:spLocks/>
              </p:cNvSpPr>
              <p:nvPr/>
            </p:nvSpPr>
            <p:spPr bwMode="auto">
              <a:xfrm rot="-1638779">
                <a:off x="3143" y="3765"/>
                <a:ext cx="117" cy="39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1" name="Freeform 49"/>
              <p:cNvSpPr>
                <a:spLocks/>
              </p:cNvSpPr>
              <p:nvPr/>
            </p:nvSpPr>
            <p:spPr bwMode="auto">
              <a:xfrm rot="833675">
                <a:off x="2029" y="3545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2" name="Freeform 50"/>
              <p:cNvSpPr>
                <a:spLocks/>
              </p:cNvSpPr>
              <p:nvPr/>
            </p:nvSpPr>
            <p:spPr bwMode="auto">
              <a:xfrm rot="833675">
                <a:off x="2182" y="3628"/>
                <a:ext cx="117" cy="39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3" name="Freeform 51"/>
              <p:cNvSpPr>
                <a:spLocks/>
              </p:cNvSpPr>
              <p:nvPr/>
            </p:nvSpPr>
            <p:spPr bwMode="auto">
              <a:xfrm rot="-21247441">
                <a:off x="2543" y="3869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4" name="Freeform 52"/>
              <p:cNvSpPr>
                <a:spLocks/>
              </p:cNvSpPr>
              <p:nvPr/>
            </p:nvSpPr>
            <p:spPr bwMode="auto">
              <a:xfrm rot="-21247441">
                <a:off x="2807" y="3910"/>
                <a:ext cx="117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65"/>
            <p:cNvGrpSpPr>
              <a:grpSpLocks/>
            </p:cNvGrpSpPr>
            <p:nvPr/>
          </p:nvGrpSpPr>
          <p:grpSpPr bwMode="auto">
            <a:xfrm rot="5505039">
              <a:off x="2889" y="1883"/>
              <a:ext cx="1855" cy="976"/>
              <a:chOff x="1817" y="2222"/>
              <a:chExt cx="1855" cy="976"/>
            </a:xfrm>
          </p:grpSpPr>
          <p:grpSp>
            <p:nvGrpSpPr>
              <p:cNvPr id="27" name="Group 66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28" name="Group 67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29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802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022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8023" name="Freeform 71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024" name="Freeform 72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025" name="Freeform 73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026" name="Freeform 74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27" name="Freeform 75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28" name="Freeform 76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29" name="Freeform 77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30" name="Freeform 78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31" name="Freeform 79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32" name="Freeform 80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33" name="Freeform 81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0" name="Group 388"/>
          <p:cNvGrpSpPr>
            <a:grpSpLocks/>
          </p:cNvGrpSpPr>
          <p:nvPr/>
        </p:nvGrpSpPr>
        <p:grpSpPr bwMode="auto">
          <a:xfrm>
            <a:off x="4579938" y="1901825"/>
            <a:ext cx="1919287" cy="3021013"/>
            <a:chOff x="2885" y="1558"/>
            <a:chExt cx="1209" cy="1903"/>
          </a:xfrm>
        </p:grpSpPr>
        <p:grpSp>
          <p:nvGrpSpPr>
            <p:cNvPr id="31" name="Group 62"/>
            <p:cNvGrpSpPr>
              <a:grpSpLocks/>
            </p:cNvGrpSpPr>
            <p:nvPr/>
          </p:nvGrpSpPr>
          <p:grpSpPr bwMode="auto">
            <a:xfrm rot="6439242">
              <a:off x="2678" y="1998"/>
              <a:ext cx="1855" cy="976"/>
              <a:chOff x="1817" y="2222"/>
              <a:chExt cx="1855" cy="976"/>
            </a:xfrm>
          </p:grpSpPr>
          <p:grpSp>
            <p:nvGrpSpPr>
              <p:cNvPr id="638112" name="Group 61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638113" name="Group 16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638114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797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797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7972" name="Freeform 20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7973" name="Freeform 21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7992" name="Freeform 40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005" name="Freeform 53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6" name="Freeform 54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7" name="Freeform 55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8" name="Freeform 56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09" name="Freeform 57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10" name="Freeform 58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11" name="Freeform 59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12" name="Freeform 60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8115" name="Group 99"/>
            <p:cNvGrpSpPr>
              <a:grpSpLocks/>
            </p:cNvGrpSpPr>
            <p:nvPr/>
          </p:nvGrpSpPr>
          <p:grpSpPr bwMode="auto">
            <a:xfrm rot="7293147">
              <a:off x="2445" y="2046"/>
              <a:ext cx="1855" cy="976"/>
              <a:chOff x="1817" y="2222"/>
              <a:chExt cx="1855" cy="976"/>
            </a:xfrm>
          </p:grpSpPr>
          <p:grpSp>
            <p:nvGrpSpPr>
              <p:cNvPr id="638116" name="Group 100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638117" name="Group 101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63811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8055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056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8057" name="Freeform 105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058" name="Freeform 106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059" name="Freeform 107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060" name="Freeform 108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1" name="Freeform 109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2" name="Freeform 110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3" name="Freeform 111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4" name="Freeform 112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5" name="Freeform 113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6" name="Freeform 114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67" name="Freeform 115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38119" name="Group 301"/>
          <p:cNvGrpSpPr>
            <a:grpSpLocks/>
          </p:cNvGrpSpPr>
          <p:nvPr/>
        </p:nvGrpSpPr>
        <p:grpSpPr bwMode="auto">
          <a:xfrm>
            <a:off x="2601913" y="1733550"/>
            <a:ext cx="3778250" cy="2541588"/>
            <a:chOff x="1591" y="1404"/>
            <a:chExt cx="2380" cy="1601"/>
          </a:xfrm>
        </p:grpSpPr>
        <p:grpSp>
          <p:nvGrpSpPr>
            <p:cNvPr id="638120" name="Group 233"/>
            <p:cNvGrpSpPr>
              <a:grpSpLocks/>
            </p:cNvGrpSpPr>
            <p:nvPr/>
          </p:nvGrpSpPr>
          <p:grpSpPr bwMode="auto">
            <a:xfrm rot="8880508">
              <a:off x="2116" y="2029"/>
              <a:ext cx="1855" cy="976"/>
              <a:chOff x="1817" y="2222"/>
              <a:chExt cx="1855" cy="976"/>
            </a:xfrm>
          </p:grpSpPr>
          <p:grpSp>
            <p:nvGrpSpPr>
              <p:cNvPr id="638122" name="Group 234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638123" name="Group 235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638133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818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19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8191" name="Freeform 239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192" name="Freeform 240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193" name="Freeform 241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194" name="Freeform 242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95" name="Freeform 243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96" name="Freeform 244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97" name="Freeform 245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98" name="Freeform 246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99" name="Freeform 247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00" name="Freeform 248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01" name="Freeform 249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8134" name="Group 250"/>
            <p:cNvGrpSpPr>
              <a:grpSpLocks/>
            </p:cNvGrpSpPr>
            <p:nvPr/>
          </p:nvGrpSpPr>
          <p:grpSpPr bwMode="auto">
            <a:xfrm rot="9953575">
              <a:off x="1886" y="1947"/>
              <a:ext cx="1855" cy="976"/>
              <a:chOff x="1817" y="2222"/>
              <a:chExt cx="1855" cy="976"/>
            </a:xfrm>
          </p:grpSpPr>
          <p:grpSp>
            <p:nvGrpSpPr>
              <p:cNvPr id="638135" name="Group 251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638136" name="Group 252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638137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8206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207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8208" name="Freeform 256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209" name="Freeform 257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210" name="Freeform 258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211" name="Freeform 259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2" name="Freeform 260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3" name="Freeform 261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4" name="Freeform 262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5" name="Freeform 263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6" name="Freeform 264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7" name="Freeform 265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18" name="Freeform 266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8138" name="Group 267"/>
            <p:cNvGrpSpPr>
              <a:grpSpLocks/>
            </p:cNvGrpSpPr>
            <p:nvPr/>
          </p:nvGrpSpPr>
          <p:grpSpPr bwMode="auto">
            <a:xfrm rot="10915411">
              <a:off x="1695" y="1694"/>
              <a:ext cx="1855" cy="976"/>
              <a:chOff x="1817" y="2222"/>
              <a:chExt cx="1855" cy="976"/>
            </a:xfrm>
          </p:grpSpPr>
          <p:grpSp>
            <p:nvGrpSpPr>
              <p:cNvPr id="638139" name="Group 268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638140" name="Group 269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638141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8223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224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8225" name="Freeform 273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226" name="Freeform 274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227" name="Freeform 275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228" name="Freeform 276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29" name="Freeform 277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30" name="Freeform 278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31" name="Freeform 279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32" name="Freeform 280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33" name="Freeform 281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34" name="Freeform 282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35" name="Freeform 283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8142" name="Group 284"/>
            <p:cNvGrpSpPr>
              <a:grpSpLocks/>
            </p:cNvGrpSpPr>
            <p:nvPr/>
          </p:nvGrpSpPr>
          <p:grpSpPr bwMode="auto">
            <a:xfrm rot="12374515">
              <a:off x="1591" y="1404"/>
              <a:ext cx="1855" cy="976"/>
              <a:chOff x="1817" y="2222"/>
              <a:chExt cx="1855" cy="976"/>
            </a:xfrm>
          </p:grpSpPr>
          <p:grpSp>
            <p:nvGrpSpPr>
              <p:cNvPr id="638143" name="Group 285"/>
              <p:cNvGrpSpPr>
                <a:grpSpLocks/>
              </p:cNvGrpSpPr>
              <p:nvPr/>
            </p:nvGrpSpPr>
            <p:grpSpPr bwMode="auto">
              <a:xfrm>
                <a:off x="1817" y="2222"/>
                <a:ext cx="1855" cy="976"/>
                <a:chOff x="1817" y="2222"/>
                <a:chExt cx="1855" cy="976"/>
              </a:xfrm>
            </p:grpSpPr>
            <p:grpSp>
              <p:nvGrpSpPr>
                <p:cNvPr id="638176" name="Group 286"/>
                <p:cNvGrpSpPr>
                  <a:grpSpLocks/>
                </p:cNvGrpSpPr>
                <p:nvPr/>
              </p:nvGrpSpPr>
              <p:grpSpPr bwMode="auto">
                <a:xfrm rot="19125331" flipV="1">
                  <a:off x="1817" y="2228"/>
                  <a:ext cx="1855" cy="613"/>
                  <a:chOff x="1328" y="2424"/>
                  <a:chExt cx="2752" cy="880"/>
                </a:xfrm>
              </p:grpSpPr>
              <p:grpSp>
                <p:nvGrpSpPr>
                  <p:cNvPr id="638177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1328" y="2440"/>
                    <a:ext cx="2736" cy="859"/>
                    <a:chOff x="1328" y="2440"/>
                    <a:chExt cx="2736" cy="859"/>
                  </a:xfrm>
                </p:grpSpPr>
                <p:sp>
                  <p:nvSpPr>
                    <p:cNvPr id="638240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20" cy="6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8"/>
                        </a:cxn>
                        <a:cxn ang="0">
                          <a:pos x="496" y="512"/>
                        </a:cxn>
                        <a:cxn ang="0">
                          <a:pos x="864" y="608"/>
                        </a:cxn>
                        <a:cxn ang="0">
                          <a:pos x="1136" y="640"/>
                        </a:cxn>
                        <a:cxn ang="0">
                          <a:pos x="1616" y="592"/>
                        </a:cxn>
                        <a:cxn ang="0">
                          <a:pos x="2144" y="352"/>
                        </a:cxn>
                        <a:cxn ang="0">
                          <a:pos x="2720" y="0"/>
                        </a:cxn>
                      </a:cxnLst>
                      <a:rect l="0" t="0" r="r" b="b"/>
                      <a:pathLst>
                        <a:path w="2720" h="643">
                          <a:moveTo>
                            <a:pt x="0" y="288"/>
                          </a:moveTo>
                          <a:cubicBezTo>
                            <a:pt x="83" y="325"/>
                            <a:pt x="352" y="459"/>
                            <a:pt x="496" y="512"/>
                          </a:cubicBezTo>
                          <a:cubicBezTo>
                            <a:pt x="640" y="565"/>
                            <a:pt x="757" y="587"/>
                            <a:pt x="864" y="608"/>
                          </a:cubicBezTo>
                          <a:cubicBezTo>
                            <a:pt x="971" y="629"/>
                            <a:pt x="1011" y="643"/>
                            <a:pt x="1136" y="640"/>
                          </a:cubicBezTo>
                          <a:cubicBezTo>
                            <a:pt x="1261" y="637"/>
                            <a:pt x="1448" y="640"/>
                            <a:pt x="1616" y="592"/>
                          </a:cubicBezTo>
                          <a:cubicBezTo>
                            <a:pt x="1784" y="544"/>
                            <a:pt x="1960" y="451"/>
                            <a:pt x="2144" y="352"/>
                          </a:cubicBezTo>
                          <a:cubicBezTo>
                            <a:pt x="2328" y="253"/>
                            <a:pt x="2600" y="73"/>
                            <a:pt x="2720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241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1328" y="2440"/>
                      <a:ext cx="2736" cy="8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2"/>
                        </a:cxn>
                        <a:cxn ang="0">
                          <a:pos x="528" y="720"/>
                        </a:cxn>
                        <a:cxn ang="0">
                          <a:pos x="1408" y="832"/>
                        </a:cxn>
                        <a:cxn ang="0">
                          <a:pos x="2144" y="560"/>
                        </a:cxn>
                        <a:cxn ang="0">
                          <a:pos x="2736" y="0"/>
                        </a:cxn>
                      </a:cxnLst>
                      <a:rect l="0" t="0" r="r" b="b"/>
                      <a:pathLst>
                        <a:path w="2736" h="859">
                          <a:moveTo>
                            <a:pt x="0" y="272"/>
                          </a:moveTo>
                          <a:cubicBezTo>
                            <a:pt x="88" y="344"/>
                            <a:pt x="293" y="627"/>
                            <a:pt x="528" y="720"/>
                          </a:cubicBezTo>
                          <a:cubicBezTo>
                            <a:pt x="763" y="813"/>
                            <a:pt x="1139" y="859"/>
                            <a:pt x="1408" y="832"/>
                          </a:cubicBezTo>
                          <a:cubicBezTo>
                            <a:pt x="1677" y="805"/>
                            <a:pt x="1923" y="699"/>
                            <a:pt x="2144" y="560"/>
                          </a:cubicBezTo>
                          <a:cubicBezTo>
                            <a:pt x="2365" y="421"/>
                            <a:pt x="2569" y="212"/>
                            <a:pt x="2736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8242" name="Freeform 290"/>
                  <p:cNvSpPr>
                    <a:spLocks/>
                  </p:cNvSpPr>
                  <p:nvPr/>
                </p:nvSpPr>
                <p:spPr bwMode="auto">
                  <a:xfrm>
                    <a:off x="1344" y="2424"/>
                    <a:ext cx="2736" cy="880"/>
                  </a:xfrm>
                  <a:custGeom>
                    <a:avLst/>
                    <a:gdLst/>
                    <a:ahLst/>
                    <a:cxnLst>
                      <a:cxn ang="0">
                        <a:pos x="0" y="304"/>
                      </a:cxn>
                      <a:cxn ang="0">
                        <a:pos x="192" y="400"/>
                      </a:cxn>
                      <a:cxn ang="0">
                        <a:pos x="400" y="496"/>
                      </a:cxn>
                      <a:cxn ang="0">
                        <a:pos x="704" y="592"/>
                      </a:cxn>
                      <a:cxn ang="0">
                        <a:pos x="992" y="656"/>
                      </a:cxn>
                      <a:cxn ang="0">
                        <a:pos x="1184" y="640"/>
                      </a:cxn>
                      <a:cxn ang="0">
                        <a:pos x="1376" y="640"/>
                      </a:cxn>
                      <a:cxn ang="0">
                        <a:pos x="1632" y="608"/>
                      </a:cxn>
                      <a:cxn ang="0">
                        <a:pos x="1840" y="528"/>
                      </a:cxn>
                      <a:cxn ang="0">
                        <a:pos x="2048" y="400"/>
                      </a:cxn>
                      <a:cxn ang="0">
                        <a:pos x="2272" y="272"/>
                      </a:cxn>
                      <a:cxn ang="0">
                        <a:pos x="2480" y="160"/>
                      </a:cxn>
                      <a:cxn ang="0">
                        <a:pos x="2736" y="0"/>
                      </a:cxn>
                      <a:cxn ang="0">
                        <a:pos x="2432" y="320"/>
                      </a:cxn>
                      <a:cxn ang="0">
                        <a:pos x="2144" y="592"/>
                      </a:cxn>
                      <a:cxn ang="0">
                        <a:pos x="1936" y="704"/>
                      </a:cxn>
                      <a:cxn ang="0">
                        <a:pos x="1696" y="800"/>
                      </a:cxn>
                      <a:cxn ang="0">
                        <a:pos x="1504" y="848"/>
                      </a:cxn>
                      <a:cxn ang="0">
                        <a:pos x="1264" y="880"/>
                      </a:cxn>
                      <a:cxn ang="0">
                        <a:pos x="928" y="848"/>
                      </a:cxn>
                      <a:cxn ang="0">
                        <a:pos x="672" y="800"/>
                      </a:cxn>
                      <a:cxn ang="0">
                        <a:pos x="432" y="704"/>
                      </a:cxn>
                      <a:cxn ang="0">
                        <a:pos x="224" y="544"/>
                      </a:cxn>
                      <a:cxn ang="0">
                        <a:pos x="96" y="400"/>
                      </a:cxn>
                      <a:cxn ang="0">
                        <a:pos x="0" y="304"/>
                      </a:cxn>
                    </a:cxnLst>
                    <a:rect l="0" t="0" r="r" b="b"/>
                    <a:pathLst>
                      <a:path w="2736" h="880">
                        <a:moveTo>
                          <a:pt x="0" y="304"/>
                        </a:moveTo>
                        <a:lnTo>
                          <a:pt x="192" y="400"/>
                        </a:lnTo>
                        <a:lnTo>
                          <a:pt x="400" y="496"/>
                        </a:lnTo>
                        <a:lnTo>
                          <a:pt x="704" y="592"/>
                        </a:lnTo>
                        <a:lnTo>
                          <a:pt x="992" y="656"/>
                        </a:lnTo>
                        <a:lnTo>
                          <a:pt x="1184" y="640"/>
                        </a:lnTo>
                        <a:lnTo>
                          <a:pt x="1376" y="640"/>
                        </a:lnTo>
                        <a:lnTo>
                          <a:pt x="1632" y="608"/>
                        </a:lnTo>
                        <a:lnTo>
                          <a:pt x="1840" y="528"/>
                        </a:lnTo>
                        <a:lnTo>
                          <a:pt x="2048" y="400"/>
                        </a:lnTo>
                        <a:lnTo>
                          <a:pt x="2272" y="272"/>
                        </a:lnTo>
                        <a:lnTo>
                          <a:pt x="2480" y="160"/>
                        </a:lnTo>
                        <a:lnTo>
                          <a:pt x="2736" y="0"/>
                        </a:lnTo>
                        <a:lnTo>
                          <a:pt x="2432" y="320"/>
                        </a:lnTo>
                        <a:lnTo>
                          <a:pt x="2144" y="592"/>
                        </a:lnTo>
                        <a:lnTo>
                          <a:pt x="1936" y="704"/>
                        </a:lnTo>
                        <a:lnTo>
                          <a:pt x="1696" y="800"/>
                        </a:lnTo>
                        <a:lnTo>
                          <a:pt x="1504" y="848"/>
                        </a:lnTo>
                        <a:lnTo>
                          <a:pt x="1264" y="880"/>
                        </a:lnTo>
                        <a:lnTo>
                          <a:pt x="928" y="848"/>
                        </a:lnTo>
                        <a:lnTo>
                          <a:pt x="672" y="800"/>
                        </a:lnTo>
                        <a:lnTo>
                          <a:pt x="432" y="704"/>
                        </a:lnTo>
                        <a:lnTo>
                          <a:pt x="224" y="544"/>
                        </a:lnTo>
                        <a:lnTo>
                          <a:pt x="96" y="400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00"/>
                      </a:gs>
                      <a:gs pos="50000">
                        <a:schemeClr val="folHlink"/>
                      </a:gs>
                      <a:gs pos="100000">
                        <a:srgbClr val="336600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243" name="Freeform 291"/>
                  <p:cNvSpPr>
                    <a:spLocks/>
                  </p:cNvSpPr>
                  <p:nvPr/>
                </p:nvSpPr>
                <p:spPr bwMode="auto">
                  <a:xfrm>
                    <a:off x="1360" y="2424"/>
                    <a:ext cx="2672" cy="672"/>
                  </a:xfrm>
                  <a:custGeom>
                    <a:avLst/>
                    <a:gdLst/>
                    <a:ahLst/>
                    <a:cxnLst>
                      <a:cxn ang="0">
                        <a:pos x="192" y="304"/>
                      </a:cxn>
                      <a:cxn ang="0">
                        <a:pos x="368" y="352"/>
                      </a:cxn>
                      <a:cxn ang="0">
                        <a:pos x="608" y="432"/>
                      </a:cxn>
                      <a:cxn ang="0">
                        <a:pos x="800" y="464"/>
                      </a:cxn>
                      <a:cxn ang="0">
                        <a:pos x="1008" y="496"/>
                      </a:cxn>
                      <a:cxn ang="0">
                        <a:pos x="1264" y="512"/>
                      </a:cxn>
                      <a:cxn ang="0">
                        <a:pos x="1488" y="480"/>
                      </a:cxn>
                      <a:cxn ang="0">
                        <a:pos x="1680" y="448"/>
                      </a:cxn>
                      <a:cxn ang="0">
                        <a:pos x="1920" y="368"/>
                      </a:cxn>
                      <a:cxn ang="0">
                        <a:pos x="2160" y="240"/>
                      </a:cxn>
                      <a:cxn ang="0">
                        <a:pos x="2336" y="160"/>
                      </a:cxn>
                      <a:cxn ang="0">
                        <a:pos x="2576" y="0"/>
                      </a:cxn>
                      <a:cxn ang="0">
                        <a:pos x="2672" y="32"/>
                      </a:cxn>
                      <a:cxn ang="0">
                        <a:pos x="2448" y="192"/>
                      </a:cxn>
                      <a:cxn ang="0">
                        <a:pos x="2160" y="384"/>
                      </a:cxn>
                      <a:cxn ang="0">
                        <a:pos x="1952" y="496"/>
                      </a:cxn>
                      <a:cxn ang="0">
                        <a:pos x="1712" y="592"/>
                      </a:cxn>
                      <a:cxn ang="0">
                        <a:pos x="1520" y="640"/>
                      </a:cxn>
                      <a:cxn ang="0">
                        <a:pos x="1280" y="672"/>
                      </a:cxn>
                      <a:cxn ang="0">
                        <a:pos x="944" y="640"/>
                      </a:cxn>
                      <a:cxn ang="0">
                        <a:pos x="688" y="592"/>
                      </a:cxn>
                      <a:cxn ang="0">
                        <a:pos x="480" y="528"/>
                      </a:cxn>
                      <a:cxn ang="0">
                        <a:pos x="224" y="432"/>
                      </a:cxn>
                      <a:cxn ang="0">
                        <a:pos x="0" y="304"/>
                      </a:cxn>
                      <a:cxn ang="0">
                        <a:pos x="192" y="304"/>
                      </a:cxn>
                    </a:cxnLst>
                    <a:rect l="0" t="0" r="r" b="b"/>
                    <a:pathLst>
                      <a:path w="2672" h="672">
                        <a:moveTo>
                          <a:pt x="192" y="304"/>
                        </a:moveTo>
                        <a:lnTo>
                          <a:pt x="368" y="352"/>
                        </a:lnTo>
                        <a:lnTo>
                          <a:pt x="608" y="432"/>
                        </a:lnTo>
                        <a:lnTo>
                          <a:pt x="800" y="464"/>
                        </a:lnTo>
                        <a:lnTo>
                          <a:pt x="1008" y="496"/>
                        </a:lnTo>
                        <a:lnTo>
                          <a:pt x="1264" y="512"/>
                        </a:lnTo>
                        <a:lnTo>
                          <a:pt x="1488" y="480"/>
                        </a:lnTo>
                        <a:lnTo>
                          <a:pt x="1680" y="448"/>
                        </a:lnTo>
                        <a:lnTo>
                          <a:pt x="1920" y="368"/>
                        </a:lnTo>
                        <a:lnTo>
                          <a:pt x="2160" y="240"/>
                        </a:lnTo>
                        <a:lnTo>
                          <a:pt x="2336" y="160"/>
                        </a:lnTo>
                        <a:lnTo>
                          <a:pt x="2576" y="0"/>
                        </a:lnTo>
                        <a:lnTo>
                          <a:pt x="2672" y="32"/>
                        </a:lnTo>
                        <a:lnTo>
                          <a:pt x="2448" y="192"/>
                        </a:lnTo>
                        <a:lnTo>
                          <a:pt x="2160" y="384"/>
                        </a:lnTo>
                        <a:lnTo>
                          <a:pt x="1952" y="496"/>
                        </a:lnTo>
                        <a:lnTo>
                          <a:pt x="1712" y="592"/>
                        </a:lnTo>
                        <a:lnTo>
                          <a:pt x="1520" y="640"/>
                        </a:lnTo>
                        <a:lnTo>
                          <a:pt x="1280" y="672"/>
                        </a:lnTo>
                        <a:lnTo>
                          <a:pt x="944" y="640"/>
                        </a:lnTo>
                        <a:lnTo>
                          <a:pt x="688" y="592"/>
                        </a:lnTo>
                        <a:lnTo>
                          <a:pt x="480" y="528"/>
                        </a:lnTo>
                        <a:lnTo>
                          <a:pt x="224" y="432"/>
                        </a:lnTo>
                        <a:lnTo>
                          <a:pt x="0" y="304"/>
                        </a:lnTo>
                        <a:lnTo>
                          <a:pt x="192" y="30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66"/>
                      </a:gs>
                      <a:gs pos="50000">
                        <a:srgbClr val="FFCC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38244" name="Freeform 292"/>
                <p:cNvSpPr>
                  <a:spLocks/>
                </p:cNvSpPr>
                <p:nvPr/>
              </p:nvSpPr>
              <p:spPr bwMode="auto">
                <a:xfrm>
                  <a:off x="2123" y="2222"/>
                  <a:ext cx="1467" cy="976"/>
                </a:xfrm>
                <a:custGeom>
                  <a:avLst/>
                  <a:gdLst/>
                  <a:ahLst/>
                  <a:cxnLst>
                    <a:cxn ang="0">
                      <a:pos x="1648" y="13"/>
                    </a:cxn>
                    <a:cxn ang="0">
                      <a:pos x="1248" y="77"/>
                    </a:cxn>
                    <a:cxn ang="0">
                      <a:pos x="816" y="221"/>
                    </a:cxn>
                    <a:cxn ang="0">
                      <a:pos x="496" y="445"/>
                    </a:cxn>
                    <a:cxn ang="0">
                      <a:pos x="304" y="717"/>
                    </a:cxn>
                    <a:cxn ang="0">
                      <a:pos x="128" y="989"/>
                    </a:cxn>
                    <a:cxn ang="0">
                      <a:pos x="32" y="1117"/>
                    </a:cxn>
                    <a:cxn ang="0">
                      <a:pos x="320" y="861"/>
                    </a:cxn>
                    <a:cxn ang="0">
                      <a:pos x="544" y="573"/>
                    </a:cxn>
                    <a:cxn ang="0">
                      <a:pos x="928" y="317"/>
                    </a:cxn>
                    <a:cxn ang="0">
                      <a:pos x="1472" y="157"/>
                    </a:cxn>
                    <a:cxn ang="0">
                      <a:pos x="1648" y="13"/>
                    </a:cxn>
                  </a:cxnLst>
                  <a:rect l="0" t="0" r="r" b="b"/>
                  <a:pathLst>
                    <a:path w="1685" h="1138">
                      <a:moveTo>
                        <a:pt x="1648" y="13"/>
                      </a:moveTo>
                      <a:cubicBezTo>
                        <a:pt x="1611" y="0"/>
                        <a:pt x="1387" y="42"/>
                        <a:pt x="1248" y="77"/>
                      </a:cubicBezTo>
                      <a:cubicBezTo>
                        <a:pt x="1109" y="112"/>
                        <a:pt x="941" y="160"/>
                        <a:pt x="816" y="221"/>
                      </a:cubicBezTo>
                      <a:cubicBezTo>
                        <a:pt x="691" y="282"/>
                        <a:pt x="581" y="362"/>
                        <a:pt x="496" y="445"/>
                      </a:cubicBezTo>
                      <a:cubicBezTo>
                        <a:pt x="411" y="528"/>
                        <a:pt x="365" y="626"/>
                        <a:pt x="304" y="717"/>
                      </a:cubicBezTo>
                      <a:cubicBezTo>
                        <a:pt x="243" y="808"/>
                        <a:pt x="173" y="922"/>
                        <a:pt x="128" y="989"/>
                      </a:cubicBezTo>
                      <a:cubicBezTo>
                        <a:pt x="83" y="1056"/>
                        <a:pt x="0" y="1138"/>
                        <a:pt x="32" y="1117"/>
                      </a:cubicBezTo>
                      <a:cubicBezTo>
                        <a:pt x="64" y="1096"/>
                        <a:pt x="235" y="952"/>
                        <a:pt x="320" y="861"/>
                      </a:cubicBezTo>
                      <a:cubicBezTo>
                        <a:pt x="405" y="770"/>
                        <a:pt x="443" y="664"/>
                        <a:pt x="544" y="573"/>
                      </a:cubicBezTo>
                      <a:cubicBezTo>
                        <a:pt x="645" y="482"/>
                        <a:pt x="774" y="386"/>
                        <a:pt x="928" y="317"/>
                      </a:cubicBezTo>
                      <a:cubicBezTo>
                        <a:pt x="1082" y="248"/>
                        <a:pt x="1352" y="208"/>
                        <a:pt x="1472" y="157"/>
                      </a:cubicBezTo>
                      <a:cubicBezTo>
                        <a:pt x="1592" y="106"/>
                        <a:pt x="1685" y="26"/>
                        <a:pt x="1648" y="13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8245" name="Freeform 293"/>
              <p:cNvSpPr>
                <a:spLocks/>
              </p:cNvSpPr>
              <p:nvPr/>
            </p:nvSpPr>
            <p:spPr bwMode="auto">
              <a:xfrm rot="21247441" flipH="1">
                <a:off x="2740" y="2357"/>
                <a:ext cx="116" cy="44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46" name="Freeform 294"/>
              <p:cNvSpPr>
                <a:spLocks/>
              </p:cNvSpPr>
              <p:nvPr/>
            </p:nvSpPr>
            <p:spPr bwMode="auto">
              <a:xfrm rot="-1638779">
                <a:off x="3004" y="2351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47" name="Freeform 295"/>
              <p:cNvSpPr>
                <a:spLocks/>
              </p:cNvSpPr>
              <p:nvPr/>
            </p:nvSpPr>
            <p:spPr bwMode="auto">
              <a:xfrm rot="-1638779">
                <a:off x="3213" y="2296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48" name="Freeform 296"/>
              <p:cNvSpPr>
                <a:spLocks/>
              </p:cNvSpPr>
              <p:nvPr/>
            </p:nvSpPr>
            <p:spPr bwMode="auto">
              <a:xfrm rot="-1638779">
                <a:off x="3102" y="2351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49" name="Freeform 297"/>
              <p:cNvSpPr>
                <a:spLocks/>
              </p:cNvSpPr>
              <p:nvPr/>
            </p:nvSpPr>
            <p:spPr bwMode="auto">
              <a:xfrm rot="-1638779">
                <a:off x="2795" y="2433"/>
                <a:ext cx="117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50" name="Freeform 298"/>
              <p:cNvSpPr>
                <a:spLocks/>
              </p:cNvSpPr>
              <p:nvPr/>
            </p:nvSpPr>
            <p:spPr bwMode="auto">
              <a:xfrm rot="-1638779">
                <a:off x="2740" y="2502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51" name="Freeform 299"/>
              <p:cNvSpPr>
                <a:spLocks/>
              </p:cNvSpPr>
              <p:nvPr/>
            </p:nvSpPr>
            <p:spPr bwMode="auto">
              <a:xfrm rot="-21247441">
                <a:off x="2868" y="2309"/>
                <a:ext cx="116" cy="45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52" name="Freeform 300"/>
              <p:cNvSpPr>
                <a:spLocks/>
              </p:cNvSpPr>
              <p:nvPr/>
            </p:nvSpPr>
            <p:spPr bwMode="auto">
              <a:xfrm rot="-1638779">
                <a:off x="2545" y="2639"/>
                <a:ext cx="116" cy="4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72" y="120"/>
                  </a:cxn>
                  <a:cxn ang="0">
                    <a:pos x="216" y="72"/>
                  </a:cxn>
                  <a:cxn ang="0">
                    <a:pos x="24" y="8"/>
                  </a:cxn>
                </a:cxnLst>
                <a:rect l="0" t="0" r="r" b="b"/>
                <a:pathLst>
                  <a:path w="221" h="131">
                    <a:moveTo>
                      <a:pt x="24" y="8"/>
                    </a:moveTo>
                    <a:cubicBezTo>
                      <a:pt x="0" y="16"/>
                      <a:pt x="40" y="109"/>
                      <a:pt x="72" y="120"/>
                    </a:cubicBezTo>
                    <a:cubicBezTo>
                      <a:pt x="104" y="131"/>
                      <a:pt x="221" y="88"/>
                      <a:pt x="216" y="72"/>
                    </a:cubicBezTo>
                    <a:cubicBezTo>
                      <a:pt x="211" y="56"/>
                      <a:pt x="48" y="0"/>
                      <a:pt x="24" y="8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8254" name="Text Box 302"/>
          <p:cNvSpPr txBox="1">
            <a:spLocks noChangeArrowheads="1"/>
          </p:cNvSpPr>
          <p:nvPr/>
        </p:nvSpPr>
        <p:spPr bwMode="auto">
          <a:xfrm>
            <a:off x="0" y="134938"/>
            <a:ext cx="9099550" cy="46166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Диню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розрізали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/>
                <a:latin typeface="Times New Roman" pitchFamily="18" charset="0"/>
                <a:cs typeface="Times New Roman" pitchFamily="18" charset="0"/>
              </a:rPr>
              <a:t>на 9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8337" name="Object 385"/>
          <p:cNvGraphicFramePr>
            <a:graphicFrameLocks noChangeAspect="1"/>
          </p:cNvGraphicFramePr>
          <p:nvPr/>
        </p:nvGraphicFramePr>
        <p:xfrm>
          <a:off x="251520" y="722504"/>
          <a:ext cx="748605" cy="1731772"/>
        </p:xfrm>
        <a:graphic>
          <a:graphicData uri="http://schemas.openxmlformats.org/presentationml/2006/ole">
            <p:oleObj spid="_x0000_s102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638338" name="Object 386"/>
          <p:cNvGraphicFramePr>
            <a:graphicFrameLocks noChangeAspect="1"/>
          </p:cNvGraphicFramePr>
          <p:nvPr/>
        </p:nvGraphicFramePr>
        <p:xfrm>
          <a:off x="2151063" y="4865688"/>
          <a:ext cx="3032125" cy="1652587"/>
        </p:xfrm>
        <a:graphic>
          <a:graphicData uri="http://schemas.openxmlformats.org/presentationml/2006/ole">
            <p:oleObj spid="_x0000_s1027" name="Формула" r:id="rId4" imgW="647640" imgH="393480" progId="Equation.3">
              <p:embed/>
            </p:oleObj>
          </a:graphicData>
        </a:graphic>
      </p:graphicFrame>
      <p:graphicFrame>
        <p:nvGraphicFramePr>
          <p:cNvPr id="638339" name="Object 387"/>
          <p:cNvGraphicFramePr>
            <a:graphicFrameLocks noChangeAspect="1"/>
          </p:cNvGraphicFramePr>
          <p:nvPr/>
        </p:nvGraphicFramePr>
        <p:xfrm>
          <a:off x="8239125" y="979488"/>
          <a:ext cx="655638" cy="1652587"/>
        </p:xfrm>
        <a:graphic>
          <a:graphicData uri="http://schemas.openxmlformats.org/presentationml/2006/ole">
            <p:oleObj spid="_x0000_s1028" name="Формула" r:id="rId5" imgW="139680" imgH="393480" progId="Equation.3">
              <p:embed/>
            </p:oleObj>
          </a:graphicData>
        </a:graphic>
      </p:graphicFrame>
      <p:graphicFrame>
        <p:nvGraphicFramePr>
          <p:cNvPr id="638341" name="Object 389"/>
          <p:cNvGraphicFramePr>
            <a:graphicFrameLocks noChangeAspect="1"/>
          </p:cNvGraphicFramePr>
          <p:nvPr/>
        </p:nvGraphicFramePr>
        <p:xfrm>
          <a:off x="4221163" y="1309688"/>
          <a:ext cx="715962" cy="1652587"/>
        </p:xfrm>
        <a:graphic>
          <a:graphicData uri="http://schemas.openxmlformats.org/presentationml/2006/ole">
            <p:oleObj spid="_x0000_s1029" name="Формула" r:id="rId6" imgW="152280" imgH="393480" progId="Equation.3">
              <p:embed/>
            </p:oleObj>
          </a:graphicData>
        </a:graphic>
      </p:graphicFrame>
      <p:sp>
        <p:nvSpPr>
          <p:cNvPr id="638342" name="Text Box 390"/>
          <p:cNvSpPr txBox="1">
            <a:spLocks noChangeArrowheads="1"/>
          </p:cNvSpPr>
          <p:nvPr/>
        </p:nvSpPr>
        <p:spPr bwMode="auto">
          <a:xfrm>
            <a:off x="5663027" y="5426075"/>
            <a:ext cx="3371436" cy="138499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Порівняння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дробів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однаковими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знаменниками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5 -0.074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29444 -0.003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38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1111 -0.00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214290"/>
            <a:ext cx="8072494" cy="9325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ЗА ДРУКОВАНИМ ЗОШИТОМ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ЗАВДАННЯ 1, СТ. 26</a:t>
            </a:r>
          </a:p>
          <a:p>
            <a:pPr algn="ctr">
              <a:buFont typeface="Arial" charset="0"/>
              <a:buChar char="•"/>
            </a:pPr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ПОЗНАЧ НА ЧИСЛОВОМУ ПРОМЕНІ ДРОБИ </a:t>
            </a: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1</a:t>
            </a:r>
          </a:p>
          <a:p>
            <a:pPr>
              <a:buFont typeface="Arial" charset="0"/>
              <a:buChar char="•"/>
            </a:pPr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ПОРІВНЯЙ:    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285984" y="2143116"/>
          <a:ext cx="1285875" cy="1373187"/>
        </p:xfrm>
        <a:graphic>
          <a:graphicData uri="http://schemas.openxmlformats.org/presentationml/2006/ole">
            <p:oleObj spid="_x0000_s48130" name="Формула" r:id="rId3" imgW="317160" imgH="39348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071934" y="2143116"/>
          <a:ext cx="1357322" cy="1373187"/>
        </p:xfrm>
        <a:graphic>
          <a:graphicData uri="http://schemas.openxmlformats.org/presentationml/2006/ole">
            <p:oleObj spid="_x0000_s48131" name="Формула" r:id="rId4" imgW="317160" imgH="39348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786446" y="2143116"/>
          <a:ext cx="1357322" cy="1373187"/>
        </p:xfrm>
        <a:graphic>
          <a:graphicData uri="http://schemas.openxmlformats.org/presentationml/2006/ole">
            <p:oleObj spid="_x0000_s48132" name="Формула" r:id="rId5" imgW="317160" imgH="39348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428596" y="5000636"/>
          <a:ext cx="749300" cy="1731962"/>
        </p:xfrm>
        <a:graphic>
          <a:graphicData uri="http://schemas.openxmlformats.org/presentationml/2006/ole">
            <p:oleObj spid="_x0000_s48133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500166" y="5000636"/>
          <a:ext cx="749300" cy="1731963"/>
        </p:xfrm>
        <a:graphic>
          <a:graphicData uri="http://schemas.openxmlformats.org/presentationml/2006/ole">
            <p:oleObj spid="_x0000_s48134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428992" y="5000636"/>
          <a:ext cx="749300" cy="1731963"/>
        </p:xfrm>
        <a:graphic>
          <a:graphicData uri="http://schemas.openxmlformats.org/presentationml/2006/ole">
            <p:oleObj spid="_x0000_s48135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643438" y="5000636"/>
          <a:ext cx="749300" cy="1731963"/>
        </p:xfrm>
        <a:graphic>
          <a:graphicData uri="http://schemas.openxmlformats.org/presentationml/2006/ole">
            <p:oleObj spid="_x0000_s48136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48137" name="Object 7"/>
          <p:cNvGraphicFramePr>
            <a:graphicFrameLocks noChangeAspect="1"/>
          </p:cNvGraphicFramePr>
          <p:nvPr/>
        </p:nvGraphicFramePr>
        <p:xfrm>
          <a:off x="6500826" y="5000636"/>
          <a:ext cx="749300" cy="1731963"/>
        </p:xfrm>
        <a:graphic>
          <a:graphicData uri="http://schemas.openxmlformats.org/presentationml/2006/ole">
            <p:oleObj spid="_x0000_s48137" name="Формула" r:id="rId10" imgW="152280" imgH="393480" progId="Equation.3">
              <p:embed/>
            </p:oleObj>
          </a:graphicData>
        </a:graphic>
      </p:graphicFrame>
      <p:graphicFrame>
        <p:nvGraphicFramePr>
          <p:cNvPr id="48138" name="Object 7"/>
          <p:cNvGraphicFramePr>
            <a:graphicFrameLocks noChangeAspect="1"/>
          </p:cNvGraphicFramePr>
          <p:nvPr/>
        </p:nvGraphicFramePr>
        <p:xfrm>
          <a:off x="7786710" y="5000636"/>
          <a:ext cx="749300" cy="1731963"/>
        </p:xfrm>
        <a:graphic>
          <a:graphicData uri="http://schemas.openxmlformats.org/presentationml/2006/ole">
            <p:oleObj spid="_x0000_s48138" name="Формула" r:id="rId11" imgW="152280" imgH="393480" progId="Equation.3">
              <p:embed/>
            </p:oleObj>
          </a:graphicData>
        </a:graphic>
      </p:graphicFrame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1571604" y="3857628"/>
            <a:ext cx="6696075" cy="242887"/>
            <a:chOff x="770" y="1883"/>
            <a:chExt cx="4218" cy="153"/>
          </a:xfrm>
        </p:grpSpPr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70" y="2035"/>
              <a:ext cx="421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223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677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128" y="1883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094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3491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2615" y="1900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Freeform 2"/>
          <p:cNvSpPr>
            <a:spLocks/>
          </p:cNvSpPr>
          <p:nvPr/>
        </p:nvSpPr>
        <p:spPr bwMode="auto">
          <a:xfrm>
            <a:off x="330200" y="368300"/>
            <a:ext cx="3835400" cy="3632200"/>
          </a:xfrm>
          <a:custGeom>
            <a:avLst/>
            <a:gdLst/>
            <a:ahLst/>
            <a:cxnLst>
              <a:cxn ang="0">
                <a:pos x="752" y="0"/>
              </a:cxn>
              <a:cxn ang="0">
                <a:pos x="4384" y="48"/>
              </a:cxn>
              <a:cxn ang="0">
                <a:pos x="3696" y="4112"/>
              </a:cxn>
              <a:cxn ang="0">
                <a:pos x="0" y="4128"/>
              </a:cxn>
              <a:cxn ang="0">
                <a:pos x="768" y="0"/>
              </a:cxn>
            </a:cxnLst>
            <a:rect l="0" t="0" r="r" b="b"/>
            <a:pathLst>
              <a:path w="4384" h="4128">
                <a:moveTo>
                  <a:pt x="752" y="0"/>
                </a:moveTo>
                <a:lnTo>
                  <a:pt x="4384" y="48"/>
                </a:lnTo>
                <a:lnTo>
                  <a:pt x="3696" y="4112"/>
                </a:lnTo>
                <a:lnTo>
                  <a:pt x="0" y="4128"/>
                </a:lnTo>
                <a:lnTo>
                  <a:pt x="768" y="0"/>
                </a:lnTo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FFFFCC"/>
              </a:gs>
              <a:gs pos="100000">
                <a:srgbClr val="66FF66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8980" name="Freeform 4"/>
          <p:cNvSpPr>
            <a:spLocks/>
          </p:cNvSpPr>
          <p:nvPr/>
        </p:nvSpPr>
        <p:spPr bwMode="auto">
          <a:xfrm>
            <a:off x="2541588" y="396875"/>
            <a:ext cx="546100" cy="3589338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4080"/>
              </a:cxn>
              <a:cxn ang="0">
                <a:pos x="160" y="4080"/>
              </a:cxn>
            </a:cxnLst>
            <a:rect l="0" t="0" r="r" b="b"/>
            <a:pathLst>
              <a:path w="624" h="4080">
                <a:moveTo>
                  <a:pt x="624" y="0"/>
                </a:moveTo>
                <a:lnTo>
                  <a:pt x="0" y="4080"/>
                </a:lnTo>
                <a:lnTo>
                  <a:pt x="160" y="408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8982" name="Freeform 6"/>
          <p:cNvSpPr>
            <a:spLocks/>
          </p:cNvSpPr>
          <p:nvPr/>
        </p:nvSpPr>
        <p:spPr bwMode="auto">
          <a:xfrm>
            <a:off x="442913" y="3282950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8983" name="Freeform 7"/>
          <p:cNvSpPr>
            <a:spLocks/>
          </p:cNvSpPr>
          <p:nvPr/>
        </p:nvSpPr>
        <p:spPr bwMode="auto">
          <a:xfrm>
            <a:off x="862013" y="1120775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8984" name="Freeform 8"/>
          <p:cNvSpPr>
            <a:spLocks/>
          </p:cNvSpPr>
          <p:nvPr/>
        </p:nvSpPr>
        <p:spPr bwMode="auto">
          <a:xfrm>
            <a:off x="722313" y="1860550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8986" name="Freeform 10"/>
          <p:cNvSpPr>
            <a:spLocks/>
          </p:cNvSpPr>
          <p:nvPr/>
        </p:nvSpPr>
        <p:spPr bwMode="auto">
          <a:xfrm>
            <a:off x="469900" y="1830388"/>
            <a:ext cx="2406650" cy="1452562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516" y="19"/>
              </a:cxn>
              <a:cxn ang="0">
                <a:pos x="1376" y="911"/>
              </a:cxn>
              <a:cxn ang="0">
                <a:pos x="0" y="915"/>
              </a:cxn>
              <a:cxn ang="0">
                <a:pos x="164" y="0"/>
              </a:cxn>
            </a:cxnLst>
            <a:rect l="0" t="0" r="r" b="b"/>
            <a:pathLst>
              <a:path w="1516" h="915">
                <a:moveTo>
                  <a:pt x="164" y="0"/>
                </a:moveTo>
                <a:lnTo>
                  <a:pt x="1516" y="19"/>
                </a:lnTo>
                <a:lnTo>
                  <a:pt x="1376" y="911"/>
                </a:lnTo>
                <a:lnTo>
                  <a:pt x="0" y="915"/>
                </a:lnTo>
                <a:lnTo>
                  <a:pt x="164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26000" y="342900"/>
            <a:ext cx="3835400" cy="3632200"/>
            <a:chOff x="144" y="72"/>
            <a:chExt cx="4384" cy="4128"/>
          </a:xfrm>
        </p:grpSpPr>
        <p:sp>
          <p:nvSpPr>
            <p:cNvPr id="638998" name="Freeform 22"/>
            <p:cNvSpPr>
              <a:spLocks/>
            </p:cNvSpPr>
            <p:nvPr/>
          </p:nvSpPr>
          <p:spPr bwMode="auto">
            <a:xfrm>
              <a:off x="144" y="72"/>
              <a:ext cx="4384" cy="4128"/>
            </a:xfrm>
            <a:custGeom>
              <a:avLst/>
              <a:gdLst/>
              <a:ahLst/>
              <a:cxnLst>
                <a:cxn ang="0">
                  <a:pos x="752" y="0"/>
                </a:cxn>
                <a:cxn ang="0">
                  <a:pos x="4384" y="48"/>
                </a:cxn>
                <a:cxn ang="0">
                  <a:pos x="3696" y="4112"/>
                </a:cxn>
                <a:cxn ang="0">
                  <a:pos x="0" y="4128"/>
                </a:cxn>
                <a:cxn ang="0">
                  <a:pos x="768" y="0"/>
                </a:cxn>
              </a:cxnLst>
              <a:rect l="0" t="0" r="r" b="b"/>
              <a:pathLst>
                <a:path w="4384" h="4128">
                  <a:moveTo>
                    <a:pt x="752" y="0"/>
                  </a:moveTo>
                  <a:lnTo>
                    <a:pt x="4384" y="48"/>
                  </a:lnTo>
                  <a:lnTo>
                    <a:pt x="3696" y="4112"/>
                  </a:lnTo>
                  <a:lnTo>
                    <a:pt x="0" y="4128"/>
                  </a:lnTo>
                  <a:lnTo>
                    <a:pt x="768" y="0"/>
                  </a:lnTo>
                </a:path>
              </a:pathLst>
            </a:custGeom>
            <a:gradFill rotWithShape="1">
              <a:gsLst>
                <a:gs pos="0">
                  <a:srgbClr val="66FF66"/>
                </a:gs>
                <a:gs pos="50000">
                  <a:srgbClr val="FFFFCC"/>
                </a:gs>
                <a:gs pos="100000">
                  <a:srgbClr val="66FF66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8999" name="Freeform 23"/>
            <p:cNvSpPr>
              <a:spLocks/>
            </p:cNvSpPr>
            <p:nvPr/>
          </p:nvSpPr>
          <p:spPr bwMode="auto">
            <a:xfrm>
              <a:off x="1344" y="88"/>
              <a:ext cx="736" cy="4112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4112"/>
                </a:cxn>
              </a:cxnLst>
              <a:rect l="0" t="0" r="r" b="b"/>
              <a:pathLst>
                <a:path w="736" h="4112">
                  <a:moveTo>
                    <a:pt x="736" y="0"/>
                  </a:moveTo>
                  <a:lnTo>
                    <a:pt x="0" y="411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000" name="Freeform 24"/>
            <p:cNvSpPr>
              <a:spLocks/>
            </p:cNvSpPr>
            <p:nvPr/>
          </p:nvSpPr>
          <p:spPr bwMode="auto">
            <a:xfrm>
              <a:off x="2672" y="104"/>
              <a:ext cx="624" cy="4080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4080"/>
                </a:cxn>
                <a:cxn ang="0">
                  <a:pos x="160" y="4080"/>
                </a:cxn>
              </a:cxnLst>
              <a:rect l="0" t="0" r="r" b="b"/>
              <a:pathLst>
                <a:path w="624" h="4080">
                  <a:moveTo>
                    <a:pt x="624" y="0"/>
                  </a:moveTo>
                  <a:lnTo>
                    <a:pt x="0" y="4080"/>
                  </a:lnTo>
                  <a:lnTo>
                    <a:pt x="160" y="40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001" name="Freeform 25"/>
            <p:cNvSpPr>
              <a:spLocks/>
            </p:cNvSpPr>
            <p:nvPr/>
          </p:nvSpPr>
          <p:spPr bwMode="auto">
            <a:xfrm>
              <a:off x="416" y="2600"/>
              <a:ext cx="3680" cy="16"/>
            </a:xfrm>
            <a:custGeom>
              <a:avLst/>
              <a:gdLst/>
              <a:ahLst/>
              <a:cxnLst>
                <a:cxn ang="0">
                  <a:pos x="3680" y="16"/>
                </a:cxn>
                <a:cxn ang="0">
                  <a:pos x="0" y="0"/>
                </a:cxn>
              </a:cxnLst>
              <a:rect l="0" t="0" r="r" b="b"/>
              <a:pathLst>
                <a:path w="3680" h="16">
                  <a:moveTo>
                    <a:pt x="3680" y="1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002" name="Freeform 26"/>
            <p:cNvSpPr>
              <a:spLocks/>
            </p:cNvSpPr>
            <p:nvPr/>
          </p:nvSpPr>
          <p:spPr bwMode="auto">
            <a:xfrm>
              <a:off x="272" y="3384"/>
              <a:ext cx="3680" cy="16"/>
            </a:xfrm>
            <a:custGeom>
              <a:avLst/>
              <a:gdLst/>
              <a:ahLst/>
              <a:cxnLst>
                <a:cxn ang="0">
                  <a:pos x="3680" y="16"/>
                </a:cxn>
                <a:cxn ang="0">
                  <a:pos x="0" y="0"/>
                </a:cxn>
              </a:cxnLst>
              <a:rect l="0" t="0" r="r" b="b"/>
              <a:pathLst>
                <a:path w="3680" h="16">
                  <a:moveTo>
                    <a:pt x="3680" y="1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003" name="Freeform 27"/>
            <p:cNvSpPr>
              <a:spLocks/>
            </p:cNvSpPr>
            <p:nvPr/>
          </p:nvSpPr>
          <p:spPr bwMode="auto">
            <a:xfrm>
              <a:off x="752" y="928"/>
              <a:ext cx="3680" cy="16"/>
            </a:xfrm>
            <a:custGeom>
              <a:avLst/>
              <a:gdLst/>
              <a:ahLst/>
              <a:cxnLst>
                <a:cxn ang="0">
                  <a:pos x="3680" y="16"/>
                </a:cxn>
                <a:cxn ang="0">
                  <a:pos x="0" y="0"/>
                </a:cxn>
              </a:cxnLst>
              <a:rect l="0" t="0" r="r" b="b"/>
              <a:pathLst>
                <a:path w="3680" h="16">
                  <a:moveTo>
                    <a:pt x="3680" y="1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9004" name="Freeform 28"/>
            <p:cNvSpPr>
              <a:spLocks/>
            </p:cNvSpPr>
            <p:nvPr/>
          </p:nvSpPr>
          <p:spPr bwMode="auto">
            <a:xfrm>
              <a:off x="592" y="1768"/>
              <a:ext cx="3680" cy="16"/>
            </a:xfrm>
            <a:custGeom>
              <a:avLst/>
              <a:gdLst/>
              <a:ahLst/>
              <a:cxnLst>
                <a:cxn ang="0">
                  <a:pos x="3680" y="16"/>
                </a:cxn>
                <a:cxn ang="0">
                  <a:pos x="0" y="0"/>
                </a:cxn>
              </a:cxnLst>
              <a:rect l="0" t="0" r="r" b="b"/>
              <a:pathLst>
                <a:path w="3680" h="16">
                  <a:moveTo>
                    <a:pt x="3680" y="1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9005" name="Freeform 29"/>
          <p:cNvSpPr>
            <a:spLocks/>
          </p:cNvSpPr>
          <p:nvPr/>
        </p:nvSpPr>
        <p:spPr bwMode="auto">
          <a:xfrm>
            <a:off x="4965700" y="2541588"/>
            <a:ext cx="1162050" cy="7159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28" y="16"/>
              </a:cxn>
              <a:cxn ang="0">
                <a:pos x="1184" y="784"/>
              </a:cxn>
              <a:cxn ang="0">
                <a:pos x="0" y="784"/>
              </a:cxn>
              <a:cxn ang="0">
                <a:pos x="144" y="0"/>
              </a:cxn>
            </a:cxnLst>
            <a:rect l="0" t="0" r="r" b="b"/>
            <a:pathLst>
              <a:path w="1328" h="784">
                <a:moveTo>
                  <a:pt x="144" y="0"/>
                </a:moveTo>
                <a:lnTo>
                  <a:pt x="1328" y="16"/>
                </a:lnTo>
                <a:lnTo>
                  <a:pt x="1184" y="784"/>
                </a:lnTo>
                <a:lnTo>
                  <a:pt x="0" y="784"/>
                </a:lnTo>
                <a:lnTo>
                  <a:pt x="144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9007" name="Freeform 31"/>
          <p:cNvSpPr>
            <a:spLocks/>
          </p:cNvSpPr>
          <p:nvPr/>
        </p:nvSpPr>
        <p:spPr bwMode="auto">
          <a:xfrm>
            <a:off x="6007100" y="2566988"/>
            <a:ext cx="1238250" cy="7159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328" y="16"/>
              </a:cxn>
              <a:cxn ang="0">
                <a:pos x="1184" y="784"/>
              </a:cxn>
              <a:cxn ang="0">
                <a:pos x="0" y="784"/>
              </a:cxn>
              <a:cxn ang="0">
                <a:pos x="144" y="0"/>
              </a:cxn>
            </a:cxnLst>
            <a:rect l="0" t="0" r="r" b="b"/>
            <a:pathLst>
              <a:path w="1328" h="784">
                <a:moveTo>
                  <a:pt x="144" y="0"/>
                </a:moveTo>
                <a:lnTo>
                  <a:pt x="1328" y="16"/>
                </a:lnTo>
                <a:lnTo>
                  <a:pt x="1184" y="784"/>
                </a:lnTo>
                <a:lnTo>
                  <a:pt x="0" y="784"/>
                </a:lnTo>
                <a:lnTo>
                  <a:pt x="144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38991" name="Object 15"/>
          <p:cNvGraphicFramePr>
            <a:graphicFrameLocks noChangeAspect="1"/>
          </p:cNvGraphicFramePr>
          <p:nvPr/>
        </p:nvGraphicFramePr>
        <p:xfrm>
          <a:off x="1246188" y="1827213"/>
          <a:ext cx="752475" cy="1460500"/>
        </p:xfrm>
        <a:graphic>
          <a:graphicData uri="http://schemas.openxmlformats.org/presentationml/2006/ole">
            <p:oleObj spid="_x0000_s10242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638990" name="Object 14"/>
          <p:cNvGraphicFramePr>
            <a:graphicFrameLocks noChangeAspect="1"/>
          </p:cNvGraphicFramePr>
          <p:nvPr/>
        </p:nvGraphicFramePr>
        <p:xfrm>
          <a:off x="5735638" y="2022475"/>
          <a:ext cx="809625" cy="1570038"/>
        </p:xfrm>
        <a:graphic>
          <a:graphicData uri="http://schemas.openxmlformats.org/presentationml/2006/ole">
            <p:oleObj spid="_x0000_s10243" name="Формула" r:id="rId5" imgW="203040" imgH="393480" progId="Equation.3">
              <p:embed/>
            </p:oleObj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810125" y="2422525"/>
            <a:ext cx="2667000" cy="862013"/>
            <a:chOff x="1414" y="2646"/>
            <a:chExt cx="1680" cy="543"/>
          </a:xfrm>
        </p:grpSpPr>
        <p:pic>
          <p:nvPicPr>
            <p:cNvPr id="639008" name="Picture 32" descr="Рисунок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14" y="2646"/>
              <a:ext cx="1680" cy="539"/>
            </a:xfrm>
            <a:prstGeom prst="rect">
              <a:avLst/>
            </a:prstGeom>
            <a:noFill/>
          </p:spPr>
        </p:pic>
        <p:sp>
          <p:nvSpPr>
            <p:cNvPr id="639010" name="Freeform 34"/>
            <p:cNvSpPr>
              <a:spLocks/>
            </p:cNvSpPr>
            <p:nvPr/>
          </p:nvSpPr>
          <p:spPr bwMode="auto">
            <a:xfrm>
              <a:off x="2908" y="2961"/>
              <a:ext cx="137" cy="228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0" y="23"/>
                </a:cxn>
                <a:cxn ang="0">
                  <a:pos x="7" y="185"/>
                </a:cxn>
                <a:cxn ang="0">
                  <a:pos x="48" y="179"/>
                </a:cxn>
                <a:cxn ang="0">
                  <a:pos x="41" y="228"/>
                </a:cxn>
                <a:cxn ang="0">
                  <a:pos x="137" y="222"/>
                </a:cxn>
                <a:cxn ang="0">
                  <a:pos x="119" y="0"/>
                </a:cxn>
              </a:cxnLst>
              <a:rect l="0" t="0" r="r" b="b"/>
              <a:pathLst>
                <a:path w="137" h="228">
                  <a:moveTo>
                    <a:pt x="119" y="0"/>
                  </a:moveTo>
                  <a:lnTo>
                    <a:pt x="0" y="23"/>
                  </a:lnTo>
                  <a:lnTo>
                    <a:pt x="7" y="185"/>
                  </a:lnTo>
                  <a:lnTo>
                    <a:pt x="48" y="179"/>
                  </a:lnTo>
                  <a:lnTo>
                    <a:pt x="41" y="228"/>
                  </a:lnTo>
                  <a:lnTo>
                    <a:pt x="137" y="22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8981" name="Freeform 5"/>
          <p:cNvSpPr>
            <a:spLocks/>
          </p:cNvSpPr>
          <p:nvPr/>
        </p:nvSpPr>
        <p:spPr bwMode="auto">
          <a:xfrm>
            <a:off x="568325" y="2592388"/>
            <a:ext cx="3219450" cy="14287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8979" name="Freeform 3"/>
          <p:cNvSpPr>
            <a:spLocks/>
          </p:cNvSpPr>
          <p:nvPr/>
        </p:nvSpPr>
        <p:spPr bwMode="auto">
          <a:xfrm>
            <a:off x="1379538" y="382588"/>
            <a:ext cx="644525" cy="3617912"/>
          </a:xfrm>
          <a:custGeom>
            <a:avLst/>
            <a:gdLst/>
            <a:ahLst/>
            <a:cxnLst>
              <a:cxn ang="0">
                <a:pos x="736" y="0"/>
              </a:cxn>
              <a:cxn ang="0">
                <a:pos x="0" y="4112"/>
              </a:cxn>
            </a:cxnLst>
            <a:rect l="0" t="0" r="r" b="b"/>
            <a:pathLst>
              <a:path w="736" h="4112">
                <a:moveTo>
                  <a:pt x="736" y="0"/>
                </a:moveTo>
                <a:lnTo>
                  <a:pt x="0" y="41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8992" name="Picture 16" descr="Рисунок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938" y="1489075"/>
            <a:ext cx="2763837" cy="1890713"/>
          </a:xfrm>
          <a:prstGeom prst="rect">
            <a:avLst/>
          </a:prstGeom>
          <a:noFill/>
        </p:spPr>
      </p:pic>
      <p:graphicFrame>
        <p:nvGraphicFramePr>
          <p:cNvPr id="639013" name="Object 37"/>
          <p:cNvGraphicFramePr>
            <a:graphicFrameLocks noChangeAspect="1"/>
          </p:cNvGraphicFramePr>
          <p:nvPr/>
        </p:nvGraphicFramePr>
        <p:xfrm>
          <a:off x="357158" y="4214818"/>
          <a:ext cx="2106613" cy="1373187"/>
        </p:xfrm>
        <a:graphic>
          <a:graphicData uri="http://schemas.openxmlformats.org/presentationml/2006/ole">
            <p:oleObj spid="_x0000_s10244" name="Формула" r:id="rId8" imgW="520560" imgH="393480" progId="Equation.3">
              <p:embed/>
            </p:oleObj>
          </a:graphicData>
        </a:graphic>
      </p:graphicFrame>
      <p:sp>
        <p:nvSpPr>
          <p:cNvPr id="639014" name="Rectangle 38"/>
          <p:cNvSpPr>
            <a:spLocks noChangeArrowheads="1"/>
          </p:cNvSpPr>
          <p:nvPr/>
        </p:nvSpPr>
        <p:spPr bwMode="auto">
          <a:xfrm>
            <a:off x="4422775" y="5064125"/>
            <a:ext cx="4596771" cy="1557349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dirty="0">
                <a:solidFill>
                  <a:srgbClr val="7030A0"/>
                </a:solidFill>
                <a:effectLst/>
              </a:rPr>
              <a:t>З двох дробів з </a:t>
            </a:r>
            <a:r>
              <a:rPr lang="uk-UA" sz="2800" dirty="0">
                <a:solidFill>
                  <a:srgbClr val="C00000"/>
                </a:solidFill>
                <a:effectLst/>
              </a:rPr>
              <a:t>однаковими </a:t>
            </a:r>
            <a:endParaRPr lang="en-US" sz="2800" dirty="0">
              <a:solidFill>
                <a:srgbClr val="C00000"/>
              </a:solidFill>
              <a:effectLst/>
            </a:endParaRPr>
          </a:p>
          <a:p>
            <a:pPr>
              <a:spcBef>
                <a:spcPct val="20000"/>
              </a:spcBef>
            </a:pPr>
            <a:r>
              <a:rPr lang="uk-UA" sz="2800" dirty="0">
                <a:solidFill>
                  <a:srgbClr val="C00000"/>
                </a:solidFill>
                <a:effectLst/>
              </a:rPr>
              <a:t>знаменниками</a:t>
            </a:r>
            <a:r>
              <a:rPr lang="uk-UA" sz="2800" dirty="0">
                <a:solidFill>
                  <a:srgbClr val="7030A0"/>
                </a:solidFill>
                <a:effectLst/>
              </a:rPr>
              <a:t> більший той,</a:t>
            </a:r>
            <a:endParaRPr lang="en-US" sz="2800" dirty="0">
              <a:solidFill>
                <a:srgbClr val="7030A0"/>
              </a:solidFill>
              <a:effectLst/>
            </a:endParaRPr>
          </a:p>
          <a:p>
            <a:pPr>
              <a:spcBef>
                <a:spcPct val="20000"/>
              </a:spcBef>
            </a:pPr>
            <a:r>
              <a:rPr lang="uk-UA" sz="2800" dirty="0">
                <a:solidFill>
                  <a:srgbClr val="7030A0"/>
                </a:solidFill>
                <a:effectLst/>
              </a:rPr>
              <a:t> у якого </a:t>
            </a:r>
            <a:r>
              <a:rPr lang="uk-UA" sz="2800" dirty="0">
                <a:solidFill>
                  <a:srgbClr val="C00000"/>
                </a:solidFill>
                <a:effectLst/>
              </a:rPr>
              <a:t>чисельник</a:t>
            </a:r>
            <a:r>
              <a:rPr lang="uk-UA" sz="2800" dirty="0">
                <a:solidFill>
                  <a:srgbClr val="7030A0"/>
                </a:solidFill>
                <a:effectLst/>
              </a:rPr>
              <a:t> більший.</a:t>
            </a:r>
            <a:endParaRPr lang="en-US" sz="2800" dirty="0">
              <a:solidFill>
                <a:srgbClr val="7030A0"/>
              </a:solidFill>
              <a:effectLst/>
            </a:endParaRPr>
          </a:p>
        </p:txBody>
      </p:sp>
      <p:sp>
        <p:nvSpPr>
          <p:cNvPr id="639015" name="WordArt 39"/>
          <p:cNvSpPr>
            <a:spLocks noChangeArrowheads="1" noChangeShapeType="1" noTextEdit="1"/>
          </p:cNvSpPr>
          <p:nvPr/>
        </p:nvSpPr>
        <p:spPr bwMode="auto">
          <a:xfrm>
            <a:off x="4835525" y="4281488"/>
            <a:ext cx="3041650" cy="733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Висновок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38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3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39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39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39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14" grpId="0"/>
      <p:bldP spid="6390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28596" y="-285776"/>
            <a:ext cx="8143932" cy="10926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ЗА ДРУКОВАНИМ ЗОШИТОМ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РОЗШИФРУЙ НАЗВИ ТЕАТРАЛЬНИХ ВИСТАВ, РОЗМІСТИВШИ ДРОБИ:</a:t>
            </a:r>
          </a:p>
          <a:p>
            <a:pPr algn="ctr">
              <a:buFont typeface="Arial" charset="0"/>
              <a:buChar char="•"/>
            </a:pP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ПОРЯДКУ ЗБІЛЬШЕННЯ</a:t>
            </a: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  Д   Е   Т   А   Р   Г   І</a:t>
            </a: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357158" y="2500306"/>
          <a:ext cx="1123950" cy="1731962"/>
        </p:xfrm>
        <a:graphic>
          <a:graphicData uri="http://schemas.openxmlformats.org/presentationml/2006/ole">
            <p:oleObj spid="_x0000_s49163" name="Формула" r:id="rId3" imgW="228600" imgH="393480" progId="Equation.3">
              <p:embed/>
            </p:oleObj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1428728" y="2500306"/>
          <a:ext cx="1123950" cy="1731962"/>
        </p:xfrm>
        <a:graphic>
          <a:graphicData uri="http://schemas.openxmlformats.org/presentationml/2006/ole">
            <p:oleObj spid="_x0000_s49164" name="Формула" r:id="rId4" imgW="228600" imgH="393480" progId="Equation.3">
              <p:embed/>
            </p:oleObj>
          </a:graphicData>
        </a:graphic>
      </p:graphicFrame>
      <p:graphicFrame>
        <p:nvGraphicFramePr>
          <p:cNvPr id="49165" name="Object 11"/>
          <p:cNvGraphicFramePr>
            <a:graphicFrameLocks noChangeAspect="1"/>
          </p:cNvGraphicFramePr>
          <p:nvPr/>
        </p:nvGraphicFramePr>
        <p:xfrm>
          <a:off x="2428860" y="2500306"/>
          <a:ext cx="1123950" cy="1731962"/>
        </p:xfrm>
        <a:graphic>
          <a:graphicData uri="http://schemas.openxmlformats.org/presentationml/2006/ole">
            <p:oleObj spid="_x0000_s49165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49166" name="Object 11"/>
          <p:cNvGraphicFramePr>
            <a:graphicFrameLocks noChangeAspect="1"/>
          </p:cNvGraphicFramePr>
          <p:nvPr/>
        </p:nvGraphicFramePr>
        <p:xfrm>
          <a:off x="3428992" y="2500306"/>
          <a:ext cx="1123950" cy="1731962"/>
        </p:xfrm>
        <a:graphic>
          <a:graphicData uri="http://schemas.openxmlformats.org/presentationml/2006/ole">
            <p:oleObj spid="_x0000_s49166" name="Формула" r:id="rId6" imgW="228600" imgH="393480" progId="Equation.3">
              <p:embed/>
            </p:oleObj>
          </a:graphicData>
        </a:graphic>
      </p:graphicFrame>
      <p:graphicFrame>
        <p:nvGraphicFramePr>
          <p:cNvPr id="49167" name="Object 11"/>
          <p:cNvGraphicFramePr>
            <a:graphicFrameLocks noChangeAspect="1"/>
          </p:cNvGraphicFramePr>
          <p:nvPr/>
        </p:nvGraphicFramePr>
        <p:xfrm>
          <a:off x="4429124" y="2500306"/>
          <a:ext cx="1123950" cy="1731962"/>
        </p:xfrm>
        <a:graphic>
          <a:graphicData uri="http://schemas.openxmlformats.org/presentationml/2006/ole">
            <p:oleObj spid="_x0000_s49167" name="Формула" r:id="rId7" imgW="228600" imgH="393480" progId="Equation.3">
              <p:embed/>
            </p:oleObj>
          </a:graphicData>
        </a:graphic>
      </p:graphicFrame>
      <p:graphicFrame>
        <p:nvGraphicFramePr>
          <p:cNvPr id="49168" name="Object 11"/>
          <p:cNvGraphicFramePr>
            <a:graphicFrameLocks noChangeAspect="1"/>
          </p:cNvGraphicFramePr>
          <p:nvPr/>
        </p:nvGraphicFramePr>
        <p:xfrm>
          <a:off x="5429256" y="2500306"/>
          <a:ext cx="1123950" cy="1731962"/>
        </p:xfrm>
        <a:graphic>
          <a:graphicData uri="http://schemas.openxmlformats.org/presentationml/2006/ole">
            <p:oleObj spid="_x0000_s49168" name="Формула" r:id="rId8" imgW="228600" imgH="393480" progId="Equation.3">
              <p:embed/>
            </p:oleObj>
          </a:graphicData>
        </a:graphic>
      </p:graphicFrame>
      <p:graphicFrame>
        <p:nvGraphicFramePr>
          <p:cNvPr id="49169" name="Object 11"/>
          <p:cNvGraphicFramePr>
            <a:graphicFrameLocks noChangeAspect="1"/>
          </p:cNvGraphicFramePr>
          <p:nvPr/>
        </p:nvGraphicFramePr>
        <p:xfrm>
          <a:off x="6429388" y="2500306"/>
          <a:ext cx="1123950" cy="1731962"/>
        </p:xfrm>
        <a:graphic>
          <a:graphicData uri="http://schemas.openxmlformats.org/presentationml/2006/ole">
            <p:oleObj spid="_x0000_s49169" name="Формула" r:id="rId9" imgW="228600" imgH="393480" progId="Equation.3">
              <p:embed/>
            </p:oleObj>
          </a:graphicData>
        </a:graphic>
      </p:graphicFrame>
      <p:graphicFrame>
        <p:nvGraphicFramePr>
          <p:cNvPr id="49170" name="Object 11"/>
          <p:cNvGraphicFramePr>
            <a:graphicFrameLocks noChangeAspect="1"/>
          </p:cNvGraphicFramePr>
          <p:nvPr/>
        </p:nvGraphicFramePr>
        <p:xfrm>
          <a:off x="7429520" y="2500306"/>
          <a:ext cx="1123950" cy="1731962"/>
        </p:xfrm>
        <a:graphic>
          <a:graphicData uri="http://schemas.openxmlformats.org/presentationml/2006/ole">
            <p:oleObj spid="_x0000_s49170" name="Формула" r:id="rId10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WordArt 2"/>
          <p:cNvSpPr>
            <a:spLocks noChangeArrowheads="1" noChangeShapeType="1" noTextEdit="1"/>
          </p:cNvSpPr>
          <p:nvPr/>
        </p:nvSpPr>
        <p:spPr bwMode="auto">
          <a:xfrm>
            <a:off x="1857356" y="214290"/>
            <a:ext cx="6143668" cy="895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2803" name="WordArt 3"/>
          <p:cNvSpPr>
            <a:spLocks noChangeArrowheads="1" noChangeShapeType="1" noTextEdit="1"/>
          </p:cNvSpPr>
          <p:nvPr/>
        </p:nvSpPr>
        <p:spPr bwMode="auto">
          <a:xfrm>
            <a:off x="565150" y="5267325"/>
            <a:ext cx="8221663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332811" name="Freeform 1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2" name="Freeform 1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3" name="Freeform 1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4" name="Freeform 1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5" name="Freeform 1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6" name="Freeform 1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7" name="Freeform 1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8" name="Freeform 1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820" name="WordArt 20"/>
          <p:cNvSpPr>
            <a:spLocks noChangeArrowheads="1" noChangeShapeType="1" noTextEdit="1"/>
          </p:cNvSpPr>
          <p:nvPr/>
        </p:nvSpPr>
        <p:spPr bwMode="auto">
          <a:xfrm>
            <a:off x="611560" y="642918"/>
            <a:ext cx="7246588" cy="107157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uk-UA" sz="6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ТРАГЕДІЯ</a:t>
            </a:r>
          </a:p>
        </p:txBody>
      </p:sp>
      <p:pic>
        <p:nvPicPr>
          <p:cNvPr id="53250" name="Picture 2" descr="Картинки по запросу фото обличчя людей які плачу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519526" cy="369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42844" y="-357214"/>
            <a:ext cx="8858312" cy="11428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РОЗШИФРУЙ НАЗВИ ТЕАТРАЛЬНИХ ВИСТАВ, РОЗМІСТИВШИ ДРОБИ:</a:t>
            </a:r>
          </a:p>
          <a:p>
            <a:pPr algn="ctr">
              <a:buFont typeface="Arial" charset="0"/>
              <a:buChar char="•"/>
            </a:pP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ПОРЯДКУ ЗМЕНШЕННЯ</a:t>
            </a: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     І    Д    Е    Я    К    О   </a:t>
            </a: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ЯК  ПО-ІНШОМУ МОЖНА ЗАПИСАТИ ДРОБИ ЗІ ЗНАМЕННИКОМ 100?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0" y="2500306"/>
          <a:ext cx="1373187" cy="1731962"/>
        </p:xfrm>
        <a:graphic>
          <a:graphicData uri="http://schemas.openxmlformats.org/presentationml/2006/ole">
            <p:oleObj spid="_x0000_s50178" name="Формула" r:id="rId3" imgW="279360" imgH="393480" progId="Equation.3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357290" y="2500306"/>
          <a:ext cx="1373187" cy="1731962"/>
        </p:xfrm>
        <a:graphic>
          <a:graphicData uri="http://schemas.openxmlformats.org/presentationml/2006/ole">
            <p:oleObj spid="_x0000_s50186" name="Формула" r:id="rId4" imgW="279360" imgH="393480" progId="Equation.3">
              <p:embed/>
            </p:oleObj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2643174" y="2500306"/>
          <a:ext cx="1373188" cy="1731962"/>
        </p:xfrm>
        <a:graphic>
          <a:graphicData uri="http://schemas.openxmlformats.org/presentationml/2006/ole">
            <p:oleObj spid="_x0000_s50187" name="Формула" r:id="rId5" imgW="279360" imgH="393480" progId="Equation.3">
              <p:embed/>
            </p:oleObj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3857620" y="2500306"/>
          <a:ext cx="1373188" cy="1731962"/>
        </p:xfrm>
        <a:graphic>
          <a:graphicData uri="http://schemas.openxmlformats.org/presentationml/2006/ole">
            <p:oleObj spid="_x0000_s50188" name="Формула" r:id="rId6" imgW="279360" imgH="393480" progId="Equation.3">
              <p:embed/>
            </p:oleObj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5143504" y="2500306"/>
          <a:ext cx="1373188" cy="1731962"/>
        </p:xfrm>
        <a:graphic>
          <a:graphicData uri="http://schemas.openxmlformats.org/presentationml/2006/ole">
            <p:oleObj spid="_x0000_s50189" name="Формула" r:id="rId7" imgW="279360" imgH="393480" progId="Equation.3">
              <p:embed/>
            </p:oleObj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6357950" y="2500306"/>
          <a:ext cx="1373187" cy="1731962"/>
        </p:xfrm>
        <a:graphic>
          <a:graphicData uri="http://schemas.openxmlformats.org/presentationml/2006/ole">
            <p:oleObj spid="_x0000_s50190" name="Формула" r:id="rId8" imgW="279360" imgH="393480" progId="Equation.3">
              <p:embed/>
            </p:oleObj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7643834" y="2500306"/>
          <a:ext cx="1373187" cy="1731962"/>
        </p:xfrm>
        <a:graphic>
          <a:graphicData uri="http://schemas.openxmlformats.org/presentationml/2006/ole">
            <p:oleObj spid="_x0000_s50191" name="Формула" r:id="rId9" imgW="279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WordArt 2"/>
          <p:cNvSpPr>
            <a:spLocks noChangeArrowheads="1" noChangeShapeType="1" noTextEdit="1"/>
          </p:cNvSpPr>
          <p:nvPr/>
        </p:nvSpPr>
        <p:spPr bwMode="auto">
          <a:xfrm>
            <a:off x="1857356" y="214290"/>
            <a:ext cx="6143668" cy="895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2803" name="WordArt 3"/>
          <p:cNvSpPr>
            <a:spLocks noChangeArrowheads="1" noChangeShapeType="1" noTextEdit="1"/>
          </p:cNvSpPr>
          <p:nvPr/>
        </p:nvSpPr>
        <p:spPr bwMode="auto">
          <a:xfrm>
            <a:off x="565150" y="5267325"/>
            <a:ext cx="8221663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332811" name="Freeform 1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2" name="Freeform 1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3" name="Freeform 1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4" name="Freeform 1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5" name="Freeform 1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6" name="Freeform 1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7" name="Freeform 1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8" name="Freeform 1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820" name="WordArt 20"/>
          <p:cNvSpPr>
            <a:spLocks noChangeArrowheads="1" noChangeShapeType="1" noTextEdit="1"/>
          </p:cNvSpPr>
          <p:nvPr/>
        </p:nvSpPr>
        <p:spPr bwMode="auto">
          <a:xfrm>
            <a:off x="611560" y="642918"/>
            <a:ext cx="7246588" cy="107157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uk-UA" sz="6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КОМЕДІЯ</a:t>
            </a:r>
          </a:p>
        </p:txBody>
      </p:sp>
      <p:sp>
        <p:nvSpPr>
          <p:cNvPr id="54274" name="AutoShape 2" descr="Картинки по запросу фото ком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6" name="Picture 4" descr="Картинки по запросу фото ком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714878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00034" y="214290"/>
            <a:ext cx="8072494" cy="9325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ЗА ДРУКОВАНИМ ЗОШИТОМ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ЗАВДАННЯ 3, СТ. 26</a:t>
            </a:r>
          </a:p>
          <a:p>
            <a:pPr algn="ctr">
              <a:buFont typeface="Arial" charset="0"/>
              <a:buChar char="•"/>
            </a:pPr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ПОЗНАЧ НА ЧИСЛОВОМУ ПРОМЕНІ ДРОБИ </a:t>
            </a: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1</a:t>
            </a:r>
          </a:p>
          <a:p>
            <a:pPr>
              <a:buFont typeface="Arial" charset="0"/>
              <a:buChar char="•"/>
            </a:pPr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ПОРІВНЯЙ:    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428860" y="2143116"/>
          <a:ext cx="1543050" cy="1373188"/>
        </p:xfrm>
        <a:graphic>
          <a:graphicData uri="http://schemas.openxmlformats.org/presentationml/2006/ole">
            <p:oleObj spid="_x0000_s69634" name="Формула" r:id="rId3" imgW="380880" imgH="39348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072066" y="2143116"/>
          <a:ext cx="1357322" cy="1373187"/>
        </p:xfrm>
        <a:graphic>
          <a:graphicData uri="http://schemas.openxmlformats.org/presentationml/2006/ole">
            <p:oleObj spid="_x0000_s69635" name="Формула" r:id="rId4" imgW="317160" imgH="39348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428596" y="5000636"/>
          <a:ext cx="749300" cy="1731962"/>
        </p:xfrm>
        <a:graphic>
          <a:graphicData uri="http://schemas.openxmlformats.org/presentationml/2006/ole">
            <p:oleObj spid="_x0000_s69637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500166" y="5000636"/>
          <a:ext cx="749300" cy="1731963"/>
        </p:xfrm>
        <a:graphic>
          <a:graphicData uri="http://schemas.openxmlformats.org/presentationml/2006/ole">
            <p:oleObj spid="_x0000_s69638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305175" y="5000625"/>
          <a:ext cx="998538" cy="1731963"/>
        </p:xfrm>
        <a:graphic>
          <a:graphicData uri="http://schemas.openxmlformats.org/presentationml/2006/ole">
            <p:oleObj spid="_x0000_s69639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643438" y="5000636"/>
          <a:ext cx="749300" cy="1731963"/>
        </p:xfrm>
        <a:graphic>
          <a:graphicData uri="http://schemas.openxmlformats.org/presentationml/2006/ole">
            <p:oleObj spid="_x0000_s69640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48137" name="Object 7"/>
          <p:cNvGraphicFramePr>
            <a:graphicFrameLocks noChangeAspect="1"/>
          </p:cNvGraphicFramePr>
          <p:nvPr/>
        </p:nvGraphicFramePr>
        <p:xfrm>
          <a:off x="6500826" y="5000636"/>
          <a:ext cx="749300" cy="1731963"/>
        </p:xfrm>
        <a:graphic>
          <a:graphicData uri="http://schemas.openxmlformats.org/presentationml/2006/ole">
            <p:oleObj spid="_x0000_s69641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48138" name="Object 7"/>
          <p:cNvGraphicFramePr>
            <a:graphicFrameLocks noChangeAspect="1"/>
          </p:cNvGraphicFramePr>
          <p:nvPr/>
        </p:nvGraphicFramePr>
        <p:xfrm>
          <a:off x="7662863" y="5000625"/>
          <a:ext cx="998537" cy="1731963"/>
        </p:xfrm>
        <a:graphic>
          <a:graphicData uri="http://schemas.openxmlformats.org/presentationml/2006/ole">
            <p:oleObj spid="_x0000_s69642" name="Формула" r:id="rId10" imgW="203040" imgH="393480" progId="Equation.3">
              <p:embed/>
            </p:oleObj>
          </a:graphicData>
        </a:graphic>
      </p:graphicFrame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85720" y="3714752"/>
            <a:ext cx="8644030" cy="413498"/>
            <a:chOff x="770" y="1883"/>
            <a:chExt cx="4218" cy="164"/>
          </a:xfrm>
        </p:grpSpPr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70" y="2035"/>
              <a:ext cx="421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223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432" y="1911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851" y="1883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269" y="1911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2478" y="1883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2060" y="1883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1014" y="1911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1641" y="1911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4214810" y="3714752"/>
            <a:ext cx="0" cy="34290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H="1">
            <a:off x="4643438" y="3786190"/>
            <a:ext cx="0" cy="34290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5000628" y="3786190"/>
            <a:ext cx="0" cy="34290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H="1">
            <a:off x="5357818" y="3714752"/>
            <a:ext cx="0" cy="34290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214282" y="642918"/>
            <a:ext cx="62151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  <a:latin typeface="Izhitsa" pitchFamily="34" charset="0"/>
              </a:rPr>
              <a:t>У - …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  <a:latin typeface="Izhitsa" pitchFamily="34" charset="0"/>
              </a:rPr>
              <a:t>Р - …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  <a:latin typeface="Izhitsa" pitchFamily="34" charset="0"/>
              </a:rPr>
              <a:t>О - …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  <a:latin typeface="Izhitsa" pitchFamily="34" charset="0"/>
              </a:rPr>
              <a:t>К - …</a:t>
            </a:r>
          </a:p>
          <a:p>
            <a:pPr>
              <a:buFont typeface="Wingdings" pitchFamily="2" charset="2"/>
              <a:buChar char="ü"/>
            </a:pPr>
            <a:endParaRPr lang="uk-UA" sz="2400" b="1" i="1" dirty="0">
              <a:latin typeface="Izhitsa" pitchFamily="34" charset="0"/>
            </a:endParaRPr>
          </a:p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pic>
        <p:nvPicPr>
          <p:cNvPr id="34818" name="Picture 2" descr="nh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857620" cy="28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4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4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4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4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524" name="Line 532"/>
          <p:cNvSpPr>
            <a:spLocks noChangeShapeType="1"/>
          </p:cNvSpPr>
          <p:nvPr/>
        </p:nvSpPr>
        <p:spPr bwMode="auto">
          <a:xfrm>
            <a:off x="2297113" y="2943225"/>
            <a:ext cx="1728787" cy="706438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7525" name="Line 533"/>
          <p:cNvSpPr>
            <a:spLocks noChangeShapeType="1"/>
          </p:cNvSpPr>
          <p:nvPr/>
        </p:nvSpPr>
        <p:spPr bwMode="auto">
          <a:xfrm>
            <a:off x="3540125" y="2205038"/>
            <a:ext cx="1782763" cy="706437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96996" name="Object 4"/>
          <p:cNvGraphicFramePr>
            <a:graphicFrameLocks noChangeAspect="1"/>
          </p:cNvGraphicFramePr>
          <p:nvPr/>
        </p:nvGraphicFramePr>
        <p:xfrm>
          <a:off x="8539163" y="3365500"/>
          <a:ext cx="547687" cy="1541463"/>
        </p:xfrm>
        <a:graphic>
          <a:graphicData uri="http://schemas.openxmlformats.org/presentationml/2006/ole">
            <p:oleObj spid="_x0000_s3074" name="Формула" r:id="rId4" imgW="139680" imgH="393480" progId="Equation.3">
              <p:embed/>
            </p:oleObj>
          </a:graphicData>
        </a:graphic>
      </p:graphicFrame>
      <p:grpSp>
        <p:nvGrpSpPr>
          <p:cNvPr id="2" name="Group 273"/>
          <p:cNvGrpSpPr>
            <a:grpSpLocks/>
          </p:cNvGrpSpPr>
          <p:nvPr/>
        </p:nvGrpSpPr>
        <p:grpSpPr bwMode="auto">
          <a:xfrm>
            <a:off x="4027488" y="1504950"/>
            <a:ext cx="2995612" cy="1616075"/>
            <a:chOff x="2113" y="788"/>
            <a:chExt cx="1887" cy="101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203311">
              <a:off x="2634" y="788"/>
              <a:ext cx="544" cy="365"/>
              <a:chOff x="1888" y="3216"/>
              <a:chExt cx="848" cy="76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01" name="Freeform 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02" name="Freeform 1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03" name="Freeform 1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04" name="Line 1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05" name="Line 1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203311">
              <a:off x="2365" y="953"/>
              <a:ext cx="545" cy="365"/>
              <a:chOff x="1888" y="3216"/>
              <a:chExt cx="848" cy="768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08" name="Freeform 1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09" name="Freeform 1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10" name="Freeform 1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11" name="Line 1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12" name="Line 2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203311">
              <a:off x="2914" y="898"/>
              <a:ext cx="544" cy="365"/>
              <a:chOff x="1888" y="3216"/>
              <a:chExt cx="848" cy="768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15" name="Freeform 2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16" name="Freeform 2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17" name="Freeform 2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18" name="Line 2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19" name="Line 2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203311">
              <a:off x="2646" y="1063"/>
              <a:ext cx="544" cy="365"/>
              <a:chOff x="1888" y="3216"/>
              <a:chExt cx="848" cy="768"/>
            </a:xfrm>
          </p:grpSpPr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22" name="Freeform 3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23" name="Freeform 3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24" name="Freeform 3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25" name="Line 3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26" name="Line 3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 rot="203311">
              <a:off x="3175" y="1007"/>
              <a:ext cx="544" cy="366"/>
              <a:chOff x="1888" y="3216"/>
              <a:chExt cx="848" cy="768"/>
            </a:xfrm>
          </p:grpSpPr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29" name="Freeform 3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30" name="Freeform 3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31" name="Freeform 3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32" name="Line 4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33" name="Line 4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203311">
              <a:off x="2907" y="1172"/>
              <a:ext cx="544" cy="365"/>
              <a:chOff x="1888" y="3216"/>
              <a:chExt cx="848" cy="768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36" name="Freeform 4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37" name="Freeform 4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38" name="Freeform 4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39" name="Line 4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40" name="Line 4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 rot="203311">
              <a:off x="3456" y="1117"/>
              <a:ext cx="544" cy="365"/>
              <a:chOff x="1888" y="3216"/>
              <a:chExt cx="848" cy="768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43" name="Freeform 5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44" name="Freeform 5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45" name="Freeform 5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46" name="Line 5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47" name="Line 5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 rot="203311">
              <a:off x="3188" y="1282"/>
              <a:ext cx="544" cy="365"/>
              <a:chOff x="1888" y="3216"/>
              <a:chExt cx="848" cy="768"/>
            </a:xfrm>
          </p:grpSpPr>
          <p:grpSp>
            <p:nvGrpSpPr>
              <p:cNvPr id="18" name="Group 5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50" name="Freeform 5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51" name="Freeform 5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52" name="Freeform 6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53" name="Line 6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54" name="Line 6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63"/>
            <p:cNvGrpSpPr>
              <a:grpSpLocks/>
            </p:cNvGrpSpPr>
            <p:nvPr/>
          </p:nvGrpSpPr>
          <p:grpSpPr bwMode="auto">
            <a:xfrm rot="203311">
              <a:off x="2113" y="1110"/>
              <a:ext cx="544" cy="366"/>
              <a:chOff x="1888" y="3216"/>
              <a:chExt cx="848" cy="768"/>
            </a:xfrm>
          </p:grpSpPr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57" name="Freeform 6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58" name="Freeform 6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59" name="Freeform 6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60" name="Line 6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61" name="Line 6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91"/>
            <p:cNvGrpSpPr>
              <a:grpSpLocks/>
            </p:cNvGrpSpPr>
            <p:nvPr/>
          </p:nvGrpSpPr>
          <p:grpSpPr bwMode="auto">
            <a:xfrm rot="203311">
              <a:off x="2394" y="1221"/>
              <a:ext cx="545" cy="366"/>
              <a:chOff x="1888" y="3216"/>
              <a:chExt cx="848" cy="768"/>
            </a:xfrm>
          </p:grpSpPr>
          <p:grpSp>
            <p:nvGrpSpPr>
              <p:cNvPr id="22" name="Group 9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85" name="Freeform 9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86" name="Freeform 9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87" name="Freeform 9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88" name="Line 9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89" name="Line 9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119"/>
            <p:cNvGrpSpPr>
              <a:grpSpLocks/>
            </p:cNvGrpSpPr>
            <p:nvPr/>
          </p:nvGrpSpPr>
          <p:grpSpPr bwMode="auto">
            <a:xfrm rot="203311">
              <a:off x="2654" y="1330"/>
              <a:ext cx="544" cy="365"/>
              <a:chOff x="1888" y="3216"/>
              <a:chExt cx="848" cy="768"/>
            </a:xfrm>
          </p:grpSpPr>
          <p:grpSp>
            <p:nvGrpSpPr>
              <p:cNvPr id="24" name="Group 12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13" name="Freeform 12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14" name="Freeform 12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15" name="Freeform 12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16" name="Line 12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17" name="Line 12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" name="Group 168"/>
            <p:cNvGrpSpPr>
              <a:grpSpLocks/>
            </p:cNvGrpSpPr>
            <p:nvPr/>
          </p:nvGrpSpPr>
          <p:grpSpPr bwMode="auto">
            <a:xfrm rot="203311">
              <a:off x="2935" y="1440"/>
              <a:ext cx="545" cy="366"/>
              <a:chOff x="1888" y="3216"/>
              <a:chExt cx="848" cy="768"/>
            </a:xfrm>
          </p:grpSpPr>
          <p:grpSp>
            <p:nvGrpSpPr>
              <p:cNvPr id="26" name="Group 16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62" name="Freeform 17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63" name="Freeform 17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64" name="Freeform 17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65" name="Line 17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66" name="Line 17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274"/>
          <p:cNvGrpSpPr>
            <a:grpSpLocks/>
          </p:cNvGrpSpPr>
          <p:nvPr/>
        </p:nvGrpSpPr>
        <p:grpSpPr bwMode="auto">
          <a:xfrm>
            <a:off x="2784475" y="2274888"/>
            <a:ext cx="2995613" cy="1614487"/>
            <a:chOff x="1330" y="1273"/>
            <a:chExt cx="1887" cy="1017"/>
          </a:xfrm>
        </p:grpSpPr>
        <p:grpSp>
          <p:nvGrpSpPr>
            <p:cNvPr id="28" name="Group 70"/>
            <p:cNvGrpSpPr>
              <a:grpSpLocks/>
            </p:cNvGrpSpPr>
            <p:nvPr/>
          </p:nvGrpSpPr>
          <p:grpSpPr bwMode="auto">
            <a:xfrm rot="203311">
              <a:off x="1851" y="1273"/>
              <a:ext cx="544" cy="365"/>
              <a:chOff x="1888" y="3216"/>
              <a:chExt cx="848" cy="768"/>
            </a:xfrm>
          </p:grpSpPr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64" name="Freeform 7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65" name="Freeform 7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66" name="Freeform 7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67" name="Line 7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68" name="Line 7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77"/>
            <p:cNvGrpSpPr>
              <a:grpSpLocks/>
            </p:cNvGrpSpPr>
            <p:nvPr/>
          </p:nvGrpSpPr>
          <p:grpSpPr bwMode="auto">
            <a:xfrm rot="203311">
              <a:off x="1593" y="1434"/>
              <a:ext cx="544" cy="366"/>
              <a:chOff x="1888" y="3216"/>
              <a:chExt cx="848" cy="768"/>
            </a:xfrm>
          </p:grpSpPr>
          <p:grpSp>
            <p:nvGrpSpPr>
              <p:cNvPr id="31" name="Group 7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71" name="Freeform 7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72" name="Freeform 8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73" name="Freeform 8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74" name="Line 8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75" name="Line 8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6992" name="Group 84"/>
            <p:cNvGrpSpPr>
              <a:grpSpLocks/>
            </p:cNvGrpSpPr>
            <p:nvPr/>
          </p:nvGrpSpPr>
          <p:grpSpPr bwMode="auto">
            <a:xfrm rot="203311">
              <a:off x="1330" y="1596"/>
              <a:ext cx="544" cy="365"/>
              <a:chOff x="1888" y="3216"/>
              <a:chExt cx="848" cy="768"/>
            </a:xfrm>
          </p:grpSpPr>
          <p:grpSp>
            <p:nvGrpSpPr>
              <p:cNvPr id="596993" name="Group 8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78" name="Freeform 8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79" name="Freeform 8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80" name="Freeform 8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81" name="Line 8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82" name="Line 9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6994" name="Group 98"/>
            <p:cNvGrpSpPr>
              <a:grpSpLocks/>
            </p:cNvGrpSpPr>
            <p:nvPr/>
          </p:nvGrpSpPr>
          <p:grpSpPr bwMode="auto">
            <a:xfrm rot="203311">
              <a:off x="2131" y="1383"/>
              <a:ext cx="544" cy="365"/>
              <a:chOff x="1888" y="3216"/>
              <a:chExt cx="848" cy="768"/>
            </a:xfrm>
          </p:grpSpPr>
          <p:grpSp>
            <p:nvGrpSpPr>
              <p:cNvPr id="596995" name="Group 9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92" name="Freeform 10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93" name="Freeform 10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094" name="Freeform 10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095" name="Line 10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096" name="Line 10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6997" name="Group 105"/>
            <p:cNvGrpSpPr>
              <a:grpSpLocks/>
            </p:cNvGrpSpPr>
            <p:nvPr/>
          </p:nvGrpSpPr>
          <p:grpSpPr bwMode="auto">
            <a:xfrm rot="203311">
              <a:off x="1873" y="1544"/>
              <a:ext cx="545" cy="366"/>
              <a:chOff x="1888" y="3216"/>
              <a:chExt cx="848" cy="768"/>
            </a:xfrm>
          </p:grpSpPr>
          <p:grpSp>
            <p:nvGrpSpPr>
              <p:cNvPr id="596998" name="Group 10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099" name="Freeform 10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00" name="Freeform 10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01" name="Freeform 10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02" name="Line 11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03" name="Line 11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6999" name="Group 112"/>
            <p:cNvGrpSpPr>
              <a:grpSpLocks/>
            </p:cNvGrpSpPr>
            <p:nvPr/>
          </p:nvGrpSpPr>
          <p:grpSpPr bwMode="auto">
            <a:xfrm rot="203311">
              <a:off x="1610" y="1706"/>
              <a:ext cx="546" cy="365"/>
              <a:chOff x="1888" y="3216"/>
              <a:chExt cx="848" cy="768"/>
            </a:xfrm>
          </p:grpSpPr>
          <p:grpSp>
            <p:nvGrpSpPr>
              <p:cNvPr id="597000" name="Group 11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06" name="Freeform 11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07" name="Freeform 11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08" name="Freeform 11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09" name="Line 11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10" name="Line 11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06" name="Group 126"/>
            <p:cNvGrpSpPr>
              <a:grpSpLocks/>
            </p:cNvGrpSpPr>
            <p:nvPr/>
          </p:nvGrpSpPr>
          <p:grpSpPr bwMode="auto">
            <a:xfrm rot="203311">
              <a:off x="2392" y="1492"/>
              <a:ext cx="544" cy="365"/>
              <a:chOff x="1888" y="3216"/>
              <a:chExt cx="848" cy="768"/>
            </a:xfrm>
          </p:grpSpPr>
          <p:grpSp>
            <p:nvGrpSpPr>
              <p:cNvPr id="597007" name="Group 12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20" name="Freeform 12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21" name="Freeform 12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22" name="Freeform 13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23" name="Line 13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24" name="Line 13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13" name="Group 133"/>
            <p:cNvGrpSpPr>
              <a:grpSpLocks/>
            </p:cNvGrpSpPr>
            <p:nvPr/>
          </p:nvGrpSpPr>
          <p:grpSpPr bwMode="auto">
            <a:xfrm rot="203311">
              <a:off x="2134" y="1653"/>
              <a:ext cx="544" cy="366"/>
              <a:chOff x="1888" y="3216"/>
              <a:chExt cx="848" cy="768"/>
            </a:xfrm>
          </p:grpSpPr>
          <p:grpSp>
            <p:nvGrpSpPr>
              <p:cNvPr id="597014" name="Group 13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27" name="Freeform 13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28" name="Freeform 13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29" name="Freeform 13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30" name="Line 13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31" name="Line 13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20" name="Group 140"/>
            <p:cNvGrpSpPr>
              <a:grpSpLocks/>
            </p:cNvGrpSpPr>
            <p:nvPr/>
          </p:nvGrpSpPr>
          <p:grpSpPr bwMode="auto">
            <a:xfrm rot="203311">
              <a:off x="1871" y="1815"/>
              <a:ext cx="544" cy="365"/>
              <a:chOff x="1888" y="3216"/>
              <a:chExt cx="848" cy="768"/>
            </a:xfrm>
          </p:grpSpPr>
          <p:grpSp>
            <p:nvGrpSpPr>
              <p:cNvPr id="597021" name="Group 14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34" name="Freeform 14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35" name="Freeform 14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36" name="Freeform 14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37" name="Line 14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38" name="Line 14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27" name="Group 175"/>
            <p:cNvGrpSpPr>
              <a:grpSpLocks/>
            </p:cNvGrpSpPr>
            <p:nvPr/>
          </p:nvGrpSpPr>
          <p:grpSpPr bwMode="auto">
            <a:xfrm rot="203311">
              <a:off x="2672" y="1602"/>
              <a:ext cx="545" cy="365"/>
              <a:chOff x="1888" y="3216"/>
              <a:chExt cx="848" cy="768"/>
            </a:xfrm>
          </p:grpSpPr>
          <p:grpSp>
            <p:nvGrpSpPr>
              <p:cNvPr id="597028" name="Group 17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69" name="Freeform 17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70" name="Freeform 17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71" name="Freeform 17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72" name="Line 18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73" name="Line 18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34" name="Group 182"/>
            <p:cNvGrpSpPr>
              <a:grpSpLocks/>
            </p:cNvGrpSpPr>
            <p:nvPr/>
          </p:nvGrpSpPr>
          <p:grpSpPr bwMode="auto">
            <a:xfrm rot="203311">
              <a:off x="2414" y="1764"/>
              <a:ext cx="545" cy="365"/>
              <a:chOff x="1888" y="3216"/>
              <a:chExt cx="848" cy="768"/>
            </a:xfrm>
          </p:grpSpPr>
          <p:grpSp>
            <p:nvGrpSpPr>
              <p:cNvPr id="597035" name="Group 18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76" name="Freeform 18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77" name="Freeform 18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78" name="Freeform 18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79" name="Line 18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80" name="Line 18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41" name="Group 189"/>
            <p:cNvGrpSpPr>
              <a:grpSpLocks/>
            </p:cNvGrpSpPr>
            <p:nvPr/>
          </p:nvGrpSpPr>
          <p:grpSpPr bwMode="auto">
            <a:xfrm rot="203311">
              <a:off x="2151" y="1925"/>
              <a:ext cx="545" cy="365"/>
              <a:chOff x="1888" y="3216"/>
              <a:chExt cx="848" cy="768"/>
            </a:xfrm>
          </p:grpSpPr>
          <p:grpSp>
            <p:nvGrpSpPr>
              <p:cNvPr id="597042" name="Group 19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83" name="Freeform 19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84" name="Freeform 19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85" name="Freeform 19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86" name="Line 19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87" name="Line 19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048" name="Group 275"/>
          <p:cNvGrpSpPr>
            <a:grpSpLocks/>
          </p:cNvGrpSpPr>
          <p:nvPr/>
        </p:nvGrpSpPr>
        <p:grpSpPr bwMode="auto">
          <a:xfrm>
            <a:off x="1585913" y="3017838"/>
            <a:ext cx="2995612" cy="1616075"/>
            <a:chOff x="551" y="1757"/>
            <a:chExt cx="1887" cy="1018"/>
          </a:xfrm>
        </p:grpSpPr>
        <p:grpSp>
          <p:nvGrpSpPr>
            <p:cNvPr id="597049" name="Group 147"/>
            <p:cNvGrpSpPr>
              <a:grpSpLocks/>
            </p:cNvGrpSpPr>
            <p:nvPr/>
          </p:nvGrpSpPr>
          <p:grpSpPr bwMode="auto">
            <a:xfrm rot="203311">
              <a:off x="1072" y="1757"/>
              <a:ext cx="544" cy="366"/>
              <a:chOff x="1888" y="3216"/>
              <a:chExt cx="848" cy="768"/>
            </a:xfrm>
          </p:grpSpPr>
          <p:grpSp>
            <p:nvGrpSpPr>
              <p:cNvPr id="597055" name="Group 14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41" name="Freeform 14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42" name="Freeform 15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43" name="Freeform 15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44" name="Line 15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45" name="Line 15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56" name="Group 154"/>
            <p:cNvGrpSpPr>
              <a:grpSpLocks/>
            </p:cNvGrpSpPr>
            <p:nvPr/>
          </p:nvGrpSpPr>
          <p:grpSpPr bwMode="auto">
            <a:xfrm rot="203311">
              <a:off x="1353" y="1868"/>
              <a:ext cx="544" cy="365"/>
              <a:chOff x="1888" y="3216"/>
              <a:chExt cx="848" cy="768"/>
            </a:xfrm>
          </p:grpSpPr>
          <p:grpSp>
            <p:nvGrpSpPr>
              <p:cNvPr id="597062" name="Group 15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48" name="Freeform 15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49" name="Freeform 15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50" name="Freeform 15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51" name="Line 15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52" name="Line 16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63" name="Group 161"/>
            <p:cNvGrpSpPr>
              <a:grpSpLocks/>
            </p:cNvGrpSpPr>
            <p:nvPr/>
          </p:nvGrpSpPr>
          <p:grpSpPr bwMode="auto">
            <a:xfrm rot="203311">
              <a:off x="1613" y="1976"/>
              <a:ext cx="545" cy="366"/>
              <a:chOff x="1888" y="3216"/>
              <a:chExt cx="848" cy="768"/>
            </a:xfrm>
          </p:grpSpPr>
          <p:grpSp>
            <p:nvGrpSpPr>
              <p:cNvPr id="597069" name="Group 16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55" name="Freeform 16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56" name="Freeform 16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57" name="Freeform 16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58" name="Line 16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59" name="Line 16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70" name="Group 196"/>
            <p:cNvGrpSpPr>
              <a:grpSpLocks/>
            </p:cNvGrpSpPr>
            <p:nvPr/>
          </p:nvGrpSpPr>
          <p:grpSpPr bwMode="auto">
            <a:xfrm rot="203311">
              <a:off x="1894" y="2087"/>
              <a:ext cx="544" cy="366"/>
              <a:chOff x="1888" y="3216"/>
              <a:chExt cx="848" cy="768"/>
            </a:xfrm>
          </p:grpSpPr>
          <p:grpSp>
            <p:nvGrpSpPr>
              <p:cNvPr id="597076" name="Group 19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90" name="Freeform 19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91" name="Freeform 19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92" name="Freeform 20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193" name="Line 20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194" name="Line 20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77" name="Group 203"/>
            <p:cNvGrpSpPr>
              <a:grpSpLocks/>
            </p:cNvGrpSpPr>
            <p:nvPr/>
          </p:nvGrpSpPr>
          <p:grpSpPr bwMode="auto">
            <a:xfrm rot="203311">
              <a:off x="814" y="1919"/>
              <a:ext cx="545" cy="366"/>
              <a:chOff x="1888" y="3216"/>
              <a:chExt cx="848" cy="768"/>
            </a:xfrm>
          </p:grpSpPr>
          <p:grpSp>
            <p:nvGrpSpPr>
              <p:cNvPr id="597083" name="Group 20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197" name="Freeform 20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98" name="Freeform 20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199" name="Freeform 20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00" name="Line 20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01" name="Line 20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84" name="Group 210"/>
            <p:cNvGrpSpPr>
              <a:grpSpLocks/>
            </p:cNvGrpSpPr>
            <p:nvPr/>
          </p:nvGrpSpPr>
          <p:grpSpPr bwMode="auto">
            <a:xfrm rot="203311">
              <a:off x="551" y="2081"/>
              <a:ext cx="545" cy="365"/>
              <a:chOff x="1888" y="3216"/>
              <a:chExt cx="848" cy="768"/>
            </a:xfrm>
          </p:grpSpPr>
          <p:grpSp>
            <p:nvGrpSpPr>
              <p:cNvPr id="597090" name="Group 21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04" name="Freeform 21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05" name="Freeform 21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06" name="Freeform 21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07" name="Line 21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08" name="Line 21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91" name="Group 217"/>
            <p:cNvGrpSpPr>
              <a:grpSpLocks/>
            </p:cNvGrpSpPr>
            <p:nvPr/>
          </p:nvGrpSpPr>
          <p:grpSpPr bwMode="auto">
            <a:xfrm rot="203311">
              <a:off x="1095" y="2029"/>
              <a:ext cx="544" cy="366"/>
              <a:chOff x="1888" y="3216"/>
              <a:chExt cx="848" cy="768"/>
            </a:xfrm>
          </p:grpSpPr>
          <p:grpSp>
            <p:nvGrpSpPr>
              <p:cNvPr id="597097" name="Group 21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11" name="Freeform 21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12" name="Freeform 22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13" name="Freeform 22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14" name="Line 22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15" name="Line 22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098" name="Group 224"/>
            <p:cNvGrpSpPr>
              <a:grpSpLocks/>
            </p:cNvGrpSpPr>
            <p:nvPr/>
          </p:nvGrpSpPr>
          <p:grpSpPr bwMode="auto">
            <a:xfrm rot="203311">
              <a:off x="832" y="2190"/>
              <a:ext cx="544" cy="366"/>
              <a:chOff x="1888" y="3216"/>
              <a:chExt cx="848" cy="768"/>
            </a:xfrm>
          </p:grpSpPr>
          <p:grpSp>
            <p:nvGrpSpPr>
              <p:cNvPr id="597104" name="Group 22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18" name="Freeform 22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19" name="Freeform 22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20" name="Freeform 22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21" name="Line 22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22" name="Line 23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05" name="Group 231"/>
            <p:cNvGrpSpPr>
              <a:grpSpLocks/>
            </p:cNvGrpSpPr>
            <p:nvPr/>
          </p:nvGrpSpPr>
          <p:grpSpPr bwMode="auto">
            <a:xfrm rot="203311">
              <a:off x="1355" y="2139"/>
              <a:ext cx="545" cy="365"/>
              <a:chOff x="1888" y="3216"/>
              <a:chExt cx="848" cy="768"/>
            </a:xfrm>
          </p:grpSpPr>
          <p:grpSp>
            <p:nvGrpSpPr>
              <p:cNvPr id="597111" name="Group 23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25" name="Freeform 23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26" name="Freeform 23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27" name="Freeform 23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28" name="Line 23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29" name="Line 23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12" name="Group 238"/>
            <p:cNvGrpSpPr>
              <a:grpSpLocks/>
            </p:cNvGrpSpPr>
            <p:nvPr/>
          </p:nvGrpSpPr>
          <p:grpSpPr bwMode="auto">
            <a:xfrm rot="203311">
              <a:off x="1093" y="2300"/>
              <a:ext cx="544" cy="365"/>
              <a:chOff x="1888" y="3216"/>
              <a:chExt cx="848" cy="768"/>
            </a:xfrm>
          </p:grpSpPr>
          <p:grpSp>
            <p:nvGrpSpPr>
              <p:cNvPr id="597118" name="Group 23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32" name="Freeform 24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33" name="Freeform 24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34" name="Freeform 24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35" name="Line 24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36" name="Line 24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19" name="Group 245"/>
            <p:cNvGrpSpPr>
              <a:grpSpLocks/>
            </p:cNvGrpSpPr>
            <p:nvPr/>
          </p:nvGrpSpPr>
          <p:grpSpPr bwMode="auto">
            <a:xfrm rot="203311">
              <a:off x="1636" y="2249"/>
              <a:ext cx="545" cy="365"/>
              <a:chOff x="1888" y="3216"/>
              <a:chExt cx="848" cy="768"/>
            </a:xfrm>
          </p:grpSpPr>
          <p:grpSp>
            <p:nvGrpSpPr>
              <p:cNvPr id="597125" name="Group 24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39" name="Freeform 24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40" name="Freeform 24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41" name="Freeform 24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42" name="Line 25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43" name="Line 25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26" name="Group 252"/>
            <p:cNvGrpSpPr>
              <a:grpSpLocks/>
            </p:cNvGrpSpPr>
            <p:nvPr/>
          </p:nvGrpSpPr>
          <p:grpSpPr bwMode="auto">
            <a:xfrm rot="203311">
              <a:off x="1373" y="2410"/>
              <a:ext cx="544" cy="365"/>
              <a:chOff x="1888" y="3216"/>
              <a:chExt cx="848" cy="768"/>
            </a:xfrm>
          </p:grpSpPr>
          <p:grpSp>
            <p:nvGrpSpPr>
              <p:cNvPr id="597132" name="Group 25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46" name="Freeform 25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47" name="Freeform 25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48" name="Freeform 25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49" name="Line 25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50" name="Line 25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597251" name="Object 259"/>
          <p:cNvGraphicFramePr>
            <a:graphicFrameLocks noChangeAspect="1"/>
          </p:cNvGraphicFramePr>
          <p:nvPr/>
        </p:nvGraphicFramePr>
        <p:xfrm>
          <a:off x="8367713" y="230188"/>
          <a:ext cx="603250" cy="1524000"/>
        </p:xfrm>
        <a:graphic>
          <a:graphicData uri="http://schemas.openxmlformats.org/presentationml/2006/ole">
            <p:oleObj spid="_x0000_s3075" name="Формула" r:id="rId5" imgW="139680" imgH="393480" progId="Equation.3">
              <p:embed/>
            </p:oleObj>
          </a:graphicData>
        </a:graphic>
      </p:graphicFrame>
      <p:pic>
        <p:nvPicPr>
          <p:cNvPr id="597255" name="Picture 263" descr="girl5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7950" y="3436938"/>
            <a:ext cx="954088" cy="1395412"/>
          </a:xfrm>
          <a:prstGeom prst="rect">
            <a:avLst/>
          </a:prstGeom>
          <a:noFill/>
        </p:spPr>
      </p:pic>
      <p:pic>
        <p:nvPicPr>
          <p:cNvPr id="597256" name="Picture 264" descr="girl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1600" y="1797050"/>
            <a:ext cx="887413" cy="1454150"/>
          </a:xfrm>
          <a:prstGeom prst="rect">
            <a:avLst/>
          </a:prstGeom>
          <a:noFill/>
        </p:spPr>
      </p:pic>
      <p:pic>
        <p:nvPicPr>
          <p:cNvPr id="597258" name="Picture 266" descr="girl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8550" y="185738"/>
            <a:ext cx="992188" cy="1630362"/>
          </a:xfrm>
          <a:prstGeom prst="rect">
            <a:avLst/>
          </a:prstGeom>
          <a:noFill/>
        </p:spPr>
      </p:pic>
      <p:graphicFrame>
        <p:nvGraphicFramePr>
          <p:cNvPr id="597261" name="Object 269"/>
          <p:cNvGraphicFramePr>
            <a:graphicFrameLocks noChangeAspect="1"/>
          </p:cNvGraphicFramePr>
          <p:nvPr/>
        </p:nvGraphicFramePr>
        <p:xfrm>
          <a:off x="8524875" y="1619250"/>
          <a:ext cx="606425" cy="1704975"/>
        </p:xfrm>
        <a:graphic>
          <a:graphicData uri="http://schemas.openxmlformats.org/presentationml/2006/ole">
            <p:oleObj spid="_x0000_s3076" name="Формула" r:id="rId9" imgW="139680" imgH="393480" progId="Equation.3">
              <p:embed/>
            </p:oleObj>
          </a:graphicData>
        </a:graphic>
      </p:graphicFrame>
      <p:grpSp>
        <p:nvGrpSpPr>
          <p:cNvPr id="597133" name="Group 538"/>
          <p:cNvGrpSpPr>
            <a:grpSpLocks/>
          </p:cNvGrpSpPr>
          <p:nvPr/>
        </p:nvGrpSpPr>
        <p:grpSpPr bwMode="auto">
          <a:xfrm>
            <a:off x="3533775" y="1430338"/>
            <a:ext cx="2135188" cy="1268412"/>
            <a:chOff x="2226" y="901"/>
            <a:chExt cx="1345" cy="799"/>
          </a:xfrm>
        </p:grpSpPr>
        <p:grpSp>
          <p:nvGrpSpPr>
            <p:cNvPr id="597139" name="Group 277"/>
            <p:cNvGrpSpPr>
              <a:grpSpLocks/>
            </p:cNvGrpSpPr>
            <p:nvPr/>
          </p:nvGrpSpPr>
          <p:grpSpPr bwMode="auto">
            <a:xfrm rot="203311">
              <a:off x="2747" y="901"/>
              <a:ext cx="544" cy="365"/>
              <a:chOff x="1888" y="3216"/>
              <a:chExt cx="848" cy="768"/>
            </a:xfrm>
          </p:grpSpPr>
          <p:grpSp>
            <p:nvGrpSpPr>
              <p:cNvPr id="597140" name="Group 27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71" name="Freeform 27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72" name="Freeform 28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73" name="Freeform 28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74" name="Line 28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75" name="Line 28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46" name="Group 284"/>
            <p:cNvGrpSpPr>
              <a:grpSpLocks/>
            </p:cNvGrpSpPr>
            <p:nvPr/>
          </p:nvGrpSpPr>
          <p:grpSpPr bwMode="auto">
            <a:xfrm rot="203311">
              <a:off x="2478" y="1066"/>
              <a:ext cx="545" cy="365"/>
              <a:chOff x="1888" y="3216"/>
              <a:chExt cx="848" cy="768"/>
            </a:xfrm>
          </p:grpSpPr>
          <p:grpSp>
            <p:nvGrpSpPr>
              <p:cNvPr id="597147" name="Group 28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78" name="Freeform 28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79" name="Freeform 28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80" name="Freeform 28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81" name="Line 28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82" name="Line 29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53" name="Group 291"/>
            <p:cNvGrpSpPr>
              <a:grpSpLocks/>
            </p:cNvGrpSpPr>
            <p:nvPr/>
          </p:nvGrpSpPr>
          <p:grpSpPr bwMode="auto">
            <a:xfrm rot="203311">
              <a:off x="3027" y="1011"/>
              <a:ext cx="544" cy="365"/>
              <a:chOff x="1888" y="3216"/>
              <a:chExt cx="848" cy="768"/>
            </a:xfrm>
          </p:grpSpPr>
          <p:grpSp>
            <p:nvGrpSpPr>
              <p:cNvPr id="597154" name="Group 29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85" name="Freeform 29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86" name="Freeform 29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87" name="Freeform 29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88" name="Line 29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89" name="Line 29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60" name="Group 298"/>
            <p:cNvGrpSpPr>
              <a:grpSpLocks/>
            </p:cNvGrpSpPr>
            <p:nvPr/>
          </p:nvGrpSpPr>
          <p:grpSpPr bwMode="auto">
            <a:xfrm rot="203311">
              <a:off x="2759" y="1176"/>
              <a:ext cx="544" cy="365"/>
              <a:chOff x="1888" y="3216"/>
              <a:chExt cx="848" cy="768"/>
            </a:xfrm>
          </p:grpSpPr>
          <p:grpSp>
            <p:nvGrpSpPr>
              <p:cNvPr id="597161" name="Group 29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92" name="Freeform 30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93" name="Freeform 30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294" name="Freeform 30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295" name="Line 30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296" name="Line 30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67" name="Group 333"/>
            <p:cNvGrpSpPr>
              <a:grpSpLocks/>
            </p:cNvGrpSpPr>
            <p:nvPr/>
          </p:nvGrpSpPr>
          <p:grpSpPr bwMode="auto">
            <a:xfrm rot="203311">
              <a:off x="2226" y="1223"/>
              <a:ext cx="544" cy="366"/>
              <a:chOff x="1888" y="3216"/>
              <a:chExt cx="848" cy="768"/>
            </a:xfrm>
          </p:grpSpPr>
          <p:grpSp>
            <p:nvGrpSpPr>
              <p:cNvPr id="597168" name="Group 33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27" name="Freeform 33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28" name="Freeform 33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29" name="Freeform 33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30" name="Line 33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31" name="Line 33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74" name="Group 340"/>
            <p:cNvGrpSpPr>
              <a:grpSpLocks/>
            </p:cNvGrpSpPr>
            <p:nvPr/>
          </p:nvGrpSpPr>
          <p:grpSpPr bwMode="auto">
            <a:xfrm rot="203311">
              <a:off x="2507" y="1334"/>
              <a:ext cx="545" cy="366"/>
              <a:chOff x="1888" y="3216"/>
              <a:chExt cx="848" cy="768"/>
            </a:xfrm>
          </p:grpSpPr>
          <p:grpSp>
            <p:nvGrpSpPr>
              <p:cNvPr id="597175" name="Group 34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34" name="Freeform 34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35" name="Freeform 34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36" name="Freeform 34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37" name="Line 34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38" name="Line 34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181" name="Group 539"/>
          <p:cNvGrpSpPr>
            <a:grpSpLocks/>
          </p:cNvGrpSpPr>
          <p:nvPr/>
        </p:nvGrpSpPr>
        <p:grpSpPr bwMode="auto">
          <a:xfrm>
            <a:off x="4392613" y="1778000"/>
            <a:ext cx="2136775" cy="1268413"/>
            <a:chOff x="2767" y="1120"/>
            <a:chExt cx="1346" cy="799"/>
          </a:xfrm>
        </p:grpSpPr>
        <p:grpSp>
          <p:nvGrpSpPr>
            <p:cNvPr id="597182" name="Group 305"/>
            <p:cNvGrpSpPr>
              <a:grpSpLocks/>
            </p:cNvGrpSpPr>
            <p:nvPr/>
          </p:nvGrpSpPr>
          <p:grpSpPr bwMode="auto">
            <a:xfrm rot="203311">
              <a:off x="3288" y="1120"/>
              <a:ext cx="544" cy="366"/>
              <a:chOff x="1888" y="3216"/>
              <a:chExt cx="848" cy="768"/>
            </a:xfrm>
          </p:grpSpPr>
          <p:grpSp>
            <p:nvGrpSpPr>
              <p:cNvPr id="597188" name="Group 30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299" name="Freeform 30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00" name="Freeform 30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01" name="Freeform 30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02" name="Line 31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03" name="Line 31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89" name="Group 312"/>
            <p:cNvGrpSpPr>
              <a:grpSpLocks/>
            </p:cNvGrpSpPr>
            <p:nvPr/>
          </p:nvGrpSpPr>
          <p:grpSpPr bwMode="auto">
            <a:xfrm rot="203311">
              <a:off x="3020" y="1285"/>
              <a:ext cx="544" cy="365"/>
              <a:chOff x="1888" y="3216"/>
              <a:chExt cx="848" cy="768"/>
            </a:xfrm>
          </p:grpSpPr>
          <p:grpSp>
            <p:nvGrpSpPr>
              <p:cNvPr id="597195" name="Group 31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06" name="Freeform 31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07" name="Freeform 31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08" name="Freeform 31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09" name="Line 31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10" name="Line 31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196" name="Group 319"/>
            <p:cNvGrpSpPr>
              <a:grpSpLocks/>
            </p:cNvGrpSpPr>
            <p:nvPr/>
          </p:nvGrpSpPr>
          <p:grpSpPr bwMode="auto">
            <a:xfrm rot="203311">
              <a:off x="3569" y="1230"/>
              <a:ext cx="544" cy="365"/>
              <a:chOff x="1888" y="3216"/>
              <a:chExt cx="848" cy="768"/>
            </a:xfrm>
          </p:grpSpPr>
          <p:grpSp>
            <p:nvGrpSpPr>
              <p:cNvPr id="597202" name="Group 32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13" name="Freeform 32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14" name="Freeform 32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15" name="Freeform 32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16" name="Line 32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17" name="Line 32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03" name="Group 326"/>
            <p:cNvGrpSpPr>
              <a:grpSpLocks/>
            </p:cNvGrpSpPr>
            <p:nvPr/>
          </p:nvGrpSpPr>
          <p:grpSpPr bwMode="auto">
            <a:xfrm rot="203311">
              <a:off x="3301" y="1395"/>
              <a:ext cx="544" cy="365"/>
              <a:chOff x="1888" y="3216"/>
              <a:chExt cx="848" cy="768"/>
            </a:xfrm>
          </p:grpSpPr>
          <p:grpSp>
            <p:nvGrpSpPr>
              <p:cNvPr id="597209" name="Group 32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20" name="Freeform 32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21" name="Freeform 32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22" name="Freeform 33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23" name="Line 33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24" name="Line 33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10" name="Group 347"/>
            <p:cNvGrpSpPr>
              <a:grpSpLocks/>
            </p:cNvGrpSpPr>
            <p:nvPr/>
          </p:nvGrpSpPr>
          <p:grpSpPr bwMode="auto">
            <a:xfrm rot="203311">
              <a:off x="2767" y="1443"/>
              <a:ext cx="544" cy="365"/>
              <a:chOff x="1888" y="3216"/>
              <a:chExt cx="848" cy="768"/>
            </a:xfrm>
          </p:grpSpPr>
          <p:grpSp>
            <p:nvGrpSpPr>
              <p:cNvPr id="597216" name="Group 34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41" name="Freeform 34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42" name="Freeform 35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43" name="Freeform 35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44" name="Line 35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45" name="Line 35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17" name="Group 354"/>
            <p:cNvGrpSpPr>
              <a:grpSpLocks/>
            </p:cNvGrpSpPr>
            <p:nvPr/>
          </p:nvGrpSpPr>
          <p:grpSpPr bwMode="auto">
            <a:xfrm rot="203311">
              <a:off x="3048" y="1553"/>
              <a:ext cx="545" cy="366"/>
              <a:chOff x="1888" y="3216"/>
              <a:chExt cx="848" cy="768"/>
            </a:xfrm>
          </p:grpSpPr>
          <p:grpSp>
            <p:nvGrpSpPr>
              <p:cNvPr id="597223" name="Group 35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48" name="Freeform 35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49" name="Freeform 35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50" name="Freeform 35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51" name="Line 35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52" name="Line 36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224" name="Group 540"/>
          <p:cNvGrpSpPr>
            <a:grpSpLocks/>
          </p:cNvGrpSpPr>
          <p:nvPr/>
        </p:nvGrpSpPr>
        <p:grpSpPr bwMode="auto">
          <a:xfrm>
            <a:off x="2290763" y="2200275"/>
            <a:ext cx="2135187" cy="1266825"/>
            <a:chOff x="1443" y="1386"/>
            <a:chExt cx="1345" cy="798"/>
          </a:xfrm>
        </p:grpSpPr>
        <p:grpSp>
          <p:nvGrpSpPr>
            <p:cNvPr id="597230" name="Group 362"/>
            <p:cNvGrpSpPr>
              <a:grpSpLocks/>
            </p:cNvGrpSpPr>
            <p:nvPr/>
          </p:nvGrpSpPr>
          <p:grpSpPr bwMode="auto">
            <a:xfrm rot="203311">
              <a:off x="1964" y="1386"/>
              <a:ext cx="544" cy="365"/>
              <a:chOff x="1888" y="3216"/>
              <a:chExt cx="848" cy="768"/>
            </a:xfrm>
          </p:grpSpPr>
          <p:grpSp>
            <p:nvGrpSpPr>
              <p:cNvPr id="597231" name="Group 36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56" name="Freeform 36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57" name="Freeform 36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58" name="Freeform 36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59" name="Line 36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60" name="Line 36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37" name="Group 369"/>
            <p:cNvGrpSpPr>
              <a:grpSpLocks/>
            </p:cNvGrpSpPr>
            <p:nvPr/>
          </p:nvGrpSpPr>
          <p:grpSpPr bwMode="auto">
            <a:xfrm rot="203311">
              <a:off x="1706" y="1547"/>
              <a:ext cx="544" cy="366"/>
              <a:chOff x="1888" y="3216"/>
              <a:chExt cx="848" cy="768"/>
            </a:xfrm>
          </p:grpSpPr>
          <p:grpSp>
            <p:nvGrpSpPr>
              <p:cNvPr id="597238" name="Group 37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63" name="Freeform 37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64" name="Freeform 37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65" name="Freeform 37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66" name="Line 37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67" name="Line 37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44" name="Group 376"/>
            <p:cNvGrpSpPr>
              <a:grpSpLocks/>
            </p:cNvGrpSpPr>
            <p:nvPr/>
          </p:nvGrpSpPr>
          <p:grpSpPr bwMode="auto">
            <a:xfrm rot="203311">
              <a:off x="1443" y="1709"/>
              <a:ext cx="544" cy="365"/>
              <a:chOff x="1888" y="3216"/>
              <a:chExt cx="848" cy="768"/>
            </a:xfrm>
          </p:grpSpPr>
          <p:grpSp>
            <p:nvGrpSpPr>
              <p:cNvPr id="597245" name="Group 37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70" name="Freeform 37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71" name="Freeform 37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72" name="Freeform 38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73" name="Line 38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74" name="Line 38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52" name="Group 383"/>
            <p:cNvGrpSpPr>
              <a:grpSpLocks/>
            </p:cNvGrpSpPr>
            <p:nvPr/>
          </p:nvGrpSpPr>
          <p:grpSpPr bwMode="auto">
            <a:xfrm rot="203311">
              <a:off x="2244" y="1496"/>
              <a:ext cx="544" cy="365"/>
              <a:chOff x="1888" y="3216"/>
              <a:chExt cx="848" cy="768"/>
            </a:xfrm>
          </p:grpSpPr>
          <p:grpSp>
            <p:nvGrpSpPr>
              <p:cNvPr id="597265" name="Group 38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77" name="Freeform 38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78" name="Freeform 38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79" name="Freeform 38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80" name="Line 38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81" name="Line 38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66" name="Group 390"/>
            <p:cNvGrpSpPr>
              <a:grpSpLocks/>
            </p:cNvGrpSpPr>
            <p:nvPr/>
          </p:nvGrpSpPr>
          <p:grpSpPr bwMode="auto">
            <a:xfrm rot="203311">
              <a:off x="1986" y="1657"/>
              <a:ext cx="545" cy="366"/>
              <a:chOff x="1888" y="3216"/>
              <a:chExt cx="848" cy="768"/>
            </a:xfrm>
          </p:grpSpPr>
          <p:grpSp>
            <p:nvGrpSpPr>
              <p:cNvPr id="597267" name="Group 39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84" name="Freeform 39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85" name="Freeform 39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86" name="Freeform 39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87" name="Line 39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88" name="Line 39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68" name="Group 397"/>
            <p:cNvGrpSpPr>
              <a:grpSpLocks/>
            </p:cNvGrpSpPr>
            <p:nvPr/>
          </p:nvGrpSpPr>
          <p:grpSpPr bwMode="auto">
            <a:xfrm rot="203311">
              <a:off x="1723" y="1819"/>
              <a:ext cx="546" cy="365"/>
              <a:chOff x="1888" y="3216"/>
              <a:chExt cx="848" cy="768"/>
            </a:xfrm>
          </p:grpSpPr>
          <p:grpSp>
            <p:nvGrpSpPr>
              <p:cNvPr id="597269" name="Group 39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91" name="Freeform 39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92" name="Freeform 40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93" name="Freeform 40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394" name="Line 40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95" name="Line 40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270" name="Group 541"/>
          <p:cNvGrpSpPr>
            <a:grpSpLocks/>
          </p:cNvGrpSpPr>
          <p:nvPr/>
        </p:nvGrpSpPr>
        <p:grpSpPr bwMode="auto">
          <a:xfrm>
            <a:off x="3149600" y="2547938"/>
            <a:ext cx="2136775" cy="1266825"/>
            <a:chOff x="1984" y="1605"/>
            <a:chExt cx="1346" cy="798"/>
          </a:xfrm>
        </p:grpSpPr>
        <p:grpSp>
          <p:nvGrpSpPr>
            <p:cNvPr id="597276" name="Group 404"/>
            <p:cNvGrpSpPr>
              <a:grpSpLocks/>
            </p:cNvGrpSpPr>
            <p:nvPr/>
          </p:nvGrpSpPr>
          <p:grpSpPr bwMode="auto">
            <a:xfrm rot="203311">
              <a:off x="2505" y="1605"/>
              <a:ext cx="544" cy="365"/>
              <a:chOff x="1888" y="3216"/>
              <a:chExt cx="848" cy="768"/>
            </a:xfrm>
          </p:grpSpPr>
          <p:grpSp>
            <p:nvGrpSpPr>
              <p:cNvPr id="597277" name="Group 40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398" name="Freeform 40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399" name="Freeform 40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00" name="Freeform 40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01" name="Line 40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02" name="Line 41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83" name="Group 411"/>
            <p:cNvGrpSpPr>
              <a:grpSpLocks/>
            </p:cNvGrpSpPr>
            <p:nvPr/>
          </p:nvGrpSpPr>
          <p:grpSpPr bwMode="auto">
            <a:xfrm rot="203311">
              <a:off x="2247" y="1766"/>
              <a:ext cx="544" cy="366"/>
              <a:chOff x="1888" y="3216"/>
              <a:chExt cx="848" cy="768"/>
            </a:xfrm>
          </p:grpSpPr>
          <p:grpSp>
            <p:nvGrpSpPr>
              <p:cNvPr id="597284" name="Group 41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05" name="Freeform 41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06" name="Freeform 41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07" name="Freeform 41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08" name="Line 41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09" name="Line 41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90" name="Group 418"/>
            <p:cNvGrpSpPr>
              <a:grpSpLocks/>
            </p:cNvGrpSpPr>
            <p:nvPr/>
          </p:nvGrpSpPr>
          <p:grpSpPr bwMode="auto">
            <a:xfrm rot="203311">
              <a:off x="1984" y="1928"/>
              <a:ext cx="544" cy="365"/>
              <a:chOff x="1888" y="3216"/>
              <a:chExt cx="848" cy="768"/>
            </a:xfrm>
          </p:grpSpPr>
          <p:grpSp>
            <p:nvGrpSpPr>
              <p:cNvPr id="597291" name="Group 41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12" name="Freeform 42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13" name="Freeform 42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14" name="Freeform 42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15" name="Line 42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16" name="Line 42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297" name="Group 425"/>
            <p:cNvGrpSpPr>
              <a:grpSpLocks/>
            </p:cNvGrpSpPr>
            <p:nvPr/>
          </p:nvGrpSpPr>
          <p:grpSpPr bwMode="auto">
            <a:xfrm rot="203311">
              <a:off x="2785" y="1715"/>
              <a:ext cx="545" cy="365"/>
              <a:chOff x="1888" y="3216"/>
              <a:chExt cx="848" cy="768"/>
            </a:xfrm>
          </p:grpSpPr>
          <p:grpSp>
            <p:nvGrpSpPr>
              <p:cNvPr id="597298" name="Group 42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19" name="Freeform 42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20" name="Freeform 42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21" name="Freeform 42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22" name="Line 43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23" name="Line 43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04" name="Group 432"/>
            <p:cNvGrpSpPr>
              <a:grpSpLocks/>
            </p:cNvGrpSpPr>
            <p:nvPr/>
          </p:nvGrpSpPr>
          <p:grpSpPr bwMode="auto">
            <a:xfrm rot="203311">
              <a:off x="2527" y="1877"/>
              <a:ext cx="545" cy="365"/>
              <a:chOff x="1888" y="3216"/>
              <a:chExt cx="848" cy="768"/>
            </a:xfrm>
          </p:grpSpPr>
          <p:grpSp>
            <p:nvGrpSpPr>
              <p:cNvPr id="597305" name="Group 43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26" name="Freeform 43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27" name="Freeform 43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28" name="Freeform 43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29" name="Line 43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30" name="Line 43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11" name="Group 439"/>
            <p:cNvGrpSpPr>
              <a:grpSpLocks/>
            </p:cNvGrpSpPr>
            <p:nvPr/>
          </p:nvGrpSpPr>
          <p:grpSpPr bwMode="auto">
            <a:xfrm rot="203311">
              <a:off x="2264" y="2038"/>
              <a:ext cx="545" cy="365"/>
              <a:chOff x="1888" y="3216"/>
              <a:chExt cx="848" cy="768"/>
            </a:xfrm>
          </p:grpSpPr>
          <p:grpSp>
            <p:nvGrpSpPr>
              <p:cNvPr id="597312" name="Group 44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33" name="Freeform 44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34" name="Freeform 44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35" name="Freeform 44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36" name="Line 44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37" name="Line 44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318" name="Group 542"/>
          <p:cNvGrpSpPr>
            <a:grpSpLocks/>
          </p:cNvGrpSpPr>
          <p:nvPr/>
        </p:nvGrpSpPr>
        <p:grpSpPr bwMode="auto">
          <a:xfrm>
            <a:off x="1054100" y="2968625"/>
            <a:ext cx="2136775" cy="1268413"/>
            <a:chOff x="664" y="1870"/>
            <a:chExt cx="1346" cy="799"/>
          </a:xfrm>
        </p:grpSpPr>
        <p:grpSp>
          <p:nvGrpSpPr>
            <p:cNvPr id="597319" name="Group 447"/>
            <p:cNvGrpSpPr>
              <a:grpSpLocks/>
            </p:cNvGrpSpPr>
            <p:nvPr/>
          </p:nvGrpSpPr>
          <p:grpSpPr bwMode="auto">
            <a:xfrm rot="203311">
              <a:off x="1185" y="1870"/>
              <a:ext cx="544" cy="366"/>
              <a:chOff x="1888" y="3216"/>
              <a:chExt cx="848" cy="768"/>
            </a:xfrm>
          </p:grpSpPr>
          <p:grpSp>
            <p:nvGrpSpPr>
              <p:cNvPr id="597325" name="Group 44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41" name="Freeform 44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42" name="Freeform 45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43" name="Freeform 45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44" name="Line 45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45" name="Line 45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26" name="Group 454"/>
            <p:cNvGrpSpPr>
              <a:grpSpLocks/>
            </p:cNvGrpSpPr>
            <p:nvPr/>
          </p:nvGrpSpPr>
          <p:grpSpPr bwMode="auto">
            <a:xfrm rot="203311">
              <a:off x="1466" y="1981"/>
              <a:ext cx="544" cy="365"/>
              <a:chOff x="1888" y="3216"/>
              <a:chExt cx="848" cy="768"/>
            </a:xfrm>
          </p:grpSpPr>
          <p:grpSp>
            <p:nvGrpSpPr>
              <p:cNvPr id="597332" name="Group 45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48" name="Freeform 45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49" name="Freeform 45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50" name="Freeform 45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51" name="Line 45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52" name="Line 46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33" name="Group 475"/>
            <p:cNvGrpSpPr>
              <a:grpSpLocks/>
            </p:cNvGrpSpPr>
            <p:nvPr/>
          </p:nvGrpSpPr>
          <p:grpSpPr bwMode="auto">
            <a:xfrm rot="203311">
              <a:off x="927" y="2032"/>
              <a:ext cx="545" cy="366"/>
              <a:chOff x="1888" y="3216"/>
              <a:chExt cx="848" cy="768"/>
            </a:xfrm>
          </p:grpSpPr>
          <p:grpSp>
            <p:nvGrpSpPr>
              <p:cNvPr id="597339" name="Group 47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69" name="Freeform 47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70" name="Freeform 47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71" name="Freeform 47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72" name="Line 48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73" name="Line 48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40" name="Group 482"/>
            <p:cNvGrpSpPr>
              <a:grpSpLocks/>
            </p:cNvGrpSpPr>
            <p:nvPr/>
          </p:nvGrpSpPr>
          <p:grpSpPr bwMode="auto">
            <a:xfrm rot="203311">
              <a:off x="664" y="2194"/>
              <a:ext cx="545" cy="365"/>
              <a:chOff x="1888" y="3216"/>
              <a:chExt cx="848" cy="768"/>
            </a:xfrm>
          </p:grpSpPr>
          <p:grpSp>
            <p:nvGrpSpPr>
              <p:cNvPr id="597346" name="Group 48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76" name="Freeform 48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77" name="Freeform 48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78" name="Freeform 48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79" name="Line 48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80" name="Line 48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47" name="Group 489"/>
            <p:cNvGrpSpPr>
              <a:grpSpLocks/>
            </p:cNvGrpSpPr>
            <p:nvPr/>
          </p:nvGrpSpPr>
          <p:grpSpPr bwMode="auto">
            <a:xfrm rot="203311">
              <a:off x="1208" y="2142"/>
              <a:ext cx="544" cy="366"/>
              <a:chOff x="1888" y="3216"/>
              <a:chExt cx="848" cy="768"/>
            </a:xfrm>
          </p:grpSpPr>
          <p:grpSp>
            <p:nvGrpSpPr>
              <p:cNvPr id="597353" name="Group 49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83" name="Freeform 49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84" name="Freeform 49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85" name="Freeform 49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86" name="Line 49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87" name="Line 49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54" name="Group 496"/>
            <p:cNvGrpSpPr>
              <a:grpSpLocks/>
            </p:cNvGrpSpPr>
            <p:nvPr/>
          </p:nvGrpSpPr>
          <p:grpSpPr bwMode="auto">
            <a:xfrm rot="203311">
              <a:off x="945" y="2303"/>
              <a:ext cx="544" cy="366"/>
              <a:chOff x="1888" y="3216"/>
              <a:chExt cx="848" cy="768"/>
            </a:xfrm>
          </p:grpSpPr>
          <p:grpSp>
            <p:nvGrpSpPr>
              <p:cNvPr id="597355" name="Group 49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90" name="Freeform 49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91" name="Freeform 49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92" name="Freeform 50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93" name="Line 50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94" name="Line 50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361" name="Group 543"/>
          <p:cNvGrpSpPr>
            <a:grpSpLocks/>
          </p:cNvGrpSpPr>
          <p:nvPr/>
        </p:nvGrpSpPr>
        <p:grpSpPr bwMode="auto">
          <a:xfrm>
            <a:off x="1914525" y="3316288"/>
            <a:ext cx="2135188" cy="1268412"/>
            <a:chOff x="1206" y="2089"/>
            <a:chExt cx="1345" cy="799"/>
          </a:xfrm>
        </p:grpSpPr>
        <p:grpSp>
          <p:nvGrpSpPr>
            <p:cNvPr id="597362" name="Group 461"/>
            <p:cNvGrpSpPr>
              <a:grpSpLocks/>
            </p:cNvGrpSpPr>
            <p:nvPr/>
          </p:nvGrpSpPr>
          <p:grpSpPr bwMode="auto">
            <a:xfrm rot="203311">
              <a:off x="1726" y="2089"/>
              <a:ext cx="545" cy="366"/>
              <a:chOff x="1888" y="3216"/>
              <a:chExt cx="848" cy="768"/>
            </a:xfrm>
          </p:grpSpPr>
          <p:grpSp>
            <p:nvGrpSpPr>
              <p:cNvPr id="597368" name="Group 46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55" name="Freeform 46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56" name="Freeform 46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57" name="Freeform 46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58" name="Line 46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59" name="Line 46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69" name="Group 468"/>
            <p:cNvGrpSpPr>
              <a:grpSpLocks/>
            </p:cNvGrpSpPr>
            <p:nvPr/>
          </p:nvGrpSpPr>
          <p:grpSpPr bwMode="auto">
            <a:xfrm rot="203311">
              <a:off x="2007" y="2200"/>
              <a:ext cx="544" cy="366"/>
              <a:chOff x="1888" y="3216"/>
              <a:chExt cx="848" cy="768"/>
            </a:xfrm>
          </p:grpSpPr>
          <p:grpSp>
            <p:nvGrpSpPr>
              <p:cNvPr id="597375" name="Group 46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62" name="Freeform 47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63" name="Freeform 47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64" name="Freeform 47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465" name="Line 47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66" name="Line 47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76" name="Group 503"/>
            <p:cNvGrpSpPr>
              <a:grpSpLocks/>
            </p:cNvGrpSpPr>
            <p:nvPr/>
          </p:nvGrpSpPr>
          <p:grpSpPr bwMode="auto">
            <a:xfrm rot="203311">
              <a:off x="1468" y="2252"/>
              <a:ext cx="545" cy="365"/>
              <a:chOff x="1888" y="3216"/>
              <a:chExt cx="848" cy="768"/>
            </a:xfrm>
          </p:grpSpPr>
          <p:grpSp>
            <p:nvGrpSpPr>
              <p:cNvPr id="597382" name="Group 50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497" name="Freeform 50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98" name="Freeform 50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499" name="Freeform 50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500" name="Line 50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501" name="Line 50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83" name="Group 510"/>
            <p:cNvGrpSpPr>
              <a:grpSpLocks/>
            </p:cNvGrpSpPr>
            <p:nvPr/>
          </p:nvGrpSpPr>
          <p:grpSpPr bwMode="auto">
            <a:xfrm rot="203311">
              <a:off x="1206" y="2413"/>
              <a:ext cx="544" cy="365"/>
              <a:chOff x="1888" y="3216"/>
              <a:chExt cx="848" cy="768"/>
            </a:xfrm>
          </p:grpSpPr>
          <p:grpSp>
            <p:nvGrpSpPr>
              <p:cNvPr id="597389" name="Group 51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504" name="Freeform 51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505" name="Freeform 51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506" name="Freeform 51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507" name="Line 51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508" name="Line 51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90" name="Group 517"/>
            <p:cNvGrpSpPr>
              <a:grpSpLocks/>
            </p:cNvGrpSpPr>
            <p:nvPr/>
          </p:nvGrpSpPr>
          <p:grpSpPr bwMode="auto">
            <a:xfrm rot="203311">
              <a:off x="1749" y="2362"/>
              <a:ext cx="545" cy="365"/>
              <a:chOff x="1888" y="3216"/>
              <a:chExt cx="848" cy="768"/>
            </a:xfrm>
          </p:grpSpPr>
          <p:grpSp>
            <p:nvGrpSpPr>
              <p:cNvPr id="597396" name="Group 51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511" name="Freeform 51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512" name="Freeform 52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513" name="Freeform 52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514" name="Line 52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515" name="Line 52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7397" name="Group 524"/>
            <p:cNvGrpSpPr>
              <a:grpSpLocks/>
            </p:cNvGrpSpPr>
            <p:nvPr/>
          </p:nvGrpSpPr>
          <p:grpSpPr bwMode="auto">
            <a:xfrm rot="203311">
              <a:off x="1486" y="2523"/>
              <a:ext cx="544" cy="365"/>
              <a:chOff x="1888" y="3216"/>
              <a:chExt cx="848" cy="768"/>
            </a:xfrm>
          </p:grpSpPr>
          <p:grpSp>
            <p:nvGrpSpPr>
              <p:cNvPr id="597403" name="Group 52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597518" name="Freeform 52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/>
                  <a:ahLst/>
                  <a:cxnLst>
                    <a:cxn ang="0">
                      <a:pos x="0" y="560"/>
                    </a:cxn>
                    <a:cxn ang="0">
                      <a:pos x="400" y="176"/>
                    </a:cxn>
                    <a:cxn ang="0">
                      <a:pos x="384" y="0"/>
                    </a:cxn>
                    <a:cxn ang="0">
                      <a:pos x="16" y="352"/>
                    </a:cxn>
                    <a:cxn ang="0">
                      <a:pos x="0" y="368"/>
                    </a:cxn>
                    <a:cxn ang="0">
                      <a:pos x="0" y="560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519" name="Freeform 52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/>
                  <a:ahLst/>
                  <a:cxnLst>
                    <a:cxn ang="0">
                      <a:pos x="448" y="384"/>
                    </a:cxn>
                    <a:cxn ang="0">
                      <a:pos x="448" y="192"/>
                    </a:cxn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448" y="384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520" name="Freeform 52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/>
                  <a:ahLst/>
                  <a:cxnLst>
                    <a:cxn ang="0">
                      <a:pos x="832" y="192"/>
                    </a:cxn>
                    <a:cxn ang="0">
                      <a:pos x="400" y="0"/>
                    </a:cxn>
                    <a:cxn ang="0">
                      <a:pos x="0" y="368"/>
                    </a:cxn>
                    <a:cxn ang="0">
                      <a:pos x="448" y="560"/>
                    </a:cxn>
                    <a:cxn ang="0">
                      <a:pos x="832" y="192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97521" name="Line 52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522" name="Line 53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97404" name="Group 260"/>
          <p:cNvGrpSpPr>
            <a:grpSpLocks/>
          </p:cNvGrpSpPr>
          <p:nvPr/>
        </p:nvGrpSpPr>
        <p:grpSpPr bwMode="auto">
          <a:xfrm>
            <a:off x="2816225" y="2254250"/>
            <a:ext cx="3025775" cy="1444625"/>
            <a:chOff x="1808" y="1664"/>
            <a:chExt cx="2688" cy="1440"/>
          </a:xfrm>
        </p:grpSpPr>
        <p:sp>
          <p:nvSpPr>
            <p:cNvPr id="597253" name="Line 261"/>
            <p:cNvSpPr>
              <a:spLocks noChangeShapeType="1"/>
            </p:cNvSpPr>
            <p:nvPr/>
          </p:nvSpPr>
          <p:spPr bwMode="auto">
            <a:xfrm>
              <a:off x="1808" y="2400"/>
              <a:ext cx="1536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7254" name="Line 262"/>
            <p:cNvSpPr>
              <a:spLocks noChangeShapeType="1"/>
            </p:cNvSpPr>
            <p:nvPr/>
          </p:nvSpPr>
          <p:spPr bwMode="auto">
            <a:xfrm>
              <a:off x="2912" y="1664"/>
              <a:ext cx="1584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7410" name="Group 534"/>
          <p:cNvGrpSpPr>
            <a:grpSpLocks/>
          </p:cNvGrpSpPr>
          <p:nvPr/>
        </p:nvGrpSpPr>
        <p:grpSpPr bwMode="auto">
          <a:xfrm>
            <a:off x="2308225" y="2203450"/>
            <a:ext cx="3025775" cy="1444625"/>
            <a:chOff x="1808" y="1664"/>
            <a:chExt cx="2688" cy="1440"/>
          </a:xfrm>
        </p:grpSpPr>
        <p:sp>
          <p:nvSpPr>
            <p:cNvPr id="597527" name="Line 535"/>
            <p:cNvSpPr>
              <a:spLocks noChangeShapeType="1"/>
            </p:cNvSpPr>
            <p:nvPr/>
          </p:nvSpPr>
          <p:spPr bwMode="auto">
            <a:xfrm>
              <a:off x="1808" y="2400"/>
              <a:ext cx="1536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7528" name="Line 536"/>
            <p:cNvSpPr>
              <a:spLocks noChangeShapeType="1"/>
            </p:cNvSpPr>
            <p:nvPr/>
          </p:nvSpPr>
          <p:spPr bwMode="auto">
            <a:xfrm>
              <a:off x="2912" y="1664"/>
              <a:ext cx="1584" cy="7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7529" name="Line 537"/>
          <p:cNvSpPr>
            <a:spLocks noChangeShapeType="1"/>
          </p:cNvSpPr>
          <p:nvPr/>
        </p:nvSpPr>
        <p:spPr bwMode="auto">
          <a:xfrm flipH="1">
            <a:off x="1892300" y="1739900"/>
            <a:ext cx="3759200" cy="233680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97411" name="Group 554"/>
          <p:cNvGrpSpPr>
            <a:grpSpLocks/>
          </p:cNvGrpSpPr>
          <p:nvPr/>
        </p:nvGrpSpPr>
        <p:grpSpPr bwMode="auto">
          <a:xfrm>
            <a:off x="0" y="0"/>
            <a:ext cx="4822825" cy="6858000"/>
            <a:chOff x="0" y="0"/>
            <a:chExt cx="3038" cy="4320"/>
          </a:xfrm>
        </p:grpSpPr>
        <p:pic>
          <p:nvPicPr>
            <p:cNvPr id="597257" name="Picture 265" descr="boy4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" y="0"/>
              <a:ext cx="622" cy="1024"/>
            </a:xfrm>
            <a:prstGeom prst="rect">
              <a:avLst/>
            </a:prstGeom>
            <a:noFill/>
          </p:spPr>
        </p:pic>
        <p:pic>
          <p:nvPicPr>
            <p:cNvPr id="597259" name="Picture 267" descr="girl4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100"/>
              <a:ext cx="559" cy="916"/>
            </a:xfrm>
            <a:prstGeom prst="rect">
              <a:avLst/>
            </a:prstGeom>
            <a:noFill/>
          </p:spPr>
        </p:pic>
        <p:pic>
          <p:nvPicPr>
            <p:cNvPr id="597260" name="Picture 268" descr="girl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253"/>
              <a:ext cx="625" cy="1027"/>
            </a:xfrm>
            <a:prstGeom prst="rect">
              <a:avLst/>
            </a:prstGeom>
            <a:noFill/>
          </p:spPr>
        </p:pic>
        <p:pic>
          <p:nvPicPr>
            <p:cNvPr id="597262" name="Picture 270" descr="girl5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441"/>
              <a:ext cx="601" cy="879"/>
            </a:xfrm>
            <a:prstGeom prst="rect">
              <a:avLst/>
            </a:prstGeom>
            <a:noFill/>
          </p:spPr>
        </p:pic>
        <p:pic>
          <p:nvPicPr>
            <p:cNvPr id="597263" name="Picture 271" descr="girl4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32" y="3404"/>
              <a:ext cx="559" cy="916"/>
            </a:xfrm>
            <a:prstGeom prst="rect">
              <a:avLst/>
            </a:prstGeom>
            <a:noFill/>
          </p:spPr>
        </p:pic>
        <p:pic>
          <p:nvPicPr>
            <p:cNvPr id="597264" name="Picture 272" descr="boy4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16" y="3296"/>
              <a:ext cx="622" cy="1024"/>
            </a:xfrm>
            <a:prstGeom prst="rect">
              <a:avLst/>
            </a:prstGeom>
            <a:noFill/>
          </p:spPr>
        </p:pic>
      </p:grpSp>
      <p:grpSp>
        <p:nvGrpSpPr>
          <p:cNvPr id="597417" name="Group 550"/>
          <p:cNvGrpSpPr>
            <a:grpSpLocks/>
          </p:cNvGrpSpPr>
          <p:nvPr/>
        </p:nvGrpSpPr>
        <p:grpSpPr bwMode="auto">
          <a:xfrm>
            <a:off x="819150" y="185738"/>
            <a:ext cx="4508500" cy="6672262"/>
            <a:chOff x="516" y="117"/>
            <a:chExt cx="2840" cy="4203"/>
          </a:xfrm>
        </p:grpSpPr>
        <p:graphicFrame>
          <p:nvGraphicFramePr>
            <p:cNvPr id="597536" name="Object 544"/>
            <p:cNvGraphicFramePr>
              <a:graphicFrameLocks noChangeAspect="1"/>
            </p:cNvGraphicFramePr>
            <p:nvPr/>
          </p:nvGraphicFramePr>
          <p:xfrm>
            <a:off x="2980" y="3349"/>
            <a:ext cx="376" cy="971"/>
          </p:xfrm>
          <a:graphic>
            <a:graphicData uri="http://schemas.openxmlformats.org/presentationml/2006/ole">
              <p:oleObj spid="_x0000_s3078" name="Формула" r:id="rId11" imgW="152280" imgH="393480" progId="Equation.3">
                <p:embed/>
              </p:oleObj>
            </a:graphicData>
          </a:graphic>
        </p:graphicFrame>
        <p:graphicFrame>
          <p:nvGraphicFramePr>
            <p:cNvPr id="597537" name="Object 545"/>
            <p:cNvGraphicFramePr>
              <a:graphicFrameLocks noChangeAspect="1"/>
            </p:cNvGraphicFramePr>
            <p:nvPr/>
          </p:nvGraphicFramePr>
          <p:xfrm>
            <a:off x="1748" y="117"/>
            <a:ext cx="376" cy="971"/>
          </p:xfrm>
          <a:graphic>
            <a:graphicData uri="http://schemas.openxmlformats.org/presentationml/2006/ole">
              <p:oleObj spid="_x0000_s3079" name="Формула" r:id="rId12" imgW="152280" imgH="393480" progId="Equation.3">
                <p:embed/>
              </p:oleObj>
            </a:graphicData>
          </a:graphic>
        </p:graphicFrame>
        <p:graphicFrame>
          <p:nvGraphicFramePr>
            <p:cNvPr id="597538" name="Object 546"/>
            <p:cNvGraphicFramePr>
              <a:graphicFrameLocks noChangeAspect="1"/>
            </p:cNvGraphicFramePr>
            <p:nvPr/>
          </p:nvGraphicFramePr>
          <p:xfrm>
            <a:off x="1748" y="1045"/>
            <a:ext cx="376" cy="971"/>
          </p:xfrm>
          <a:graphic>
            <a:graphicData uri="http://schemas.openxmlformats.org/presentationml/2006/ole">
              <p:oleObj spid="_x0000_s3080" name="Формула" r:id="rId13" imgW="152280" imgH="393480" progId="Equation.3">
                <p:embed/>
              </p:oleObj>
            </a:graphicData>
          </a:graphic>
        </p:graphicFrame>
        <p:graphicFrame>
          <p:nvGraphicFramePr>
            <p:cNvPr id="597539" name="Object 547"/>
            <p:cNvGraphicFramePr>
              <a:graphicFrameLocks noChangeAspect="1"/>
            </p:cNvGraphicFramePr>
            <p:nvPr/>
          </p:nvGraphicFramePr>
          <p:xfrm>
            <a:off x="1764" y="1989"/>
            <a:ext cx="376" cy="971"/>
          </p:xfrm>
          <a:graphic>
            <a:graphicData uri="http://schemas.openxmlformats.org/presentationml/2006/ole">
              <p:oleObj spid="_x0000_s3081" name="Формула" r:id="rId14" imgW="152280" imgH="393480" progId="Equation.3">
                <p:embed/>
              </p:oleObj>
            </a:graphicData>
          </a:graphic>
        </p:graphicFrame>
        <p:graphicFrame>
          <p:nvGraphicFramePr>
            <p:cNvPr id="597540" name="Object 548"/>
            <p:cNvGraphicFramePr>
              <a:graphicFrameLocks noChangeAspect="1"/>
            </p:cNvGraphicFramePr>
            <p:nvPr/>
          </p:nvGraphicFramePr>
          <p:xfrm>
            <a:off x="516" y="3349"/>
            <a:ext cx="376" cy="971"/>
          </p:xfrm>
          <a:graphic>
            <a:graphicData uri="http://schemas.openxmlformats.org/presentationml/2006/ole">
              <p:oleObj spid="_x0000_s3082" name="Формула" r:id="rId15" imgW="152280" imgH="393480" progId="Equation.3">
                <p:embed/>
              </p:oleObj>
            </a:graphicData>
          </a:graphic>
        </p:graphicFrame>
        <p:graphicFrame>
          <p:nvGraphicFramePr>
            <p:cNvPr id="597541" name="Object 549"/>
            <p:cNvGraphicFramePr>
              <a:graphicFrameLocks noChangeAspect="1"/>
            </p:cNvGraphicFramePr>
            <p:nvPr/>
          </p:nvGraphicFramePr>
          <p:xfrm>
            <a:off x="1620" y="3349"/>
            <a:ext cx="376" cy="971"/>
          </p:xfrm>
          <a:graphic>
            <a:graphicData uri="http://schemas.openxmlformats.org/presentationml/2006/ole">
              <p:oleObj spid="_x0000_s3083" name="Формула" r:id="rId16" imgW="152280" imgH="393480" progId="Equation.3">
                <p:embed/>
              </p:oleObj>
            </a:graphicData>
          </a:graphic>
        </p:graphicFrame>
      </p:grpSp>
      <p:grpSp>
        <p:nvGrpSpPr>
          <p:cNvPr id="597418" name="Group 553"/>
          <p:cNvGrpSpPr>
            <a:grpSpLocks/>
          </p:cNvGrpSpPr>
          <p:nvPr/>
        </p:nvGrpSpPr>
        <p:grpSpPr bwMode="auto">
          <a:xfrm>
            <a:off x="3273425" y="153988"/>
            <a:ext cx="1201738" cy="1652587"/>
            <a:chOff x="2062" y="97"/>
            <a:chExt cx="757" cy="1041"/>
          </a:xfrm>
        </p:grpSpPr>
        <p:sp>
          <p:nvSpPr>
            <p:cNvPr id="597543" name="Text Box 551"/>
            <p:cNvSpPr txBox="1">
              <a:spLocks noChangeArrowheads="1"/>
            </p:cNvSpPr>
            <p:nvPr/>
          </p:nvSpPr>
          <p:spPr bwMode="auto">
            <a:xfrm>
              <a:off x="2062" y="290"/>
              <a:ext cx="362" cy="576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&lt;</a:t>
              </a:r>
              <a:endParaRPr lang="ru-RU" sz="54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597544" name="Object 552"/>
            <p:cNvGraphicFramePr>
              <a:graphicFrameLocks noChangeAspect="1"/>
            </p:cNvGraphicFramePr>
            <p:nvPr/>
          </p:nvGraphicFramePr>
          <p:xfrm>
            <a:off x="2407" y="97"/>
            <a:ext cx="412" cy="1041"/>
          </p:xfrm>
          <a:graphic>
            <a:graphicData uri="http://schemas.openxmlformats.org/presentationml/2006/ole">
              <p:oleObj spid="_x0000_s3077" name="Формула" r:id="rId17" imgW="139680" imgH="393480" progId="Equation.3">
                <p:embed/>
              </p:oleObj>
            </a:graphicData>
          </a:graphic>
        </p:graphicFrame>
      </p:grpSp>
      <p:sp>
        <p:nvSpPr>
          <p:cNvPr id="597547" name="Text Box 555"/>
          <p:cNvSpPr txBox="1">
            <a:spLocks noChangeArrowheads="1"/>
          </p:cNvSpPr>
          <p:nvPr/>
        </p:nvSpPr>
        <p:spPr bwMode="auto">
          <a:xfrm>
            <a:off x="5685221" y="5362575"/>
            <a:ext cx="3374642" cy="138499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Порівняння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дробів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однаковими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r"/>
            <a:r>
              <a:rPr lang="ru-RU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чисельниками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13055 -0.1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4167 0.13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7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7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75 0.285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97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4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222 0.0740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97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3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6945 -0.05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97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0277 0.39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97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9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0278 0.507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9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5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29444 -0.177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97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9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9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9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9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529" grpId="0" animBg="1"/>
      <p:bldP spid="59752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Freeform 3"/>
          <p:cNvSpPr>
            <a:spLocks/>
          </p:cNvSpPr>
          <p:nvPr/>
        </p:nvSpPr>
        <p:spPr bwMode="auto">
          <a:xfrm>
            <a:off x="330200" y="368300"/>
            <a:ext cx="3835400" cy="3632200"/>
          </a:xfrm>
          <a:custGeom>
            <a:avLst/>
            <a:gdLst/>
            <a:ahLst/>
            <a:cxnLst>
              <a:cxn ang="0">
                <a:pos x="752" y="0"/>
              </a:cxn>
              <a:cxn ang="0">
                <a:pos x="4384" y="48"/>
              </a:cxn>
              <a:cxn ang="0">
                <a:pos x="3696" y="4112"/>
              </a:cxn>
              <a:cxn ang="0">
                <a:pos x="0" y="4128"/>
              </a:cxn>
              <a:cxn ang="0">
                <a:pos x="768" y="0"/>
              </a:cxn>
            </a:cxnLst>
            <a:rect l="0" t="0" r="r" b="b"/>
            <a:pathLst>
              <a:path w="4384" h="4128">
                <a:moveTo>
                  <a:pt x="752" y="0"/>
                </a:moveTo>
                <a:lnTo>
                  <a:pt x="4384" y="48"/>
                </a:lnTo>
                <a:lnTo>
                  <a:pt x="3696" y="4112"/>
                </a:lnTo>
                <a:lnTo>
                  <a:pt x="0" y="4128"/>
                </a:lnTo>
                <a:lnTo>
                  <a:pt x="768" y="0"/>
                </a:lnTo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FFFFCC"/>
              </a:gs>
              <a:gs pos="100000">
                <a:srgbClr val="66FF66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29" name="Freeform 5"/>
          <p:cNvSpPr>
            <a:spLocks/>
          </p:cNvSpPr>
          <p:nvPr/>
        </p:nvSpPr>
        <p:spPr bwMode="auto">
          <a:xfrm>
            <a:off x="2541588" y="396875"/>
            <a:ext cx="546100" cy="3589338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4080"/>
              </a:cxn>
              <a:cxn ang="0">
                <a:pos x="160" y="4080"/>
              </a:cxn>
            </a:cxnLst>
            <a:rect l="0" t="0" r="r" b="b"/>
            <a:pathLst>
              <a:path w="624" h="4080">
                <a:moveTo>
                  <a:pt x="624" y="0"/>
                </a:moveTo>
                <a:lnTo>
                  <a:pt x="0" y="4080"/>
                </a:lnTo>
                <a:lnTo>
                  <a:pt x="160" y="408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1" name="Freeform 7"/>
          <p:cNvSpPr>
            <a:spLocks/>
          </p:cNvSpPr>
          <p:nvPr/>
        </p:nvSpPr>
        <p:spPr bwMode="auto">
          <a:xfrm>
            <a:off x="442913" y="3282950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2" name="Freeform 8"/>
          <p:cNvSpPr>
            <a:spLocks/>
          </p:cNvSpPr>
          <p:nvPr/>
        </p:nvSpPr>
        <p:spPr bwMode="auto">
          <a:xfrm>
            <a:off x="862013" y="1120775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3" name="Freeform 9"/>
          <p:cNvSpPr>
            <a:spLocks/>
          </p:cNvSpPr>
          <p:nvPr/>
        </p:nvSpPr>
        <p:spPr bwMode="auto">
          <a:xfrm>
            <a:off x="722313" y="1860550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4" name="Freeform 10"/>
          <p:cNvSpPr>
            <a:spLocks/>
          </p:cNvSpPr>
          <p:nvPr/>
        </p:nvSpPr>
        <p:spPr bwMode="auto">
          <a:xfrm>
            <a:off x="469900" y="1830388"/>
            <a:ext cx="2406650" cy="1471612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516" y="19"/>
              </a:cxn>
              <a:cxn ang="0">
                <a:pos x="1376" y="927"/>
              </a:cxn>
              <a:cxn ang="0">
                <a:pos x="0" y="915"/>
              </a:cxn>
              <a:cxn ang="0">
                <a:pos x="164" y="0"/>
              </a:cxn>
            </a:cxnLst>
            <a:rect l="0" t="0" r="r" b="b"/>
            <a:pathLst>
              <a:path w="1516" h="927">
                <a:moveTo>
                  <a:pt x="164" y="0"/>
                </a:moveTo>
                <a:lnTo>
                  <a:pt x="1516" y="19"/>
                </a:lnTo>
                <a:lnTo>
                  <a:pt x="1376" y="927"/>
                </a:lnTo>
                <a:lnTo>
                  <a:pt x="0" y="915"/>
                </a:lnTo>
                <a:lnTo>
                  <a:pt x="164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7" name="Freeform 13"/>
          <p:cNvSpPr>
            <a:spLocks/>
          </p:cNvSpPr>
          <p:nvPr/>
        </p:nvSpPr>
        <p:spPr bwMode="auto">
          <a:xfrm>
            <a:off x="4826000" y="342900"/>
            <a:ext cx="3835400" cy="3632200"/>
          </a:xfrm>
          <a:custGeom>
            <a:avLst/>
            <a:gdLst/>
            <a:ahLst/>
            <a:cxnLst>
              <a:cxn ang="0">
                <a:pos x="752" y="0"/>
              </a:cxn>
              <a:cxn ang="0">
                <a:pos x="4384" y="48"/>
              </a:cxn>
              <a:cxn ang="0">
                <a:pos x="3696" y="4112"/>
              </a:cxn>
              <a:cxn ang="0">
                <a:pos x="0" y="4128"/>
              </a:cxn>
              <a:cxn ang="0">
                <a:pos x="768" y="0"/>
              </a:cxn>
            </a:cxnLst>
            <a:rect l="0" t="0" r="r" b="b"/>
            <a:pathLst>
              <a:path w="4384" h="4128">
                <a:moveTo>
                  <a:pt x="752" y="0"/>
                </a:moveTo>
                <a:lnTo>
                  <a:pt x="4384" y="48"/>
                </a:lnTo>
                <a:lnTo>
                  <a:pt x="3696" y="4112"/>
                </a:lnTo>
                <a:lnTo>
                  <a:pt x="0" y="4128"/>
                </a:lnTo>
                <a:lnTo>
                  <a:pt x="768" y="0"/>
                </a:lnTo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FFFFCC"/>
              </a:gs>
              <a:gs pos="100000">
                <a:srgbClr val="66FF66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9" name="Freeform 15"/>
          <p:cNvSpPr>
            <a:spLocks/>
          </p:cNvSpPr>
          <p:nvPr/>
        </p:nvSpPr>
        <p:spPr bwMode="auto">
          <a:xfrm>
            <a:off x="6210300" y="371475"/>
            <a:ext cx="636588" cy="3603625"/>
          </a:xfrm>
          <a:custGeom>
            <a:avLst/>
            <a:gdLst/>
            <a:ahLst/>
            <a:cxnLst>
              <a:cxn ang="0">
                <a:pos x="401" y="0"/>
              </a:cxn>
              <a:cxn ang="0">
                <a:pos x="0" y="2270"/>
              </a:cxn>
              <a:cxn ang="0">
                <a:pos x="145" y="2261"/>
              </a:cxn>
            </a:cxnLst>
            <a:rect l="0" t="0" r="r" b="b"/>
            <a:pathLst>
              <a:path w="401" h="2270">
                <a:moveTo>
                  <a:pt x="401" y="0"/>
                </a:moveTo>
                <a:lnTo>
                  <a:pt x="0" y="2270"/>
                </a:lnTo>
                <a:lnTo>
                  <a:pt x="145" y="22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41" name="Freeform 17"/>
          <p:cNvSpPr>
            <a:spLocks/>
          </p:cNvSpPr>
          <p:nvPr/>
        </p:nvSpPr>
        <p:spPr bwMode="auto">
          <a:xfrm>
            <a:off x="4919663" y="3495675"/>
            <a:ext cx="3162300" cy="17463"/>
          </a:xfrm>
          <a:custGeom>
            <a:avLst/>
            <a:gdLst/>
            <a:ahLst/>
            <a:cxnLst>
              <a:cxn ang="0">
                <a:pos x="1992" y="11"/>
              </a:cxn>
              <a:cxn ang="0">
                <a:pos x="0" y="0"/>
              </a:cxn>
            </a:cxnLst>
            <a:rect l="0" t="0" r="r" b="b"/>
            <a:pathLst>
              <a:path w="1992" h="11">
                <a:moveTo>
                  <a:pt x="1992" y="1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42" name="Freeform 18"/>
          <p:cNvSpPr>
            <a:spLocks/>
          </p:cNvSpPr>
          <p:nvPr/>
        </p:nvSpPr>
        <p:spPr bwMode="auto">
          <a:xfrm>
            <a:off x="5319713" y="1196975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43" name="Freeform 19"/>
          <p:cNvSpPr>
            <a:spLocks/>
          </p:cNvSpPr>
          <p:nvPr/>
        </p:nvSpPr>
        <p:spPr bwMode="auto">
          <a:xfrm>
            <a:off x="5078413" y="2546350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44" name="Freeform 20"/>
          <p:cNvSpPr>
            <a:spLocks/>
          </p:cNvSpPr>
          <p:nvPr/>
        </p:nvSpPr>
        <p:spPr bwMode="auto">
          <a:xfrm>
            <a:off x="4910138" y="2543175"/>
            <a:ext cx="1095375" cy="962025"/>
          </a:xfrm>
          <a:custGeom>
            <a:avLst/>
            <a:gdLst/>
            <a:ahLst/>
            <a:cxnLst>
              <a:cxn ang="0">
                <a:pos x="112" y="3"/>
              </a:cxn>
              <a:cxn ang="0">
                <a:pos x="690" y="0"/>
              </a:cxn>
              <a:cxn ang="0">
                <a:pos x="582" y="606"/>
              </a:cxn>
              <a:cxn ang="0">
                <a:pos x="588" y="606"/>
              </a:cxn>
              <a:cxn ang="0">
                <a:pos x="0" y="606"/>
              </a:cxn>
              <a:cxn ang="0">
                <a:pos x="112" y="3"/>
              </a:cxn>
            </a:cxnLst>
            <a:rect l="0" t="0" r="r" b="b"/>
            <a:pathLst>
              <a:path w="690" h="606">
                <a:moveTo>
                  <a:pt x="112" y="3"/>
                </a:moveTo>
                <a:lnTo>
                  <a:pt x="690" y="0"/>
                </a:lnTo>
                <a:lnTo>
                  <a:pt x="582" y="606"/>
                </a:lnTo>
                <a:lnTo>
                  <a:pt x="588" y="606"/>
                </a:lnTo>
                <a:lnTo>
                  <a:pt x="0" y="606"/>
                </a:lnTo>
                <a:lnTo>
                  <a:pt x="112" y="3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41046" name="Object 22"/>
          <p:cNvGraphicFramePr>
            <a:graphicFrameLocks noChangeAspect="1"/>
          </p:cNvGraphicFramePr>
          <p:nvPr/>
        </p:nvGraphicFramePr>
        <p:xfrm>
          <a:off x="1246188" y="1827213"/>
          <a:ext cx="752475" cy="1460500"/>
        </p:xfrm>
        <a:graphic>
          <a:graphicData uri="http://schemas.openxmlformats.org/presentationml/2006/ole">
            <p:oleObj spid="_x0000_s11266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641048" name="Object 24"/>
          <p:cNvGraphicFramePr>
            <a:graphicFrameLocks noChangeAspect="1"/>
          </p:cNvGraphicFramePr>
          <p:nvPr/>
        </p:nvGraphicFramePr>
        <p:xfrm>
          <a:off x="5049838" y="2124075"/>
          <a:ext cx="860425" cy="1570038"/>
        </p:xfrm>
        <a:graphic>
          <a:graphicData uri="http://schemas.openxmlformats.org/presentationml/2006/ole">
            <p:oleObj spid="_x0000_s11267" name="Формула" r:id="rId5" imgW="215640" imgH="393480" progId="Equation.3">
              <p:embed/>
            </p:oleObj>
          </a:graphicData>
        </a:graphic>
      </p:graphicFrame>
      <p:sp>
        <p:nvSpPr>
          <p:cNvPr id="641053" name="Freeform 29"/>
          <p:cNvSpPr>
            <a:spLocks/>
          </p:cNvSpPr>
          <p:nvPr/>
        </p:nvSpPr>
        <p:spPr bwMode="auto">
          <a:xfrm>
            <a:off x="5383213" y="777875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54" name="Freeform 30"/>
          <p:cNvSpPr>
            <a:spLocks/>
          </p:cNvSpPr>
          <p:nvPr/>
        </p:nvSpPr>
        <p:spPr bwMode="auto">
          <a:xfrm>
            <a:off x="5753100" y="371475"/>
            <a:ext cx="636588" cy="3603625"/>
          </a:xfrm>
          <a:custGeom>
            <a:avLst/>
            <a:gdLst/>
            <a:ahLst/>
            <a:cxnLst>
              <a:cxn ang="0">
                <a:pos x="401" y="0"/>
              </a:cxn>
              <a:cxn ang="0">
                <a:pos x="0" y="2270"/>
              </a:cxn>
              <a:cxn ang="0">
                <a:pos x="145" y="2261"/>
              </a:cxn>
            </a:cxnLst>
            <a:rect l="0" t="0" r="r" b="b"/>
            <a:pathLst>
              <a:path w="401" h="2270">
                <a:moveTo>
                  <a:pt x="401" y="0"/>
                </a:moveTo>
                <a:lnTo>
                  <a:pt x="0" y="2270"/>
                </a:lnTo>
                <a:lnTo>
                  <a:pt x="145" y="22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55" name="Freeform 31"/>
          <p:cNvSpPr>
            <a:spLocks/>
          </p:cNvSpPr>
          <p:nvPr/>
        </p:nvSpPr>
        <p:spPr bwMode="auto">
          <a:xfrm>
            <a:off x="6669088" y="342900"/>
            <a:ext cx="646112" cy="3617913"/>
          </a:xfrm>
          <a:custGeom>
            <a:avLst/>
            <a:gdLst/>
            <a:ahLst/>
            <a:cxnLst>
              <a:cxn ang="0">
                <a:pos x="407" y="0"/>
              </a:cxn>
              <a:cxn ang="0">
                <a:pos x="0" y="2279"/>
              </a:cxn>
              <a:cxn ang="0">
                <a:pos x="88" y="2279"/>
              </a:cxn>
            </a:cxnLst>
            <a:rect l="0" t="0" r="r" b="b"/>
            <a:pathLst>
              <a:path w="407" h="2279">
                <a:moveTo>
                  <a:pt x="407" y="0"/>
                </a:moveTo>
                <a:lnTo>
                  <a:pt x="0" y="2279"/>
                </a:lnTo>
                <a:lnTo>
                  <a:pt x="88" y="227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56" name="Freeform 32"/>
          <p:cNvSpPr>
            <a:spLocks/>
          </p:cNvSpPr>
          <p:nvPr/>
        </p:nvSpPr>
        <p:spPr bwMode="auto">
          <a:xfrm>
            <a:off x="7113588" y="368300"/>
            <a:ext cx="646112" cy="3617913"/>
          </a:xfrm>
          <a:custGeom>
            <a:avLst/>
            <a:gdLst/>
            <a:ahLst/>
            <a:cxnLst>
              <a:cxn ang="0">
                <a:pos x="407" y="0"/>
              </a:cxn>
              <a:cxn ang="0">
                <a:pos x="0" y="2279"/>
              </a:cxn>
              <a:cxn ang="0">
                <a:pos x="88" y="2279"/>
              </a:cxn>
            </a:cxnLst>
            <a:rect l="0" t="0" r="r" b="b"/>
            <a:pathLst>
              <a:path w="407" h="2279">
                <a:moveTo>
                  <a:pt x="407" y="0"/>
                </a:moveTo>
                <a:lnTo>
                  <a:pt x="0" y="2279"/>
                </a:lnTo>
                <a:lnTo>
                  <a:pt x="88" y="227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57" name="Freeform 33"/>
          <p:cNvSpPr>
            <a:spLocks/>
          </p:cNvSpPr>
          <p:nvPr/>
        </p:nvSpPr>
        <p:spPr bwMode="auto">
          <a:xfrm>
            <a:off x="7583488" y="368300"/>
            <a:ext cx="646112" cy="3617913"/>
          </a:xfrm>
          <a:custGeom>
            <a:avLst/>
            <a:gdLst/>
            <a:ahLst/>
            <a:cxnLst>
              <a:cxn ang="0">
                <a:pos x="407" y="0"/>
              </a:cxn>
              <a:cxn ang="0">
                <a:pos x="0" y="2279"/>
              </a:cxn>
              <a:cxn ang="0">
                <a:pos x="88" y="2279"/>
              </a:cxn>
            </a:cxnLst>
            <a:rect l="0" t="0" r="r" b="b"/>
            <a:pathLst>
              <a:path w="407" h="2279">
                <a:moveTo>
                  <a:pt x="407" y="0"/>
                </a:moveTo>
                <a:lnTo>
                  <a:pt x="0" y="2279"/>
                </a:lnTo>
                <a:lnTo>
                  <a:pt x="88" y="227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58" name="Freeform 34"/>
          <p:cNvSpPr>
            <a:spLocks/>
          </p:cNvSpPr>
          <p:nvPr/>
        </p:nvSpPr>
        <p:spPr bwMode="auto">
          <a:xfrm>
            <a:off x="5176838" y="2047875"/>
            <a:ext cx="3184525" cy="14288"/>
          </a:xfrm>
          <a:custGeom>
            <a:avLst/>
            <a:gdLst/>
            <a:ahLst/>
            <a:cxnLst>
              <a:cxn ang="0">
                <a:pos x="2006" y="9"/>
              </a:cxn>
              <a:cxn ang="0">
                <a:pos x="0" y="0"/>
              </a:cxn>
            </a:cxnLst>
            <a:rect l="0" t="0" r="r" b="b"/>
            <a:pathLst>
              <a:path w="2006" h="9">
                <a:moveTo>
                  <a:pt x="2006" y="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59" name="Freeform 35"/>
          <p:cNvSpPr>
            <a:spLocks/>
          </p:cNvSpPr>
          <p:nvPr/>
        </p:nvSpPr>
        <p:spPr bwMode="auto">
          <a:xfrm>
            <a:off x="5243513" y="1616075"/>
            <a:ext cx="3219450" cy="14288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40" name="Freeform 16"/>
          <p:cNvSpPr>
            <a:spLocks/>
          </p:cNvSpPr>
          <p:nvPr/>
        </p:nvSpPr>
        <p:spPr bwMode="auto">
          <a:xfrm>
            <a:off x="4987925" y="3024188"/>
            <a:ext cx="3219450" cy="14287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8" name="Freeform 14"/>
          <p:cNvSpPr>
            <a:spLocks/>
          </p:cNvSpPr>
          <p:nvPr/>
        </p:nvSpPr>
        <p:spPr bwMode="auto">
          <a:xfrm>
            <a:off x="5278438" y="357188"/>
            <a:ext cx="644525" cy="3617912"/>
          </a:xfrm>
          <a:custGeom>
            <a:avLst/>
            <a:gdLst/>
            <a:ahLst/>
            <a:cxnLst>
              <a:cxn ang="0">
                <a:pos x="736" y="0"/>
              </a:cxn>
              <a:cxn ang="0">
                <a:pos x="0" y="4112"/>
              </a:cxn>
            </a:cxnLst>
            <a:rect l="0" t="0" r="r" b="b"/>
            <a:pathLst>
              <a:path w="736" h="4112">
                <a:moveTo>
                  <a:pt x="736" y="0"/>
                </a:moveTo>
                <a:lnTo>
                  <a:pt x="0" y="41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41060" name="Picture 36" descr="Рисунок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0" y="2517775"/>
            <a:ext cx="1082675" cy="958850"/>
          </a:xfrm>
          <a:prstGeom prst="rect">
            <a:avLst/>
          </a:prstGeom>
          <a:noFill/>
        </p:spPr>
      </p:pic>
      <p:sp>
        <p:nvSpPr>
          <p:cNvPr id="641028" name="Freeform 4"/>
          <p:cNvSpPr>
            <a:spLocks/>
          </p:cNvSpPr>
          <p:nvPr/>
        </p:nvSpPr>
        <p:spPr bwMode="auto">
          <a:xfrm>
            <a:off x="1379538" y="382588"/>
            <a:ext cx="644525" cy="3617912"/>
          </a:xfrm>
          <a:custGeom>
            <a:avLst/>
            <a:gdLst/>
            <a:ahLst/>
            <a:cxnLst>
              <a:cxn ang="0">
                <a:pos x="736" y="0"/>
              </a:cxn>
              <a:cxn ang="0">
                <a:pos x="0" y="4112"/>
              </a:cxn>
            </a:cxnLst>
            <a:rect l="0" t="0" r="r" b="b"/>
            <a:pathLst>
              <a:path w="736" h="4112">
                <a:moveTo>
                  <a:pt x="736" y="0"/>
                </a:moveTo>
                <a:lnTo>
                  <a:pt x="0" y="411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1030" name="Freeform 6"/>
          <p:cNvSpPr>
            <a:spLocks/>
          </p:cNvSpPr>
          <p:nvPr/>
        </p:nvSpPr>
        <p:spPr bwMode="auto">
          <a:xfrm>
            <a:off x="568325" y="2592388"/>
            <a:ext cx="3219450" cy="14287"/>
          </a:xfrm>
          <a:custGeom>
            <a:avLst/>
            <a:gdLst/>
            <a:ahLst/>
            <a:cxnLst>
              <a:cxn ang="0">
                <a:pos x="3680" y="16"/>
              </a:cxn>
              <a:cxn ang="0">
                <a:pos x="0" y="0"/>
              </a:cxn>
            </a:cxnLst>
            <a:rect l="0" t="0" r="r" b="b"/>
            <a:pathLst>
              <a:path w="3680" h="16">
                <a:moveTo>
                  <a:pt x="3680" y="16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41047" name="Picture 23" descr="Рисунок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138" y="1585913"/>
            <a:ext cx="2695575" cy="1844675"/>
          </a:xfrm>
          <a:prstGeom prst="rect">
            <a:avLst/>
          </a:prstGeom>
          <a:noFill/>
        </p:spPr>
      </p:pic>
      <p:graphicFrame>
        <p:nvGraphicFramePr>
          <p:cNvPr id="641061" name="Object 37"/>
          <p:cNvGraphicFramePr>
            <a:graphicFrameLocks noChangeAspect="1"/>
          </p:cNvGraphicFramePr>
          <p:nvPr/>
        </p:nvGraphicFramePr>
        <p:xfrm>
          <a:off x="412750" y="4789488"/>
          <a:ext cx="2495550" cy="1652587"/>
        </p:xfrm>
        <a:graphic>
          <a:graphicData uri="http://schemas.openxmlformats.org/presentationml/2006/ole">
            <p:oleObj spid="_x0000_s11268" name="Формула" r:id="rId8" imgW="533160" imgH="393480" progId="Equation.3">
              <p:embed/>
            </p:oleObj>
          </a:graphicData>
        </a:graphic>
      </p:graphicFrame>
      <p:sp>
        <p:nvSpPr>
          <p:cNvPr id="641062" name="WordArt 38"/>
          <p:cNvSpPr>
            <a:spLocks noChangeArrowheads="1" noChangeShapeType="1" noTextEdit="1"/>
          </p:cNvSpPr>
          <p:nvPr/>
        </p:nvSpPr>
        <p:spPr bwMode="auto">
          <a:xfrm>
            <a:off x="4835525" y="4281488"/>
            <a:ext cx="3041650" cy="733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Висновок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41063" name="Rectangle 39"/>
          <p:cNvSpPr>
            <a:spLocks noChangeArrowheads="1"/>
          </p:cNvSpPr>
          <p:nvPr/>
        </p:nvSpPr>
        <p:spPr bwMode="auto">
          <a:xfrm>
            <a:off x="4211960" y="5085184"/>
            <a:ext cx="4596771" cy="1557349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dirty="0">
                <a:solidFill>
                  <a:srgbClr val="7030A0"/>
                </a:solidFill>
                <a:effectLst/>
              </a:rPr>
              <a:t>З двох дробів з </a:t>
            </a:r>
            <a:r>
              <a:rPr lang="uk-UA" sz="2800" dirty="0">
                <a:solidFill>
                  <a:srgbClr val="C00000"/>
                </a:solidFill>
                <a:effectLst/>
              </a:rPr>
              <a:t>однаковими </a:t>
            </a:r>
            <a:endParaRPr lang="en-US" sz="2800" dirty="0">
              <a:solidFill>
                <a:srgbClr val="C00000"/>
              </a:solidFill>
              <a:effectLst/>
            </a:endParaRPr>
          </a:p>
          <a:p>
            <a:pPr>
              <a:spcBef>
                <a:spcPct val="20000"/>
              </a:spcBef>
            </a:pPr>
            <a:r>
              <a:rPr lang="uk-UA" sz="2800" dirty="0">
                <a:solidFill>
                  <a:srgbClr val="C00000"/>
                </a:solidFill>
                <a:effectLst/>
              </a:rPr>
              <a:t>чисельниками</a:t>
            </a:r>
            <a:r>
              <a:rPr lang="uk-UA" sz="2800" dirty="0">
                <a:solidFill>
                  <a:srgbClr val="7030A0"/>
                </a:solidFill>
                <a:effectLst/>
              </a:rPr>
              <a:t> більший той, </a:t>
            </a:r>
            <a:endParaRPr lang="en-US" sz="2800" dirty="0">
              <a:solidFill>
                <a:srgbClr val="7030A0"/>
              </a:solidFill>
              <a:effectLst/>
            </a:endParaRPr>
          </a:p>
          <a:p>
            <a:pPr>
              <a:spcBef>
                <a:spcPct val="20000"/>
              </a:spcBef>
            </a:pPr>
            <a:r>
              <a:rPr lang="uk-UA" sz="2800" dirty="0">
                <a:solidFill>
                  <a:srgbClr val="7030A0"/>
                </a:solidFill>
                <a:effectLst/>
              </a:rPr>
              <a:t>у якого </a:t>
            </a:r>
            <a:r>
              <a:rPr lang="uk-UA" sz="2800" dirty="0">
                <a:solidFill>
                  <a:srgbClr val="C00000"/>
                </a:solidFill>
                <a:effectLst/>
              </a:rPr>
              <a:t>знаменник</a:t>
            </a:r>
            <a:r>
              <a:rPr lang="uk-UA" sz="2800" dirty="0">
                <a:solidFill>
                  <a:srgbClr val="7030A0"/>
                </a:solidFill>
                <a:effectLst/>
              </a:rPr>
              <a:t> менший.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41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41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41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62" grpId="0" animBg="1"/>
      <p:bldP spid="6410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28596" y="-285776"/>
            <a:ext cx="8143932" cy="1184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ЗА ДРУКОВАНИМ ЗОШИТОМ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ЗАВДАННЯ 4, СТ. 27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РОЗШИФРУЙ ІМЕНА БОГИНЬ – ПОКРОВИТЕЛЬОК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КОМЕДІЇ І ТРАГЕДІЇ В ГРЕЦЬКІЙ МІФОЛОГІЇ, РОЗМІСТИВШИ ДРОБИ:</a:t>
            </a:r>
          </a:p>
          <a:p>
            <a:pPr algn="ctr">
              <a:buFont typeface="Arial" charset="0"/>
              <a:buChar char="•"/>
            </a:pP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ПОРЯДКУ ЗБІЛЬШЕННЯ</a:t>
            </a: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Я     Л    А      Т     І</a:t>
            </a: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1503363" y="3000375"/>
          <a:ext cx="687387" cy="1731963"/>
        </p:xfrm>
        <a:graphic>
          <a:graphicData uri="http://schemas.openxmlformats.org/presentationml/2006/ole">
            <p:oleObj spid="_x0000_s70658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2857488" y="3000372"/>
          <a:ext cx="687387" cy="1731963"/>
        </p:xfrm>
        <a:graphic>
          <a:graphicData uri="http://schemas.openxmlformats.org/presentationml/2006/ole">
            <p:oleObj spid="_x0000_s70666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4059238" y="3000375"/>
          <a:ext cx="1000125" cy="1731963"/>
        </p:xfrm>
        <a:graphic>
          <a:graphicData uri="http://schemas.openxmlformats.org/presentationml/2006/ole">
            <p:oleObj spid="_x0000_s70667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5572132" y="3000372"/>
          <a:ext cx="1000125" cy="1731963"/>
        </p:xfrm>
        <a:graphic>
          <a:graphicData uri="http://schemas.openxmlformats.org/presentationml/2006/ole">
            <p:oleObj spid="_x0000_s70668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7126288" y="3000375"/>
          <a:ext cx="749300" cy="1731963"/>
        </p:xfrm>
        <a:graphic>
          <a:graphicData uri="http://schemas.openxmlformats.org/presentationml/2006/ole">
            <p:oleObj spid="_x0000_s70669" name="Формула" r:id="rId7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WordArt 2"/>
          <p:cNvSpPr>
            <a:spLocks noChangeArrowheads="1" noChangeShapeType="1" noTextEdit="1"/>
          </p:cNvSpPr>
          <p:nvPr/>
        </p:nvSpPr>
        <p:spPr bwMode="auto">
          <a:xfrm>
            <a:off x="1857356" y="214290"/>
            <a:ext cx="6143668" cy="895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2803" name="WordArt 3"/>
          <p:cNvSpPr>
            <a:spLocks noChangeArrowheads="1" noChangeShapeType="1" noTextEdit="1"/>
          </p:cNvSpPr>
          <p:nvPr/>
        </p:nvSpPr>
        <p:spPr bwMode="auto">
          <a:xfrm>
            <a:off x="714348" y="5715016"/>
            <a:ext cx="8072465" cy="311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332811" name="Freeform 1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2" name="Freeform 1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3" name="Freeform 1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4" name="Freeform 1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5" name="Freeform 1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6" name="Freeform 1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7" name="Freeform 1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8" name="Freeform 1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820" name="WordArt 20"/>
          <p:cNvSpPr>
            <a:spLocks noChangeArrowheads="1" noChangeShapeType="1" noTextEdit="1"/>
          </p:cNvSpPr>
          <p:nvPr/>
        </p:nvSpPr>
        <p:spPr bwMode="auto">
          <a:xfrm>
            <a:off x="1428728" y="642918"/>
            <a:ext cx="5857916" cy="5715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uk-UA" sz="6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ТАЛІЯ</a:t>
            </a:r>
          </a:p>
        </p:txBody>
      </p:sp>
      <p:sp>
        <p:nvSpPr>
          <p:cNvPr id="54274" name="AutoShape 2" descr="Картинки по запросу фото ком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0" name="Picture 6" descr="Картинки по запросу богиня Та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85926"/>
            <a:ext cx="2347906" cy="409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14282" y="0"/>
            <a:ext cx="8572528" cy="1043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РОЗШИФРУЙ ІМЕНА БОГИНЬ – ПОКРОВИТЕЛЬОК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КОМЕДІЇ І ТРАГЕДІЇ В ГРЕЦЬКІЙ МІФОЛОГІЇ, РОЗМІСТИВШИ ДРОБИ:</a:t>
            </a:r>
          </a:p>
          <a:p>
            <a:pPr algn="ctr">
              <a:buFont typeface="Arial" charset="0"/>
              <a:buChar char="•"/>
            </a:pP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ПОРЯДКУ ЗМЕНШЕННЯ</a:t>
            </a: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  О  Л  Е М А  Н  Ь Е М  </a:t>
            </a: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98425" y="2000250"/>
          <a:ext cx="1062038" cy="1731963"/>
        </p:xfrm>
        <a:graphic>
          <a:graphicData uri="http://schemas.openxmlformats.org/presentationml/2006/ole">
            <p:oleObj spid="_x0000_s73730" name="Формула" r:id="rId3" imgW="215640" imgH="393480" progId="Equation.3">
              <p:embed/>
            </p:oleObj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1000100" y="2000240"/>
          <a:ext cx="1062038" cy="1731963"/>
        </p:xfrm>
        <a:graphic>
          <a:graphicData uri="http://schemas.openxmlformats.org/presentationml/2006/ole">
            <p:oleObj spid="_x0000_s73735" name="Формула" r:id="rId4" imgW="215640" imgH="393480" progId="Equation.3">
              <p:embed/>
            </p:oleObj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1960563" y="2000250"/>
          <a:ext cx="998537" cy="1731963"/>
        </p:xfrm>
        <a:graphic>
          <a:graphicData uri="http://schemas.openxmlformats.org/presentationml/2006/ole">
            <p:oleObj spid="_x0000_s7373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2857488" y="2000240"/>
          <a:ext cx="998537" cy="1731963"/>
        </p:xfrm>
        <a:graphic>
          <a:graphicData uri="http://schemas.openxmlformats.org/presentationml/2006/ole">
            <p:oleObj spid="_x0000_s73737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3714744" y="2000240"/>
          <a:ext cx="749300" cy="1731963"/>
        </p:xfrm>
        <a:graphic>
          <a:graphicData uri="http://schemas.openxmlformats.org/presentationml/2006/ole">
            <p:oleObj spid="_x0000_s73738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4286248" y="2000240"/>
          <a:ext cx="1123950" cy="1731963"/>
        </p:xfrm>
        <a:graphic>
          <a:graphicData uri="http://schemas.openxmlformats.org/presentationml/2006/ole">
            <p:oleObj spid="_x0000_s73740" name="Формула" r:id="rId8" imgW="228600" imgH="393480" progId="Equation.3">
              <p:embed/>
            </p:oleObj>
          </a:graphicData>
        </a:graphic>
      </p:graphicFrame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5286380" y="2000240"/>
          <a:ext cx="1060450" cy="1731963"/>
        </p:xfrm>
        <a:graphic>
          <a:graphicData uri="http://schemas.openxmlformats.org/presentationml/2006/ole">
            <p:oleObj spid="_x0000_s73741" name="Формула" r:id="rId9" imgW="215640" imgH="393480" progId="Equation.3">
              <p:embed/>
            </p:oleObj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6246813" y="2000250"/>
          <a:ext cx="996950" cy="1731963"/>
        </p:xfrm>
        <a:graphic>
          <a:graphicData uri="http://schemas.openxmlformats.org/presentationml/2006/ole">
            <p:oleObj spid="_x0000_s73742" name="Формула" r:id="rId10" imgW="203040" imgH="393480" progId="Equation.3">
              <p:embed/>
            </p:oleObj>
          </a:graphicData>
        </a:graphic>
      </p:graphicFrame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7143768" y="2000240"/>
          <a:ext cx="685800" cy="1731963"/>
        </p:xfrm>
        <a:graphic>
          <a:graphicData uri="http://schemas.openxmlformats.org/presentationml/2006/ole">
            <p:oleObj spid="_x0000_s73743" name="Формула" r:id="rId11" imgW="139680" imgH="393480" progId="Equation.3">
              <p:embed/>
            </p:oleObj>
          </a:graphicData>
        </a:graphic>
      </p:graphicFrame>
      <p:graphicFrame>
        <p:nvGraphicFramePr>
          <p:cNvPr id="73744" name="Object 16"/>
          <p:cNvGraphicFramePr>
            <a:graphicFrameLocks noChangeAspect="1"/>
          </p:cNvGraphicFramePr>
          <p:nvPr/>
        </p:nvGraphicFramePr>
        <p:xfrm>
          <a:off x="7715272" y="2000240"/>
          <a:ext cx="1120775" cy="1731963"/>
        </p:xfrm>
        <a:graphic>
          <a:graphicData uri="http://schemas.openxmlformats.org/presentationml/2006/ole">
            <p:oleObj spid="_x0000_s73744" name="Формула" r:id="rId12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WordArt 2"/>
          <p:cNvSpPr>
            <a:spLocks noChangeArrowheads="1" noChangeShapeType="1" noTextEdit="1"/>
          </p:cNvSpPr>
          <p:nvPr/>
        </p:nvSpPr>
        <p:spPr bwMode="auto">
          <a:xfrm>
            <a:off x="1857356" y="214290"/>
            <a:ext cx="6143668" cy="895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2803" name="WordArt 3"/>
          <p:cNvSpPr>
            <a:spLocks noChangeArrowheads="1" noChangeShapeType="1" noTextEdit="1"/>
          </p:cNvSpPr>
          <p:nvPr/>
        </p:nvSpPr>
        <p:spPr bwMode="auto">
          <a:xfrm>
            <a:off x="714348" y="5715016"/>
            <a:ext cx="8072465" cy="311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332811" name="Freeform 1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2" name="Freeform 1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3" name="Freeform 1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4" name="Freeform 1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5" name="Freeform 1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6" name="Freeform 1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7" name="Freeform 1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818" name="Freeform 1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2820" name="WordArt 20"/>
          <p:cNvSpPr>
            <a:spLocks noChangeArrowheads="1" noChangeShapeType="1" noTextEdit="1"/>
          </p:cNvSpPr>
          <p:nvPr/>
        </p:nvSpPr>
        <p:spPr bwMode="auto">
          <a:xfrm>
            <a:off x="1428728" y="642918"/>
            <a:ext cx="5857916" cy="5715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uk-UA" sz="6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МЕЛЬПОМЕНА</a:t>
            </a:r>
          </a:p>
        </p:txBody>
      </p:sp>
      <p:sp>
        <p:nvSpPr>
          <p:cNvPr id="54274" name="AutoShape 2" descr="Картинки по запросу фото ком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Картинки по запросу фото богині Та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14488"/>
            <a:ext cx="2899765" cy="4114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714348" y="214291"/>
            <a:ext cx="8286808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 8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КРАМНИЦІ ПОВІСИЛИ ОБ'ЯВУ: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“ЦІНИ ЗНИЖЕНІ НА 1% “. </a:t>
            </a: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СКІЛЬКИ ПОТРІБНО ТЕПЕР ЗАПЛАТИТИ ЗА ТОВАР, ЯКИЙ КОШТУВАВ РАНІШЕ 700 ГРИВЕНЬ?</a:t>
            </a:r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2" name="AutoShape 2" descr="Картинки по запросу фото магази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Картинки по запросу фото магази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6" name="AutoShape 6" descr="Картинки по запросу фото магази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8" name="Picture 8" descr="Картинки по запросу фото магазин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3130541" cy="2315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DD6E32-A359-415F-9BDC-E28F334E38C5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90C19-5C5D-4BF5-908C-7171D87E75B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16389" name="Picture 2" descr="http://on2.docdat.com/tw_files2/urls_44451/63/d-62509/62509_html_m78597ecc.png"/>
          <p:cNvPicPr>
            <a:picLocks noChangeAspect="1" noChangeArrowheads="1"/>
          </p:cNvPicPr>
          <p:nvPr/>
        </p:nvPicPr>
        <p:blipFill>
          <a:blip r:embed="rId2"/>
          <a:srcRect r="118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DD6E32-A359-415F-9BDC-E28F334E38C5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43A9A-F601-4FB9-B98D-9DFA6E32CA1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17413" name="Picture 2" descr="http://on2.docdat.com/tw_files2/urls_44451/63/d-62509/62509_html_m78597ec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549275"/>
            <a:ext cx="6048375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7200" b="1" dirty="0">
                <a:solidFill>
                  <a:srgbClr val="0000FF"/>
                </a:solidFill>
              </a:rPr>
              <a:t>Перевір себе</a:t>
            </a:r>
            <a:endParaRPr lang="ru-RU" sz="7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714348" y="214291"/>
            <a:ext cx="8286808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</a:p>
          <a:p>
            <a:pPr algn="ctr"/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“ТИ – МЕНІ, Я – ТОБІ”</a:t>
            </a: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2" name="AutoShape 2" descr="Картинки по запросу фото магази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Картинки по запросу фото магази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6" name="AutoShape 6" descr="Картинки по запросу фото магази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2" name="Picture 2" descr="Картинки по запросу фото куб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876680" cy="404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7929619" cy="45005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«Математика – наука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молодих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.                 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Інакше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й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не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може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бути.                                                                             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Заняття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математикою –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це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така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гімнастика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розуму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, для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якої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потрібна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вся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гнучкість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і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вся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витривалість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молодості</a:t>
            </a:r>
            <a:r>
              <a:rPr lang="ru-RU" b="1" dirty="0" smtClean="0">
                <a:solidFill>
                  <a:srgbClr val="0000FF"/>
                </a:solidFill>
              </a:rPr>
              <a:t>»                                  Н. </a:t>
            </a:r>
            <a:r>
              <a:rPr lang="ru-RU" b="1" dirty="0" err="1" smtClean="0">
                <a:solidFill>
                  <a:srgbClr val="0000FF"/>
                </a:solidFill>
              </a:rPr>
              <a:t>Вінер</a:t>
            </a:r>
            <a:r>
              <a:rPr lang="ru-RU" b="1" dirty="0" smtClean="0">
                <a:solidFill>
                  <a:srgbClr val="0000FF"/>
                </a:solidFill>
              </a:rPr>
              <a:t>     </a:t>
            </a:r>
          </a:p>
          <a:p>
            <a:endParaRPr lang="uk-UA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C03C9-417E-40EA-8222-567978E417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Picture 4" descr="https://encrypted-tbn3.gstatic.com/images?q=tbn:ANd9GcRmCveDfkI6MjOM1RCAM50hQaYpaQzy_mufJEo9P-hWNHv4C9-V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00570"/>
            <a:ext cx="28797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0" name="WordArt 4"/>
          <p:cNvSpPr>
            <a:spLocks noChangeArrowheads="1" noChangeShapeType="1" noTextEdit="1"/>
          </p:cNvSpPr>
          <p:nvPr/>
        </p:nvSpPr>
        <p:spPr bwMode="auto">
          <a:xfrm>
            <a:off x="1363663" y="190500"/>
            <a:ext cx="61626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Ми </a:t>
            </a:r>
            <a:r>
              <a:rPr lang="ru-RU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зробили</a:t>
            </a:r>
            <a:r>
              <a:rPr lang="ru-RU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висновки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: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482600" y="1276350"/>
            <a:ext cx="8293100" cy="83099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3CC"/>
                </a:solidFill>
                <a:effectLst/>
              </a:rPr>
              <a:t>З двох дробів з однаковими  знаменниками більший той, у якого чисельник більший</a:t>
            </a:r>
            <a:endParaRPr lang="ru-RU" sz="2400" b="1" dirty="0">
              <a:solidFill>
                <a:srgbClr val="0033CC"/>
              </a:solidFill>
              <a:effectLst/>
            </a:endParaRP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571500" y="2227263"/>
            <a:ext cx="7467600" cy="83099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dirty="0">
                <a:solidFill>
                  <a:srgbClr val="9900FF"/>
                </a:solidFill>
                <a:effectLst/>
              </a:rPr>
              <a:t> </a:t>
            </a:r>
            <a:r>
              <a:rPr lang="uk-UA" sz="2400" b="1" dirty="0">
                <a:solidFill>
                  <a:srgbClr val="0033CC"/>
                </a:solidFill>
                <a:effectLst/>
              </a:rPr>
              <a:t>З двох дробів з однаковими чисельниками більший той, у якого знаменник менший.</a:t>
            </a:r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533400" y="3243263"/>
            <a:ext cx="8356600" cy="83099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33CC"/>
                </a:solidFill>
                <a:effectLst/>
              </a:rPr>
              <a:t>На координатному промені з двох дробів більший дріб розташований правіше, а менший – лівіше.</a:t>
            </a:r>
            <a:endParaRPr lang="ru-RU" sz="2400" b="1" dirty="0">
              <a:solidFill>
                <a:srgbClr val="0033CC"/>
              </a:solidFill>
              <a:effectLst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643042" y="4429132"/>
            <a:ext cx="6696075" cy="242887"/>
            <a:chOff x="770" y="1883"/>
            <a:chExt cx="4218" cy="153"/>
          </a:xfrm>
        </p:grpSpPr>
        <p:sp>
          <p:nvSpPr>
            <p:cNvPr id="9" name="Line 22"/>
            <p:cNvSpPr>
              <a:spLocks noChangeShapeType="1"/>
            </p:cNvSpPr>
            <p:nvPr/>
          </p:nvSpPr>
          <p:spPr bwMode="auto">
            <a:xfrm>
              <a:off x="770" y="2035"/>
              <a:ext cx="421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223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1677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2128" y="1883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3094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H="1">
              <a:off x="3491" y="1899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2615" y="1900"/>
              <a:ext cx="0" cy="1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714612" y="4857760"/>
          <a:ext cx="749300" cy="1731963"/>
        </p:xfrm>
        <a:graphic>
          <a:graphicData uri="http://schemas.openxmlformats.org/presentationml/2006/ole">
            <p:oleObj spid="_x0000_s106498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214810" y="4857760"/>
          <a:ext cx="749300" cy="1731962"/>
        </p:xfrm>
        <a:graphic>
          <a:graphicData uri="http://schemas.openxmlformats.org/presentationml/2006/ole">
            <p:oleObj spid="_x0000_s106499" name="Формула" r:id="rId4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1" grpId="0"/>
      <p:bldP spid="685062" grpId="0"/>
      <p:bldP spid="6850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85720" y="0"/>
            <a:ext cx="8501090" cy="1172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РОЗТАШУЙ ДРОБИ В ПОРЯДКУ СПАДАННЯ , РОЗШИФРУЙ</a:t>
            </a:r>
          </a:p>
          <a:p>
            <a:pPr algn="ctr"/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     !      О   Т   Е      Ц   М   Л   И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         Ь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38914" name="AutoShape 2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фото рома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214282" y="2000240"/>
          <a:ext cx="1123950" cy="1731963"/>
        </p:xfrm>
        <a:graphic>
          <a:graphicData uri="http://schemas.openxmlformats.org/presentationml/2006/ole">
            <p:oleObj spid="_x0000_s75788" name="Формула" r:id="rId3" imgW="228600" imgH="393480" progId="Equation.3">
              <p:embed/>
            </p:oleObj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1214414" y="2000240"/>
          <a:ext cx="1498600" cy="1731963"/>
        </p:xfrm>
        <a:graphic>
          <a:graphicData uri="http://schemas.openxmlformats.org/presentationml/2006/ole">
            <p:oleObj spid="_x0000_s75789" name="Формула" r:id="rId4" imgW="304560" imgH="393480" progId="Equation.3">
              <p:embed/>
            </p:oleObj>
          </a:graphicData>
        </a:graphic>
      </p:graphicFrame>
      <p:graphicFrame>
        <p:nvGraphicFramePr>
          <p:cNvPr id="75790" name="Object 14"/>
          <p:cNvGraphicFramePr>
            <a:graphicFrameLocks noChangeAspect="1"/>
          </p:cNvGraphicFramePr>
          <p:nvPr/>
        </p:nvGraphicFramePr>
        <p:xfrm>
          <a:off x="2571736" y="2000240"/>
          <a:ext cx="998538" cy="1731963"/>
        </p:xfrm>
        <a:graphic>
          <a:graphicData uri="http://schemas.openxmlformats.org/presentationml/2006/ole">
            <p:oleObj spid="_x0000_s75790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75791" name="Object 15"/>
          <p:cNvGraphicFramePr>
            <a:graphicFrameLocks noChangeAspect="1"/>
          </p:cNvGraphicFramePr>
          <p:nvPr/>
        </p:nvGraphicFramePr>
        <p:xfrm>
          <a:off x="3428992" y="2000240"/>
          <a:ext cx="749300" cy="1731963"/>
        </p:xfrm>
        <a:graphic>
          <a:graphicData uri="http://schemas.openxmlformats.org/presentationml/2006/ole">
            <p:oleObj spid="_x0000_s75791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75792" name="Object 16"/>
          <p:cNvGraphicFramePr>
            <a:graphicFrameLocks noChangeAspect="1"/>
          </p:cNvGraphicFramePr>
          <p:nvPr/>
        </p:nvGraphicFramePr>
        <p:xfrm>
          <a:off x="4071934" y="2000240"/>
          <a:ext cx="1060450" cy="1731963"/>
        </p:xfrm>
        <a:graphic>
          <a:graphicData uri="http://schemas.openxmlformats.org/presentationml/2006/ole">
            <p:oleObj spid="_x0000_s75792" name="Формула" r:id="rId7" imgW="215640" imgH="393480" progId="Equation.3">
              <p:embed/>
            </p:oleObj>
          </a:graphicData>
        </a:graphic>
      </p:graphicFrame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5072066" y="2000240"/>
          <a:ext cx="1371600" cy="1731963"/>
        </p:xfrm>
        <a:graphic>
          <a:graphicData uri="http://schemas.openxmlformats.org/presentationml/2006/ole">
            <p:oleObj spid="_x0000_s75793" name="Формула" r:id="rId8" imgW="279360" imgH="393480" progId="Equation.3">
              <p:embed/>
            </p:oleObj>
          </a:graphicData>
        </a:graphic>
      </p:graphicFrame>
      <p:graphicFrame>
        <p:nvGraphicFramePr>
          <p:cNvPr id="75794" name="Object 18"/>
          <p:cNvGraphicFramePr>
            <a:graphicFrameLocks noChangeAspect="1"/>
          </p:cNvGraphicFramePr>
          <p:nvPr/>
        </p:nvGraphicFramePr>
        <p:xfrm>
          <a:off x="6429388" y="2000240"/>
          <a:ext cx="749300" cy="1731963"/>
        </p:xfrm>
        <a:graphic>
          <a:graphicData uri="http://schemas.openxmlformats.org/presentationml/2006/ole">
            <p:oleObj spid="_x0000_s75794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75795" name="Object 19"/>
          <p:cNvGraphicFramePr>
            <a:graphicFrameLocks noChangeAspect="1"/>
          </p:cNvGraphicFramePr>
          <p:nvPr/>
        </p:nvGraphicFramePr>
        <p:xfrm>
          <a:off x="7072330" y="2000240"/>
          <a:ext cx="998537" cy="1731963"/>
        </p:xfrm>
        <a:graphic>
          <a:graphicData uri="http://schemas.openxmlformats.org/presentationml/2006/ole">
            <p:oleObj spid="_x0000_s75795" name="Формула" r:id="rId10" imgW="203040" imgH="393480" progId="Equation.3">
              <p:embed/>
            </p:oleObj>
          </a:graphicData>
        </a:graphic>
      </p:graphicFrame>
      <p:graphicFrame>
        <p:nvGraphicFramePr>
          <p:cNvPr id="28" name="Object 18"/>
          <p:cNvGraphicFramePr>
            <a:graphicFrameLocks noChangeAspect="1"/>
          </p:cNvGraphicFramePr>
          <p:nvPr/>
        </p:nvGraphicFramePr>
        <p:xfrm>
          <a:off x="8072462" y="2000240"/>
          <a:ext cx="749300" cy="1731963"/>
        </p:xfrm>
        <a:graphic>
          <a:graphicData uri="http://schemas.openxmlformats.org/presentationml/2006/ole">
            <p:oleObj spid="_x0000_s75796" name="Формула" r:id="rId11" imgW="152280" imgH="393480" progId="Equation.3">
              <p:embed/>
            </p:oleObj>
          </a:graphicData>
        </a:graphic>
      </p:graphicFrame>
      <p:graphicFrame>
        <p:nvGraphicFramePr>
          <p:cNvPr id="75797" name="Object 21"/>
          <p:cNvGraphicFramePr>
            <a:graphicFrameLocks noChangeAspect="1"/>
          </p:cNvGraphicFramePr>
          <p:nvPr/>
        </p:nvGraphicFramePr>
        <p:xfrm>
          <a:off x="3357554" y="4143380"/>
          <a:ext cx="1062037" cy="1731963"/>
        </p:xfrm>
        <a:graphic>
          <a:graphicData uri="http://schemas.openxmlformats.org/presentationml/2006/ole">
            <p:oleObj spid="_x0000_s75797" name="Формула" r:id="rId12" imgW="215640" imgH="393480" progId="Equation.3">
              <p:embed/>
            </p:oleObj>
          </a:graphicData>
        </a:graphic>
      </p:graphicFrame>
      <p:graphicFrame>
        <p:nvGraphicFramePr>
          <p:cNvPr id="75799" name="Object 23"/>
          <p:cNvGraphicFramePr>
            <a:graphicFrameLocks noChangeAspect="1"/>
          </p:cNvGraphicFramePr>
          <p:nvPr/>
        </p:nvGraphicFramePr>
        <p:xfrm>
          <a:off x="4643438" y="4143380"/>
          <a:ext cx="1374775" cy="1731962"/>
        </p:xfrm>
        <a:graphic>
          <a:graphicData uri="http://schemas.openxmlformats.org/presentationml/2006/ole">
            <p:oleObj spid="_x0000_s75799" name="Формула" r:id="rId13" imgW="279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5f98570aa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142875"/>
            <a:ext cx="1059180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71415"/>
            <a:ext cx="9358378" cy="1357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uk-UA" altLang="uk-UA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altLang="uk-UA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uk-UA" altLang="uk-UA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altLang="uk-UA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uk-UA" altLang="uk-UA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alt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Сьогодні  урок  був ...  </a:t>
            </a:r>
            <a:br>
              <a:rPr lang="uk-UA" alt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alt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І я  навчилась  (навчився) …</a:t>
            </a:r>
            <a:br>
              <a:rPr lang="uk-UA" alt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alt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ЯКЕ  ЗАВДАННЯ  ЗДАЛОСЯ СКЛАДНИМ ?</a:t>
            </a:r>
            <a:endParaRPr lang="ru-RU" altLang="uk-UA" sz="5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429092" y="3214686"/>
            <a:ext cx="4714908" cy="3143272"/>
          </a:xfrm>
          <a:prstGeom prst="wedgeRoundRectCallout">
            <a:avLst>
              <a:gd name="adj1" fmla="val -32403"/>
              <a:gd name="adj2" fmla="val 41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latin typeface="Bookman Old Style" pitchFamily="18" charset="0"/>
              </a:rPr>
              <a:t> </a:t>
            </a:r>
            <a:endParaRPr lang="uk-UA" sz="2400" b="1" dirty="0">
              <a:latin typeface="Bookman Old Style" pitchFamily="18" charset="0"/>
            </a:endParaRPr>
          </a:p>
          <a:p>
            <a:endParaRPr lang="uk-UA" sz="2400" b="1" dirty="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Bookman Old Style" pitchFamily="18" charset="0"/>
              </a:rPr>
              <a:t> Домашнє</a:t>
            </a:r>
            <a:r>
              <a:rPr lang="en-US" sz="2800" b="1" dirty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uk-UA" sz="2800" b="1" dirty="0" smtClean="0">
                <a:solidFill>
                  <a:srgbClr val="0000FF"/>
                </a:solidFill>
                <a:latin typeface="Bookman Old Style" pitchFamily="18" charset="0"/>
              </a:rPr>
              <a:t>завдання</a:t>
            </a:r>
          </a:p>
          <a:p>
            <a:r>
              <a:rPr lang="uk-UA" sz="2800" b="1" dirty="0" smtClean="0">
                <a:solidFill>
                  <a:srgbClr val="0000FF"/>
                </a:solidFill>
                <a:latin typeface="Bookman Old Style" pitchFamily="18" charset="0"/>
              </a:rPr>
              <a:t>повторити правила,</a:t>
            </a:r>
          </a:p>
          <a:p>
            <a:r>
              <a:rPr lang="uk-UA" sz="2800" b="1" dirty="0" smtClean="0">
                <a:solidFill>
                  <a:srgbClr val="0000FF"/>
                </a:solidFill>
                <a:latin typeface="Bookman Old Style" pitchFamily="18" charset="0"/>
              </a:rPr>
              <a:t>на вибір: </a:t>
            </a:r>
          </a:p>
          <a:p>
            <a:r>
              <a:rPr lang="uk-UA" sz="2800" b="1" dirty="0" smtClean="0">
                <a:solidFill>
                  <a:srgbClr val="0000FF"/>
                </a:solidFill>
                <a:latin typeface="Bookman Old Style" pitchFamily="18" charset="0"/>
              </a:rPr>
              <a:t>задача 10, ст. 11,</a:t>
            </a:r>
          </a:p>
          <a:p>
            <a:r>
              <a:rPr lang="uk-UA" sz="2800" b="1" dirty="0" smtClean="0">
                <a:solidFill>
                  <a:srgbClr val="0000FF"/>
                </a:solidFill>
                <a:latin typeface="Bookman Old Style" pitchFamily="18" charset="0"/>
              </a:rPr>
              <a:t>завдання за карткою</a:t>
            </a:r>
          </a:p>
          <a:p>
            <a:endParaRPr lang="uk-UA" sz="28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ru-RU" sz="28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57438" y="1143000"/>
            <a:ext cx="6553200" cy="352901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3071813" y="357188"/>
            <a:ext cx="4489450" cy="6178550"/>
            <a:chOff x="3071802" y="357166"/>
            <a:chExt cx="4488978" cy="6178279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3071802" y="357166"/>
              <a:ext cx="4488978" cy="5857916"/>
              <a:chOff x="3071802" y="357166"/>
              <a:chExt cx="4488978" cy="5857916"/>
            </a:xfrm>
          </p:grpSpPr>
          <p:pic>
            <p:nvPicPr>
              <p:cNvPr id="8200" name="Picture 8" descr="C:\Users\123\Desktop\Безымянный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3364"/>
              <a:stretch>
                <a:fillRect/>
              </a:stretch>
            </p:blipFill>
            <p:spPr bwMode="auto">
              <a:xfrm>
                <a:off x="3071802" y="357166"/>
                <a:ext cx="4488978" cy="58579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2777" name="TextBox 4"/>
              <p:cNvSpPr txBox="1">
                <a:spLocks noChangeArrowheads="1"/>
              </p:cNvSpPr>
              <p:nvPr/>
            </p:nvSpPr>
            <p:spPr bwMode="auto">
              <a:xfrm>
                <a:off x="3428992" y="2285992"/>
                <a:ext cx="3000396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sz="3600" b="1">
                    <a:latin typeface="Monotype Corsiva" pitchFamily="66" charset="0"/>
                  </a:rPr>
                  <a:t>А </a:t>
                </a:r>
              </a:p>
              <a:p>
                <a:r>
                  <a:rPr lang="uk-UA" sz="3600" b="1">
                    <a:latin typeface="Monotype Corsiva" pitchFamily="66" charset="0"/>
                  </a:rPr>
                  <a:t> ви </a:t>
                </a:r>
              </a:p>
              <a:p>
                <a:r>
                  <a:rPr lang="uk-UA" sz="3600" b="1">
                    <a:latin typeface="Monotype Corsiva" pitchFamily="66" charset="0"/>
                  </a:rPr>
                  <a:t>  сьогодні </a:t>
                </a:r>
              </a:p>
              <a:p>
                <a:r>
                  <a:rPr lang="uk-UA" sz="3600" b="1">
                    <a:latin typeface="Monotype Corsiva" pitchFamily="66" charset="0"/>
                  </a:rPr>
                  <a:t>    посміхались ?</a:t>
                </a:r>
                <a:endParaRPr lang="ru-RU" sz="3600" b="1">
                  <a:latin typeface="Monotype Corsiva" pitchFamily="66" charset="0"/>
                </a:endParaRPr>
              </a:p>
            </p:txBody>
          </p:sp>
        </p:grpSp>
        <p:sp>
          <p:nvSpPr>
            <p:cNvPr id="7" name="Полилиния 6"/>
            <p:cNvSpPr/>
            <p:nvPr/>
          </p:nvSpPr>
          <p:spPr>
            <a:xfrm>
              <a:off x="4417860" y="5756016"/>
              <a:ext cx="734935" cy="779429"/>
            </a:xfrm>
            <a:custGeom>
              <a:avLst/>
              <a:gdLst>
                <a:gd name="connsiteX0" fmla="*/ 534573 w 735464"/>
                <a:gd name="connsiteY0" fmla="*/ 12338 h 780029"/>
                <a:gd name="connsiteX1" fmla="*/ 618979 w 735464"/>
                <a:gd name="connsiteY1" fmla="*/ 54541 h 780029"/>
                <a:gd name="connsiteX2" fmla="*/ 703385 w 735464"/>
                <a:gd name="connsiteY2" fmla="*/ 96744 h 780029"/>
                <a:gd name="connsiteX3" fmla="*/ 731520 w 735464"/>
                <a:gd name="connsiteY3" fmla="*/ 138947 h 780029"/>
                <a:gd name="connsiteX4" fmla="*/ 661182 w 735464"/>
                <a:gd name="connsiteY4" fmla="*/ 195218 h 780029"/>
                <a:gd name="connsiteX5" fmla="*/ 604911 w 735464"/>
                <a:gd name="connsiteY5" fmla="*/ 237421 h 780029"/>
                <a:gd name="connsiteX6" fmla="*/ 506437 w 735464"/>
                <a:gd name="connsiteY6" fmla="*/ 279624 h 780029"/>
                <a:gd name="connsiteX7" fmla="*/ 520505 w 735464"/>
                <a:gd name="connsiteY7" fmla="*/ 378098 h 780029"/>
                <a:gd name="connsiteX8" fmla="*/ 576776 w 735464"/>
                <a:gd name="connsiteY8" fmla="*/ 420301 h 780029"/>
                <a:gd name="connsiteX9" fmla="*/ 618979 w 735464"/>
                <a:gd name="connsiteY9" fmla="*/ 462504 h 780029"/>
                <a:gd name="connsiteX10" fmla="*/ 590843 w 735464"/>
                <a:gd name="connsiteY10" fmla="*/ 504707 h 780029"/>
                <a:gd name="connsiteX11" fmla="*/ 548640 w 735464"/>
                <a:gd name="connsiteY11" fmla="*/ 518775 h 780029"/>
                <a:gd name="connsiteX12" fmla="*/ 422031 w 735464"/>
                <a:gd name="connsiteY12" fmla="*/ 560978 h 780029"/>
                <a:gd name="connsiteX13" fmla="*/ 436099 w 735464"/>
                <a:gd name="connsiteY13" fmla="*/ 645384 h 780029"/>
                <a:gd name="connsiteX14" fmla="*/ 478302 w 735464"/>
                <a:gd name="connsiteY14" fmla="*/ 659452 h 780029"/>
                <a:gd name="connsiteX15" fmla="*/ 506437 w 735464"/>
                <a:gd name="connsiteY15" fmla="*/ 701655 h 780029"/>
                <a:gd name="connsiteX16" fmla="*/ 365760 w 735464"/>
                <a:gd name="connsiteY16" fmla="*/ 757926 h 780029"/>
                <a:gd name="connsiteX17" fmla="*/ 0 w 735464"/>
                <a:gd name="connsiteY17" fmla="*/ 757926 h 7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5464" h="780029">
                  <a:moveTo>
                    <a:pt x="534573" y="12338"/>
                  </a:moveTo>
                  <a:cubicBezTo>
                    <a:pt x="640652" y="47698"/>
                    <a:pt x="509897" y="0"/>
                    <a:pt x="618979" y="54541"/>
                  </a:cubicBezTo>
                  <a:cubicBezTo>
                    <a:pt x="735464" y="112784"/>
                    <a:pt x="582437" y="16113"/>
                    <a:pt x="703385" y="96744"/>
                  </a:cubicBezTo>
                  <a:cubicBezTo>
                    <a:pt x="712763" y="110812"/>
                    <a:pt x="731520" y="122040"/>
                    <a:pt x="731520" y="138947"/>
                  </a:cubicBezTo>
                  <a:cubicBezTo>
                    <a:pt x="731520" y="181368"/>
                    <a:pt x="687534" y="186434"/>
                    <a:pt x="661182" y="195218"/>
                  </a:cubicBezTo>
                  <a:cubicBezTo>
                    <a:pt x="642425" y="209286"/>
                    <a:pt x="624793" y="224995"/>
                    <a:pt x="604911" y="237421"/>
                  </a:cubicBezTo>
                  <a:cubicBezTo>
                    <a:pt x="565179" y="262253"/>
                    <a:pt x="547461" y="265949"/>
                    <a:pt x="506437" y="279624"/>
                  </a:cubicBezTo>
                  <a:cubicBezTo>
                    <a:pt x="511126" y="312449"/>
                    <a:pt x="505676" y="348441"/>
                    <a:pt x="520505" y="378098"/>
                  </a:cubicBezTo>
                  <a:cubicBezTo>
                    <a:pt x="530991" y="399069"/>
                    <a:pt x="558974" y="405042"/>
                    <a:pt x="576776" y="420301"/>
                  </a:cubicBezTo>
                  <a:cubicBezTo>
                    <a:pt x="591881" y="433248"/>
                    <a:pt x="604911" y="448436"/>
                    <a:pt x="618979" y="462504"/>
                  </a:cubicBezTo>
                  <a:cubicBezTo>
                    <a:pt x="609600" y="476572"/>
                    <a:pt x="604045" y="494145"/>
                    <a:pt x="590843" y="504707"/>
                  </a:cubicBezTo>
                  <a:cubicBezTo>
                    <a:pt x="579264" y="513970"/>
                    <a:pt x="562524" y="513568"/>
                    <a:pt x="548640" y="518775"/>
                  </a:cubicBezTo>
                  <a:cubicBezTo>
                    <a:pt x="442695" y="558505"/>
                    <a:pt x="516318" y="537406"/>
                    <a:pt x="422031" y="560978"/>
                  </a:cubicBezTo>
                  <a:cubicBezTo>
                    <a:pt x="426720" y="589113"/>
                    <a:pt x="421947" y="620619"/>
                    <a:pt x="436099" y="645384"/>
                  </a:cubicBezTo>
                  <a:cubicBezTo>
                    <a:pt x="443456" y="658259"/>
                    <a:pt x="466723" y="650189"/>
                    <a:pt x="478302" y="659452"/>
                  </a:cubicBezTo>
                  <a:cubicBezTo>
                    <a:pt x="491504" y="670014"/>
                    <a:pt x="497059" y="687587"/>
                    <a:pt x="506437" y="701655"/>
                  </a:cubicBezTo>
                  <a:cubicBezTo>
                    <a:pt x="480314" y="780029"/>
                    <a:pt x="503182" y="754000"/>
                    <a:pt x="365760" y="757926"/>
                  </a:cubicBezTo>
                  <a:cubicBezTo>
                    <a:pt x="243890" y="761408"/>
                    <a:pt x="121920" y="757926"/>
                    <a:pt x="0" y="75792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706755" y="5682994"/>
              <a:ext cx="244449" cy="71435"/>
            </a:xfrm>
            <a:custGeom>
              <a:avLst/>
              <a:gdLst>
                <a:gd name="connsiteX0" fmla="*/ 5266 w 244417"/>
                <a:gd name="connsiteY0" fmla="*/ 28141 h 70344"/>
                <a:gd name="connsiteX1" fmla="*/ 202214 w 244417"/>
                <a:gd name="connsiteY1" fmla="*/ 28141 h 70344"/>
                <a:gd name="connsiteX2" fmla="*/ 244417 w 244417"/>
                <a:gd name="connsiteY2" fmla="*/ 56276 h 70344"/>
                <a:gd name="connsiteX3" fmla="*/ 202214 w 244417"/>
                <a:gd name="connsiteY3" fmla="*/ 70344 h 70344"/>
                <a:gd name="connsiteX4" fmla="*/ 117807 w 244417"/>
                <a:gd name="connsiteY4" fmla="*/ 56276 h 70344"/>
                <a:gd name="connsiteX5" fmla="*/ 19334 w 244417"/>
                <a:gd name="connsiteY5" fmla="*/ 42209 h 70344"/>
                <a:gd name="connsiteX6" fmla="*/ 75604 w 244417"/>
                <a:gd name="connsiteY6" fmla="*/ 56276 h 70344"/>
                <a:gd name="connsiteX7" fmla="*/ 117807 w 244417"/>
                <a:gd name="connsiteY7" fmla="*/ 70344 h 70344"/>
                <a:gd name="connsiteX8" fmla="*/ 131875 w 244417"/>
                <a:gd name="connsiteY8" fmla="*/ 14073 h 70344"/>
                <a:gd name="connsiteX9" fmla="*/ 188146 w 244417"/>
                <a:gd name="connsiteY9" fmla="*/ 42209 h 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17" h="70344">
                  <a:moveTo>
                    <a:pt x="5266" y="28141"/>
                  </a:moveTo>
                  <a:cubicBezTo>
                    <a:pt x="85672" y="1338"/>
                    <a:pt x="70891" y="0"/>
                    <a:pt x="202214" y="28141"/>
                  </a:cubicBezTo>
                  <a:cubicBezTo>
                    <a:pt x="218746" y="31684"/>
                    <a:pt x="230349" y="46898"/>
                    <a:pt x="244417" y="56276"/>
                  </a:cubicBezTo>
                  <a:cubicBezTo>
                    <a:pt x="230349" y="60965"/>
                    <a:pt x="217043" y="70344"/>
                    <a:pt x="202214" y="70344"/>
                  </a:cubicBezTo>
                  <a:cubicBezTo>
                    <a:pt x="173690" y="70344"/>
                    <a:pt x="145999" y="60613"/>
                    <a:pt x="117807" y="56276"/>
                  </a:cubicBezTo>
                  <a:cubicBezTo>
                    <a:pt x="85035" y="51234"/>
                    <a:pt x="52492" y="42209"/>
                    <a:pt x="19334" y="42209"/>
                  </a:cubicBezTo>
                  <a:cubicBezTo>
                    <a:pt x="0" y="42209"/>
                    <a:pt x="57014" y="50965"/>
                    <a:pt x="75604" y="56276"/>
                  </a:cubicBezTo>
                  <a:cubicBezTo>
                    <a:pt x="89862" y="60350"/>
                    <a:pt x="103739" y="65655"/>
                    <a:pt x="117807" y="70344"/>
                  </a:cubicBezTo>
                  <a:cubicBezTo>
                    <a:pt x="122496" y="51587"/>
                    <a:pt x="116408" y="25674"/>
                    <a:pt x="131875" y="14073"/>
                  </a:cubicBezTo>
                  <a:cubicBezTo>
                    <a:pt x="150349" y="218"/>
                    <a:pt x="177018" y="31081"/>
                    <a:pt x="188146" y="422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BC28-5A40-47F4-8DE7-FEC01F4EA9F4}" type="slidenum">
              <a:rPr lang="ru-RU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4" name="WordArt 4"/>
          <p:cNvSpPr>
            <a:spLocks noChangeArrowheads="1" noChangeShapeType="1" noTextEdit="1"/>
          </p:cNvSpPr>
          <p:nvPr/>
        </p:nvSpPr>
        <p:spPr bwMode="auto">
          <a:xfrm rot="-929144">
            <a:off x="384175" y="785813"/>
            <a:ext cx="4743450" cy="1425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903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32914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Дякуємо за увагу.</a:t>
            </a:r>
          </a:p>
        </p:txBody>
      </p:sp>
      <p:sp>
        <p:nvSpPr>
          <p:cNvPr id="686085" name="WordArt 5"/>
          <p:cNvSpPr>
            <a:spLocks noChangeArrowheads="1" noChangeShapeType="1" noTextEdit="1"/>
          </p:cNvSpPr>
          <p:nvPr/>
        </p:nvSpPr>
        <p:spPr bwMode="auto">
          <a:xfrm rot="-1141277">
            <a:off x="3989388" y="4660900"/>
            <a:ext cx="4683125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541277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Бажаємо успіху</a:t>
            </a: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3004237" cy="309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  <p:bldP spid="6860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43" y="2000240"/>
            <a:ext cx="5292757" cy="170816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вивчаєм</a:t>
            </a:r>
            <a: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дріб звичайний.</a:t>
            </a:r>
            <a:b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Фантазуєм</a:t>
            </a:r>
            <a: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надзвичайно</a:t>
            </a:r>
            <a:b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Куди погляд не впаде – загадкове щось знайде</a:t>
            </a:r>
            <a:r>
              <a:rPr lang="uk-UA" sz="40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6D78D-C39D-46C8-9AEE-BF65C41A76D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" name="Picture 7" descr="i"/>
          <p:cNvPicPr>
            <a:picLocks noChangeAspect="1" noChangeArrowheads="1"/>
          </p:cNvPicPr>
          <p:nvPr/>
        </p:nvPicPr>
        <p:blipFill>
          <a:blip r:embed="rId3">
            <a:lum bright="18000" contrast="42000"/>
          </a:blip>
          <a:srcRect l="25549" t="9567" r="5493" b="9439"/>
          <a:stretch>
            <a:fillRect/>
          </a:stretch>
        </p:blipFill>
        <p:spPr bwMode="auto">
          <a:xfrm>
            <a:off x="1331913" y="5516563"/>
            <a:ext cx="7778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i"/>
          <p:cNvPicPr>
            <a:picLocks noChangeAspect="1" noChangeArrowheads="1"/>
          </p:cNvPicPr>
          <p:nvPr/>
        </p:nvPicPr>
        <p:blipFill>
          <a:blip r:embed="rId3">
            <a:lum bright="18000" contrast="42000"/>
          </a:blip>
          <a:srcRect l="25549" t="9567" r="5493" b="9439"/>
          <a:stretch>
            <a:fillRect/>
          </a:stretch>
        </p:blipFill>
        <p:spPr bwMode="auto">
          <a:xfrm>
            <a:off x="428596" y="5500702"/>
            <a:ext cx="81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Минус 12"/>
          <p:cNvSpPr/>
          <p:nvPr/>
        </p:nvSpPr>
        <p:spPr>
          <a:xfrm>
            <a:off x="2124075" y="5445125"/>
            <a:ext cx="642938" cy="3571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Минус 13"/>
          <p:cNvSpPr/>
          <p:nvPr/>
        </p:nvSpPr>
        <p:spPr>
          <a:xfrm>
            <a:off x="2124075" y="5661025"/>
            <a:ext cx="642938" cy="3571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6" name="Picture 6" descr="i1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 l="13077" t="10533" r="12788" b="5440"/>
          <a:stretch>
            <a:fillRect/>
          </a:stretch>
        </p:blipFill>
        <p:spPr bwMode="auto">
          <a:xfrm>
            <a:off x="3643306" y="5929330"/>
            <a:ext cx="679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i1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 l="13077" t="10533" r="12788" b="5440"/>
          <a:stretch>
            <a:fillRect/>
          </a:stretch>
        </p:blipFill>
        <p:spPr bwMode="auto">
          <a:xfrm>
            <a:off x="2928926" y="5929330"/>
            <a:ext cx="685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i1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 l="13077" t="10533" r="12788" b="5440"/>
          <a:stretch>
            <a:fillRect/>
          </a:stretch>
        </p:blipFill>
        <p:spPr bwMode="auto">
          <a:xfrm>
            <a:off x="3643306" y="5214950"/>
            <a:ext cx="6842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i1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 l="13077" t="10533" r="12788" b="5440"/>
          <a:stretch>
            <a:fillRect/>
          </a:stretch>
        </p:blipFill>
        <p:spPr bwMode="auto">
          <a:xfrm>
            <a:off x="2857488" y="5214950"/>
            <a:ext cx="758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" descr="http://mamadelki.ru/wp-content/uploads/2013/05/%D0%94%D1%80%D0%BE%D0%B1%D0%B8.jpg"/>
          <p:cNvPicPr>
            <a:picLocks noChangeAspect="1" noChangeArrowheads="1"/>
          </p:cNvPicPr>
          <p:nvPr/>
        </p:nvPicPr>
        <p:blipFill>
          <a:blip r:embed="rId5"/>
          <a:srcRect b="5907"/>
          <a:stretch>
            <a:fillRect/>
          </a:stretch>
        </p:blipFill>
        <p:spPr bwMode="auto">
          <a:xfrm>
            <a:off x="5429256" y="1500174"/>
            <a:ext cx="3526118" cy="46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" descr="C:\Users\jo\AppData\Local\Temp\Rar$DIa0.074\XO_2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7552" y="5143512"/>
            <a:ext cx="983587" cy="15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00249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1716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81200" y="685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latin typeface="Arial Black" pitchFamily="34" charset="0"/>
              </a:rPr>
              <a:t>Дроби в Греції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286000" y="2514600"/>
            <a:ext cx="6172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000" b="1" dirty="0"/>
              <a:t> </a:t>
            </a:r>
            <a:r>
              <a:rPr lang="ru-RU" sz="2800" b="1" dirty="0" err="1"/>
              <a:t>Запис</a:t>
            </a:r>
            <a:r>
              <a:rPr lang="ru-RU" sz="2800" b="1" dirty="0"/>
              <a:t> </a:t>
            </a:r>
            <a:r>
              <a:rPr lang="ru-RU" sz="2800" b="1" dirty="0" err="1"/>
              <a:t>дробів</a:t>
            </a:r>
            <a:r>
              <a:rPr lang="ru-RU" sz="2800" b="1" dirty="0"/>
              <a:t> 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sz="2800" b="1" dirty="0" err="1"/>
              <a:t>чисельника</a:t>
            </a:r>
            <a:r>
              <a:rPr lang="ru-RU" sz="2800" b="1" dirty="0"/>
              <a:t> </a:t>
            </a:r>
            <a:r>
              <a:rPr lang="ru-RU" sz="2800" b="1" dirty="0" err="1"/>
              <a:t>й</a:t>
            </a:r>
            <a:r>
              <a:rPr lang="en-US" sz="2800" b="1" dirty="0"/>
              <a:t> </a:t>
            </a:r>
            <a:r>
              <a:rPr lang="ru-RU" sz="2800" b="1" dirty="0" err="1"/>
              <a:t>знаменника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 err="1"/>
              <a:t>з’явилась</a:t>
            </a:r>
            <a:r>
              <a:rPr lang="ru-RU" sz="2800" b="1" dirty="0"/>
              <a:t> в </a:t>
            </a:r>
            <a:r>
              <a:rPr lang="ru-RU" sz="2800" b="1" dirty="0" err="1"/>
              <a:t>Давній</a:t>
            </a:r>
            <a:r>
              <a:rPr lang="ru-RU" sz="2800" b="1" dirty="0"/>
              <a:t> </a:t>
            </a:r>
            <a:r>
              <a:rPr lang="ru-RU" sz="2800" b="1" dirty="0" err="1"/>
              <a:t>Греції</a:t>
            </a:r>
            <a:r>
              <a:rPr lang="ru-RU" sz="2800" b="1" dirty="0"/>
              <a:t>, </a:t>
            </a:r>
            <a:r>
              <a:rPr lang="ru-RU" sz="2800" b="1" dirty="0" err="1"/>
              <a:t>тільки</a:t>
            </a:r>
            <a:r>
              <a:rPr lang="ru-RU" sz="2800" b="1" dirty="0"/>
              <a:t> греки </a:t>
            </a:r>
            <a:r>
              <a:rPr lang="ru-RU" sz="2800" b="1" dirty="0" err="1"/>
              <a:t>знаменник</a:t>
            </a:r>
            <a:r>
              <a:rPr lang="ru-RU" sz="2800" b="1" dirty="0"/>
              <a:t> </a:t>
            </a:r>
            <a:r>
              <a:rPr lang="ru-RU" sz="2800" b="1" dirty="0" err="1"/>
              <a:t>записували</a:t>
            </a:r>
            <a:r>
              <a:rPr lang="ru-RU" sz="2800" b="1" dirty="0"/>
              <a:t> </a:t>
            </a:r>
            <a:r>
              <a:rPr lang="ru-RU" sz="2800" b="1" dirty="0" err="1"/>
              <a:t>вгорі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 а </a:t>
            </a:r>
            <a:r>
              <a:rPr lang="ru-RU" sz="2800" b="1" dirty="0" err="1"/>
              <a:t>чисельник</a:t>
            </a:r>
            <a:r>
              <a:rPr lang="ru-RU" sz="2800" b="1" dirty="0"/>
              <a:t> – </a:t>
            </a:r>
            <a:r>
              <a:rPr lang="ru-RU" sz="2800" b="1" dirty="0" err="1"/>
              <a:t>унизу</a:t>
            </a:r>
            <a:r>
              <a:rPr lang="ru-RU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00249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1716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716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latin typeface="Arial Black" pitchFamily="34" charset="0"/>
              </a:rPr>
              <a:t>Подальший развиток дробів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286000" y="2286000"/>
            <a:ext cx="6318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2000" b="1" dirty="0"/>
              <a:t>  </a:t>
            </a:r>
            <a:r>
              <a:rPr lang="ru-RU" sz="2800" b="1" dirty="0"/>
              <a:t>Дроби в </a:t>
            </a:r>
            <a:r>
              <a:rPr lang="ru-RU" sz="2800" b="1" dirty="0" err="1"/>
              <a:t>звичному</a:t>
            </a:r>
            <a:r>
              <a:rPr lang="ru-RU" sz="2800" b="1" dirty="0"/>
              <a:t> для нас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вперше</a:t>
            </a:r>
            <a:r>
              <a:rPr lang="ru-RU" sz="2800" b="1" dirty="0"/>
              <a:t> стали </a:t>
            </a:r>
            <a:r>
              <a:rPr lang="ru-RU" sz="2800" b="1" dirty="0" err="1"/>
              <a:t>записувати</a:t>
            </a:r>
            <a:r>
              <a:rPr lang="ru-RU" sz="2800" b="1" dirty="0"/>
              <a:t> </a:t>
            </a:r>
            <a:r>
              <a:rPr lang="ru-RU" sz="2800" b="1" dirty="0" err="1"/>
              <a:t>індуси</a:t>
            </a:r>
            <a:r>
              <a:rPr lang="ru-RU" sz="2800" b="1" dirty="0"/>
              <a:t> </a:t>
            </a:r>
            <a:r>
              <a:rPr lang="ru-RU" sz="2800" b="1" dirty="0" err="1"/>
              <a:t>біля</a:t>
            </a:r>
            <a:r>
              <a:rPr lang="ru-RU" sz="2800" b="1" dirty="0"/>
              <a:t> 1500 </a:t>
            </a:r>
            <a:r>
              <a:rPr lang="ru-RU" sz="2800" b="1" dirty="0" err="1"/>
              <a:t>років</a:t>
            </a:r>
            <a:r>
              <a:rPr lang="ru-RU" sz="2800" b="1" dirty="0"/>
              <a:t> потому, </a:t>
            </a:r>
            <a:r>
              <a:rPr lang="ru-RU" sz="2800" b="1" dirty="0" err="1"/>
              <a:t>але</a:t>
            </a:r>
            <a:r>
              <a:rPr lang="ru-RU" sz="2800" b="1" dirty="0"/>
              <a:t> вони не </a:t>
            </a:r>
            <a:r>
              <a:rPr lang="ru-RU" sz="2800" b="1" dirty="0" err="1"/>
              <a:t>використовували</a:t>
            </a:r>
            <a:r>
              <a:rPr lang="ru-RU" sz="2800" b="1" dirty="0"/>
              <a:t> риску </a:t>
            </a:r>
            <a:r>
              <a:rPr lang="ru-RU" sz="2800" b="1" dirty="0" err="1"/>
              <a:t>між</a:t>
            </a:r>
            <a:r>
              <a:rPr lang="ru-RU" sz="2800" b="1" dirty="0"/>
              <a:t> </a:t>
            </a:r>
            <a:r>
              <a:rPr lang="ru-RU" sz="2800" b="1" dirty="0" err="1"/>
              <a:t>чисельником</a:t>
            </a:r>
            <a:r>
              <a:rPr lang="ru-RU" sz="2800" b="1" dirty="0"/>
              <a:t> </a:t>
            </a:r>
            <a:r>
              <a:rPr lang="ru-RU" sz="2800" b="1" dirty="0" err="1"/>
              <a:t>й</a:t>
            </a:r>
            <a:r>
              <a:rPr lang="ru-RU" sz="2800" b="1" dirty="0"/>
              <a:t> </a:t>
            </a:r>
            <a:r>
              <a:rPr lang="ru-RU" sz="2800" b="1" dirty="0" err="1"/>
              <a:t>знаменником</a:t>
            </a:r>
            <a:r>
              <a:rPr lang="ru-RU" sz="2800" b="1" dirty="0"/>
              <a:t>.                  Риска </a:t>
            </a:r>
            <a:r>
              <a:rPr lang="ru-RU" sz="2800" b="1" dirty="0" err="1"/>
              <a:t>дробу</a:t>
            </a:r>
            <a:r>
              <a:rPr lang="ru-RU" sz="2800" b="1" dirty="0"/>
              <a:t> стала </a:t>
            </a:r>
            <a:r>
              <a:rPr lang="ru-RU" sz="2800" b="1" dirty="0" err="1"/>
              <a:t>загальновживаною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en-US" sz="2800" b="1" dirty="0"/>
              <a:t>XVI</a:t>
            </a:r>
            <a:r>
              <a:rPr lang="ru-RU" sz="2800" b="1" dirty="0"/>
              <a:t> 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571604" y="142852"/>
            <a:ext cx="7000924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РОЗУМОВА РОЗМИНКА</a:t>
            </a:r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pic>
        <p:nvPicPr>
          <p:cNvPr id="36866" name="Picture 2" descr="ucheb_zaveden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4737106" cy="29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571604" y="142852"/>
            <a:ext cx="7000924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ДОМАШНЬОГО ЗАВДАННЯ</a:t>
            </a:r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Izhitsa" pitchFamily="34" charset="0"/>
            </a:endParaRP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1547664" y="198884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Izhitsa" pitchFamily="34" charset="0"/>
            </a:endParaRPr>
          </a:p>
          <a:p>
            <a:endParaRPr lang="ru-RU" sz="2400" b="1" i="1" dirty="0" smtClean="0">
              <a:latin typeface="Izhitsa" pitchFamily="34" charset="0"/>
            </a:endParaRPr>
          </a:p>
          <a:p>
            <a:endParaRPr lang="ru-RU" sz="2400" b="1" i="1" dirty="0">
              <a:latin typeface="Izhitsa" pitchFamily="34" charset="0"/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907704" y="1844824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07704" y="263691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uk-UA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763688" y="3429000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 smtClean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sp>
        <p:nvSpPr>
          <p:cNvPr id="21" name="Text Box 224"/>
          <p:cNvSpPr txBox="1">
            <a:spLocks noChangeArrowheads="1"/>
          </p:cNvSpPr>
          <p:nvPr/>
        </p:nvSpPr>
        <p:spPr bwMode="auto">
          <a:xfrm>
            <a:off x="2627784" y="3356992"/>
            <a:ext cx="648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u="sng" dirty="0">
              <a:solidFill>
                <a:srgbClr val="008000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endParaRPr lang="ru-RU" sz="4400" b="1" baseline="50000" dirty="0">
              <a:solidFill>
                <a:srgbClr val="008000"/>
              </a:solidFill>
              <a:effectLst/>
            </a:endParaRPr>
          </a:p>
        </p:txBody>
      </p:sp>
      <p:pic>
        <p:nvPicPr>
          <p:cNvPr id="104450" name="Picture 2" descr="i0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4000496" cy="267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567</TotalTime>
  <Words>711</Words>
  <Application>Microsoft Office PowerPoint</Application>
  <PresentationFormat>Экран (4:3)</PresentationFormat>
  <Paragraphs>303</Paragraphs>
  <Slides>45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Трек</vt:lpstr>
      <vt:lpstr>Формула</vt:lpstr>
      <vt:lpstr>Слайд 1</vt:lpstr>
      <vt:lpstr>Слайд 2</vt:lpstr>
      <vt:lpstr>Слайд 3</vt:lpstr>
      <vt:lpstr>Слайд 4</vt:lpstr>
      <vt:lpstr>Ми вивчаєм дріб звичайний. Фантазуєм надзвичайно Куди погляд не впаде – загадкове щось знайде.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Проблемне завдання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  Сьогодні  урок  був ...   І я  навчилась  (навчився) … ЯКЕ  ЗАВДАННЯ  ЗДАЛОСЯ СКЛАДНИМ ?</vt:lpstr>
      <vt:lpstr>Слайд 43</vt:lpstr>
      <vt:lpstr>Слайд 44</vt:lpstr>
      <vt:lpstr>Слайд 45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98</cp:revision>
  <dcterms:created xsi:type="dcterms:W3CDTF">2012-01-16T15:04:31Z</dcterms:created>
  <dcterms:modified xsi:type="dcterms:W3CDTF">2017-11-28T16:31:51Z</dcterms:modified>
</cp:coreProperties>
</file>