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0" r:id="rId5"/>
    <p:sldId id="258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285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283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880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399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523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6436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3857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60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936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654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334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140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888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371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366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991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DCF2FC"/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0FC7-F763-4EE3-97AC-F97DC3DBAF88}" type="datetimeFigureOut">
              <a:rPr lang="uk-UA" smtClean="0"/>
              <a:t>21.12.2017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1A54E2-F884-44C5-ADEF-871EE289D2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294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fotki.yandex.ru/users/c16369/view/72665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38D8199E-D10F-4A17-BF9D-78747C9363A1}"/>
              </a:ext>
            </a:extLst>
          </p:cNvPr>
          <p:cNvSpPr/>
          <p:nvPr/>
        </p:nvSpPr>
        <p:spPr>
          <a:xfrm>
            <a:off x="2668587" y="2523798"/>
            <a:ext cx="61325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Незвичайні суцвіття.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3D2CC3-3BA1-4B91-99CB-56176BF41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06" y="882099"/>
            <a:ext cx="4176362" cy="1732057"/>
          </a:xfrm>
          <a:prstGeom prst="rect">
            <a:avLst/>
          </a:prstGeom>
        </p:spPr>
      </p:pic>
      <p:pic>
        <p:nvPicPr>
          <p:cNvPr id="6" name="Рисунок 5" descr="Зображення, що містить дерево, надворі, небо, рослина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0F85736F-FC5A-4A3A-A609-AADDC072AA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830" y="131093"/>
            <a:ext cx="2045612" cy="2452841"/>
          </a:xfrm>
          <a:prstGeom prst="rect">
            <a:avLst/>
          </a:prstGeom>
        </p:spPr>
      </p:pic>
      <p:pic>
        <p:nvPicPr>
          <p:cNvPr id="7" name="Рисунок 6" descr="Зображення, що містить надворі, сидить&#10;&#10;Опис створено з високим рівнем достовірності">
            <a:extLst>
              <a:ext uri="{FF2B5EF4-FFF2-40B4-BE49-F238E27FC236}">
                <a16:creationId xmlns:a16="http://schemas.microsoft.com/office/drawing/2014/main" id="{25AFDC51-0ED4-4447-9269-17597EA998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86" y="3403264"/>
            <a:ext cx="3268141" cy="23285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332DE7-8015-427E-92AA-BE71D0D50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0520" y="3201077"/>
            <a:ext cx="3371919" cy="25307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5FBC2D7-1567-4A1B-AECF-639F1161C6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6666" y="4578379"/>
            <a:ext cx="3022951" cy="2105615"/>
          </a:xfrm>
          <a:prstGeom prst="rect">
            <a:avLst/>
          </a:prstGeom>
        </p:spPr>
      </p:pic>
      <p:pic>
        <p:nvPicPr>
          <p:cNvPr id="10" name="Рисунок 9" descr="Зображення, що містить небо, рослина, трава, надворі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CEBF2E86-4256-4A69-83E4-D4F124F5E6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13" y="161314"/>
            <a:ext cx="1839057" cy="24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7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браження, що містить рослина, стіл&#10;&#10;Опис створено з високим рівнем достовірності">
            <a:extLst>
              <a:ext uri="{FF2B5EF4-FFF2-40B4-BE49-F238E27FC236}">
                <a16:creationId xmlns:a16="http://schemas.microsoft.com/office/drawing/2014/main" id="{E9CC784A-E324-4AB8-91EB-6D337A35F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591" y="457888"/>
            <a:ext cx="8960818" cy="3714469"/>
          </a:xfrm>
          <a:prstGeom prst="rect">
            <a:avLst/>
          </a:prstGeom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36A3FA8B-4F91-40E7-A952-B3C089B22AB8}"/>
              </a:ext>
            </a:extLst>
          </p:cNvPr>
          <p:cNvSpPr/>
          <p:nvPr/>
        </p:nvSpPr>
        <p:spPr>
          <a:xfrm>
            <a:off x="1615591" y="4457827"/>
            <a:ext cx="98307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Триметровий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Аморфофаллус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титан. Діаметр квітки сягає п’ятдесяти сантиметрів, а вага – п’ятдесяти кілограм. Титан виглядає єдиною гігантським пелюсткою, хоча має суцвіття, що складається з безлічі крихітних квітів. Це найбільше суцвіття у світі.</a:t>
            </a:r>
          </a:p>
        </p:txBody>
      </p:sp>
    </p:spTree>
    <p:extLst>
      <p:ext uri="{BB962C8B-B14F-4D97-AF65-F5344CB8AC3E}">
        <p14:creationId xmlns:p14="http://schemas.microsoft.com/office/powerpoint/2010/main" val="144857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10971-337E-4DE3-8A09-FE6DF6215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40439"/>
            <a:ext cx="9429750" cy="1280890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Найбільше суцвіття в Україні – суцвіття соняшника</a:t>
            </a:r>
          </a:p>
        </p:txBody>
      </p:sp>
      <p:pic>
        <p:nvPicPr>
          <p:cNvPr id="5" name="Рисунок 4" descr="Зображення, що містить квітка, рослина, небо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9DB40054-7136-4EF2-866A-CEA67BE19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495" y="1921328"/>
            <a:ext cx="9831765" cy="402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5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браження, що містить дерево, надворі, небо, рослина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E117D980-185E-41AC-A75C-325094D34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835024"/>
            <a:ext cx="4114800" cy="5464175"/>
          </a:xfrm>
          <a:prstGeom prst="rect">
            <a:avLst/>
          </a:prstGeom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30E92990-2531-4D2F-A17B-66F0741A3F7C}"/>
              </a:ext>
            </a:extLst>
          </p:cNvPr>
          <p:cNvSpPr/>
          <p:nvPr/>
        </p:nvSpPr>
        <p:spPr>
          <a:xfrm>
            <a:off x="5473700" y="1220649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 один квітка-гігант – це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Таліпотова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пальма. Її суцвіття виростає до восьми метрів і може складатися більш ніж з мільйона маленьких квіток. Цвіте ця пальма лише один раз, в період від тридцяти до вісімдесяти років. Після плодоношення вона вмирає.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Таліпотова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пальма – рослина з одним з  найбільших суцвіть у світі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00987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браження, що містить надворі, сидить&#10;&#10;Опис створено з високим рівнем достовірності">
            <a:extLst>
              <a:ext uri="{FF2B5EF4-FFF2-40B4-BE49-F238E27FC236}">
                <a16:creationId xmlns:a16="http://schemas.microsoft.com/office/drawing/2014/main" id="{26C0401D-F486-40A4-A2A7-9D75843E4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899" y="1282701"/>
            <a:ext cx="5002921" cy="4076700"/>
          </a:xfrm>
          <a:prstGeom prst="rect">
            <a:avLst/>
          </a:prstGeom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D6548868-7C5E-4342-A105-4A1F75230A11}"/>
              </a:ext>
            </a:extLst>
          </p:cNvPr>
          <p:cNvSpPr/>
          <p:nvPr/>
        </p:nvSpPr>
        <p:spPr>
          <a:xfrm>
            <a:off x="914400" y="943056"/>
            <a:ext cx="5181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Найнезвичайнішою є гігантська квітка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Гіднора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африканська, що росте в пустелях Південної Африки. Її тіло – це одна квітка або суцвіття. З’явившись над піщаною землею, м’ясиста квітка, випускає аромат екскрементів, залучаючи, таким чином, гнойових жуків. Квітка живиться комахами, діючи як пастка.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Гіднора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пахне фекаліями.</a:t>
            </a:r>
          </a:p>
        </p:txBody>
      </p:sp>
    </p:spTree>
    <p:extLst>
      <p:ext uri="{BB962C8B-B14F-4D97-AF65-F5344CB8AC3E}">
        <p14:creationId xmlns:p14="http://schemas.microsoft.com/office/powerpoint/2010/main" val="2473962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3FA8CDE-7CA2-4B4D-BE9C-D5CF14AEB5EE}"/>
              </a:ext>
            </a:extLst>
          </p:cNvPr>
          <p:cNvSpPr/>
          <p:nvPr/>
        </p:nvSpPr>
        <p:spPr>
          <a:xfrm>
            <a:off x="495300" y="501640"/>
            <a:ext cx="5295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effectLst/>
              </a:rPr>
              <a:t>	</a:t>
            </a: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Серед квітів є рекордсмени по зростанню. Найбільшим серед поодиноких квітів є Рафлезія Арнольді. Вона здатна вирости більш ніж на дев’яносто сантиметрів. Її вага при цьому складає близько одинадцяти кілограмів.</a:t>
            </a:r>
          </a:p>
          <a:p>
            <a:pPr algn="just"/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Рафлезія виростає в тропічних лісах Суматри, Індонезії, Борнео, Філіппін і Малайзії. Ця красива криваво-червона квітка – рослина-паразит. Щоб квітка розквітала, може знадобитися не один рік</a:t>
            </a:r>
            <a:r>
              <a:rPr lang="uk-UA" dirty="0">
                <a:effectLst/>
              </a:rPr>
              <a:t>.</a:t>
            </a:r>
          </a:p>
        </p:txBody>
      </p:sp>
      <p:pic>
        <p:nvPicPr>
          <p:cNvPr id="4" name="Рисунок 3" descr="Зображення, що містить трава, надворі, земля, наступний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86038E0D-4A62-4335-85D0-CB66AB316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727199"/>
            <a:ext cx="58674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34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2711044F-FA36-4A79-A1EC-735244BC752F}"/>
              </a:ext>
            </a:extLst>
          </p:cNvPr>
          <p:cNvSpPr/>
          <p:nvPr/>
        </p:nvSpPr>
        <p:spPr>
          <a:xfrm>
            <a:off x="1177506" y="254351"/>
            <a:ext cx="9655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світі найменша квітка у суцвітті належить  </a:t>
            </a:r>
            <a:r>
              <a:rPr lang="uk-UA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вольфії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безкореневій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родини ряскових, що мешкає в стоячих водоймах тропічного і субтропічного клімату</a:t>
            </a:r>
          </a:p>
        </p:txBody>
      </p:sp>
      <p:pic>
        <p:nvPicPr>
          <p:cNvPr id="6" name="Рисунок 5" descr="Зображення, що містить малий, рослина, земля, квітка&#10;&#10;Опис створено з високим рівнем достовірності">
            <a:extLst>
              <a:ext uri="{FF2B5EF4-FFF2-40B4-BE49-F238E27FC236}">
                <a16:creationId xmlns:a16="http://schemas.microsoft.com/office/drawing/2014/main" id="{A0F7CA61-B585-40CA-90EF-C7293082D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376" y="2388963"/>
            <a:ext cx="5478053" cy="381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7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img-fotki.yandex.ru/get/9895/49308015.ba/0_b167b_813c7ee_orig.jpg">
            <a:hlinkClick r:id="rId2"/>
            <a:extLst>
              <a:ext uri="{FF2B5EF4-FFF2-40B4-BE49-F238E27FC236}">
                <a16:creationId xmlns:a16="http://schemas.microsoft.com/office/drawing/2014/main" id="{3634FE26-E7BF-46CD-8BF4-49765C86F2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2080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FCAD7D2-8A90-42CC-B176-867F496D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93" y="847459"/>
            <a:ext cx="7743106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 </a:t>
            </a:r>
            <a:endParaRPr kumimoji="0" lang="uk-UA" altLang="uk-UA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Дуже рідкісна, дуже давня і дуже велика за розмірами рослина - </a:t>
            </a:r>
            <a:r>
              <a:rPr kumimoji="0" lang="uk-UA" altLang="uk-UA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пуйя</a:t>
            </a: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Раймонда з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сімейства </a:t>
            </a:r>
            <a:r>
              <a:rPr kumimoji="0" lang="uk-UA" altLang="uk-UA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бромелієвих</a:t>
            </a: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росте сьогодні в диких умовах тільки в Андах. В деяких заповідних місцях Перу і Болівії можна зустріти її гігантські суцвіття висотою понад 10 метрів та діаметром 2,5 метра.</a:t>
            </a:r>
          </a:p>
        </p:txBody>
      </p:sp>
      <p:sp>
        <p:nvSpPr>
          <p:cNvPr id="6" name="AutoShape 4" descr="http://img-fotki.yandex.ru/get/9895/49308015.ba/0_b167b_813c7ee_orig.jpg">
            <a:hlinkClick r:id="rId2"/>
            <a:extLst>
              <a:ext uri="{FF2B5EF4-FFF2-40B4-BE49-F238E27FC236}">
                <a16:creationId xmlns:a16="http://schemas.microsoft.com/office/drawing/2014/main" id="{BBDCE0D9-110E-4077-B515-C34B2AF96E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5769" y="208483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8" name="Рисунок 7" descr="Зображення, що містить небо, рослина, трава, надворі&#10;&#10;Опис створено з дуже високим рівнем достовірності">
            <a:extLst>
              <a:ext uri="{FF2B5EF4-FFF2-40B4-BE49-F238E27FC236}">
                <a16:creationId xmlns:a16="http://schemas.microsoft.com/office/drawing/2014/main" id="{13526902-28F5-41E4-AD95-0F088A2AB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807" y="1237287"/>
            <a:ext cx="2438400" cy="325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831844"/>
      </p:ext>
    </p:extLst>
  </p:cSld>
  <p:clrMapOvr>
    <a:masterClrMapping/>
  </p:clrMapOvr>
</p:sld>
</file>

<file path=ppt/theme/theme1.xml><?xml version="1.0" encoding="utf-8"?>
<a:theme xmlns:a="http://schemas.openxmlformats.org/drawingml/2006/main" name="Віхоть">
  <a:themeElements>
    <a:clrScheme name="Віхоть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Віхоть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іхоть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104</TotalTime>
  <Words>175</Words>
  <Application>Microsoft Office PowerPoint</Application>
  <PresentationFormat>Широкий екран</PresentationFormat>
  <Paragraphs>11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Віхоть</vt:lpstr>
      <vt:lpstr>Презентація PowerPoint</vt:lpstr>
      <vt:lpstr>Презентація PowerPoint</vt:lpstr>
      <vt:lpstr>Найбільше суцвіття в Україні – суцвіття соняшника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Andrij</dc:creator>
  <cp:lastModifiedBy>Andrij</cp:lastModifiedBy>
  <cp:revision>8</cp:revision>
  <dcterms:created xsi:type="dcterms:W3CDTF">2017-12-21T10:02:28Z</dcterms:created>
  <dcterms:modified xsi:type="dcterms:W3CDTF">2017-12-21T11:47:24Z</dcterms:modified>
</cp:coreProperties>
</file>