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1" r:id="rId11"/>
    <p:sldId id="262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CC66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851648" cy="4680520"/>
          </a:xfrm>
        </p:spPr>
        <p:txBody>
          <a:bodyPr>
            <a:normAutofit/>
          </a:bodyPr>
          <a:lstStyle/>
          <a:p>
            <a:pPr algn="ctr"/>
            <a:r>
              <a:rPr lang="uk-UA" b="1" i="1" dirty="0" smtClean="0">
                <a:solidFill>
                  <a:srgbClr val="000066"/>
                </a:solidFill>
              </a:rPr>
              <a:t>Урок з образотворчого мистецтва</a:t>
            </a:r>
            <a:r>
              <a:rPr lang="ru-RU" i="1" dirty="0" smtClean="0">
                <a:solidFill>
                  <a:srgbClr val="000066"/>
                </a:solidFill>
              </a:rPr>
              <a:t/>
            </a:r>
            <a:br>
              <a:rPr lang="ru-RU" i="1" dirty="0" smtClean="0">
                <a:solidFill>
                  <a:srgbClr val="000066"/>
                </a:solidFill>
              </a:rPr>
            </a:br>
            <a:r>
              <a:rPr lang="uk-UA" b="1" i="1" dirty="0" smtClean="0">
                <a:solidFill>
                  <a:srgbClr val="000066"/>
                </a:solidFill>
              </a:rPr>
              <a:t> в 3 класі</a:t>
            </a:r>
            <a:r>
              <a:rPr lang="ru-RU" i="1" dirty="0" smtClean="0">
                <a:solidFill>
                  <a:srgbClr val="000066"/>
                </a:solidFill>
              </a:rPr>
              <a:t/>
            </a:r>
            <a:br>
              <a:rPr lang="ru-RU" i="1" dirty="0" smtClean="0">
                <a:solidFill>
                  <a:srgbClr val="000066"/>
                </a:solidFill>
              </a:rPr>
            </a:br>
            <a:r>
              <a:rPr lang="uk-UA" b="1" dirty="0" smtClean="0">
                <a:solidFill>
                  <a:srgbClr val="000066"/>
                </a:solidFill>
              </a:rPr>
              <a:t>на тему </a:t>
            </a:r>
            <a:r>
              <a:rPr lang="uk-UA" b="1" dirty="0" smtClean="0">
                <a:solidFill>
                  <a:srgbClr val="000066"/>
                </a:solidFill>
              </a:rPr>
              <a:t/>
            </a:r>
            <a:br>
              <a:rPr lang="uk-UA" b="1" dirty="0" smtClean="0">
                <a:solidFill>
                  <a:srgbClr val="000066"/>
                </a:solidFill>
              </a:rPr>
            </a:br>
            <a:r>
              <a:rPr lang="uk-UA" b="1" dirty="0" smtClean="0">
                <a:solidFill>
                  <a:srgbClr val="000066"/>
                </a:solidFill>
              </a:rPr>
              <a:t>«</a:t>
            </a:r>
            <a:r>
              <a:rPr lang="uk-UA" b="1" dirty="0" smtClean="0">
                <a:solidFill>
                  <a:srgbClr val="000066"/>
                </a:solidFill>
              </a:rPr>
              <a:t>Пейзаж»</a:t>
            </a: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77007" y="923758"/>
            <a:ext cx="5589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ОСТРІВ МАЙСТРІВ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0"/>
            <a:ext cx="38164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Зупинка</a:t>
            </a:r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D:\школа\різні уроки\семінар\урок на семінар\картинки до уроку\3188824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35163"/>
            <a:ext cx="4752527" cy="444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8296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 </a:t>
            </a:r>
            <a:r>
              <a:rPr lang="uk-UA" b="1" dirty="0" smtClean="0"/>
              <a:t>Етапи </a:t>
            </a:r>
            <a:r>
              <a:rPr lang="uk-UA" b="1" dirty="0" smtClean="0"/>
              <a:t>роботи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35280" cy="792088"/>
          </a:xfrm>
        </p:spPr>
        <p:txBody>
          <a:bodyPr/>
          <a:lstStyle/>
          <a:p>
            <a:r>
              <a:rPr lang="uk-UA" dirty="0" smtClean="0"/>
              <a:t>Зафарбовуємо аркуш паперу</a:t>
            </a:r>
            <a:r>
              <a:rPr lang="uk-UA" b="1" dirty="0" smtClean="0"/>
              <a:t> </a:t>
            </a:r>
            <a:r>
              <a:rPr lang="uk-UA" dirty="0" smtClean="0"/>
              <a:t>фарбою.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D:\школа\різні уроки\семінар\урок на семінар\Новая папка\IMG_21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16832"/>
            <a:ext cx="712879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648072"/>
          </a:xfrm>
        </p:spPr>
        <p:txBody>
          <a:bodyPr/>
          <a:lstStyle/>
          <a:p>
            <a:pPr algn="ctr"/>
            <a:r>
              <a:rPr lang="uk-UA" dirty="0" smtClean="0"/>
              <a:t>Малюємо пагорби.</a:t>
            </a:r>
            <a:endParaRPr lang="ru-RU" dirty="0"/>
          </a:p>
        </p:txBody>
      </p:sp>
      <p:pic>
        <p:nvPicPr>
          <p:cNvPr id="5" name="Рисунок 4" descr="D:\школа\різні уроки\семінар\урок на семінар\Новая папка\IMG_21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696744" cy="5688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936104"/>
          </a:xfrm>
        </p:spPr>
        <p:txBody>
          <a:bodyPr/>
          <a:lstStyle/>
          <a:p>
            <a:r>
              <a:rPr lang="uk-UA" dirty="0" smtClean="0"/>
              <a:t>На передньому плані малюємо дерево. Потім </a:t>
            </a:r>
            <a:r>
              <a:rPr lang="uk-UA" dirty="0" err="1" smtClean="0"/>
              <a:t>–ялинку</a:t>
            </a:r>
            <a:r>
              <a:rPr lang="uk-UA" dirty="0" smtClean="0"/>
              <a:t>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:\школа\різні уроки\семінар\урок на семінар\Новая папка\IMG_217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052736"/>
            <a:ext cx="698477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917456"/>
          </a:xfrm>
        </p:spPr>
        <p:txBody>
          <a:bodyPr/>
          <a:lstStyle/>
          <a:p>
            <a:r>
              <a:rPr lang="uk-UA" dirty="0" smtClean="0"/>
              <a:t>Можна намалювати кущик калини. Притрушуємо малюнок сніжком.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D:\школа\різні уроки\семінар\урок на семінар\Новая папка\IMG_22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69674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школа\семінар\семінар 2016\урок на семінар\1433694006_587_1280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379305" cy="4983832"/>
          </a:xfrm>
          <a:prstGeom prst="rect">
            <a:avLst/>
          </a:prstGeom>
          <a:noFill/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55776" y="188640"/>
            <a:ext cx="39954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ПОДАРУНОК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5400600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/>
              <a:t>Сьогодні</a:t>
            </a:r>
            <a:r>
              <a:rPr lang="ru-RU" sz="3100" dirty="0" smtClean="0"/>
              <a:t> на </a:t>
            </a:r>
            <a:r>
              <a:rPr lang="ru-RU" sz="3100" dirty="0" err="1" smtClean="0"/>
              <a:t>уроці</a:t>
            </a:r>
            <a:r>
              <a:rPr lang="ru-RU" sz="3100" dirty="0" smtClean="0"/>
              <a:t> кожному </a:t>
            </a:r>
            <a:r>
              <a:rPr lang="ru-RU" sz="3100" dirty="0" err="1" smtClean="0"/>
              <a:t>з</a:t>
            </a:r>
            <a:r>
              <a:rPr lang="ru-RU" sz="3100" dirty="0" smtClean="0"/>
              <a:t> вас я хочу </a:t>
            </a:r>
            <a:r>
              <a:rPr lang="ru-RU" sz="3100" dirty="0" err="1" smtClean="0"/>
              <a:t>побажати</a:t>
            </a:r>
            <a:r>
              <a:rPr lang="ru-RU" sz="3100" dirty="0" smtClean="0"/>
              <a:t>, </a:t>
            </a:r>
            <a:r>
              <a:rPr lang="ru-RU" sz="3100" dirty="0" err="1" smtClean="0"/>
              <a:t>щоб</a:t>
            </a:r>
            <a:r>
              <a:rPr lang="ru-RU" sz="3100" dirty="0" smtClean="0"/>
              <a:t> на </a:t>
            </a:r>
            <a:r>
              <a:rPr lang="ru-RU" sz="3100" dirty="0" err="1" smtClean="0"/>
              <a:t>уроці</a:t>
            </a:r>
            <a:r>
              <a:rPr lang="ru-RU" sz="3100" dirty="0" smtClean="0"/>
              <a:t> </a:t>
            </a:r>
            <a:r>
              <a:rPr lang="ru-RU" sz="3100" dirty="0" err="1" smtClean="0"/>
              <a:t>ви</a:t>
            </a:r>
            <a:r>
              <a:rPr lang="ru-RU" sz="3100" dirty="0" smtClean="0"/>
              <a:t> </a:t>
            </a:r>
            <a:r>
              <a:rPr lang="ru-RU" sz="3100" dirty="0" err="1" smtClean="0"/>
              <a:t>були</a:t>
            </a:r>
            <a:r>
              <a:rPr lang="ru-RU" sz="3100" dirty="0" smtClean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70C0"/>
                </a:solidFill>
              </a:rPr>
              <a:t>У</a:t>
            </a:r>
            <a:r>
              <a:rPr lang="uk-UA" dirty="0" smtClean="0"/>
              <a:t> -   уважними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С</a:t>
            </a:r>
            <a:r>
              <a:rPr lang="uk-UA" i="1" dirty="0" smtClean="0"/>
              <a:t> -</a:t>
            </a:r>
            <a:r>
              <a:rPr lang="uk-UA" dirty="0" smtClean="0"/>
              <a:t>   самостійними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П</a:t>
            </a:r>
            <a:r>
              <a:rPr lang="ru-RU" dirty="0" smtClean="0"/>
              <a:t> </a:t>
            </a:r>
            <a:r>
              <a:rPr lang="uk-UA" dirty="0" smtClean="0"/>
              <a:t> - переконливими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b="1" i="1" dirty="0" smtClean="0">
                <a:solidFill>
                  <a:srgbClr val="7030A0"/>
                </a:solidFill>
              </a:rPr>
              <a:t>І </a:t>
            </a:r>
            <a:r>
              <a:rPr lang="uk-UA" dirty="0" smtClean="0"/>
              <a:t> -   </a:t>
            </a:r>
            <a:r>
              <a:rPr lang="ru-RU" dirty="0" err="1" smtClean="0"/>
              <a:t>ініціативними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b="1" i="1" dirty="0" smtClean="0">
                <a:solidFill>
                  <a:srgbClr val="FFCC66"/>
                </a:solidFill>
              </a:rPr>
              <a:t>Х</a:t>
            </a:r>
            <a:r>
              <a:rPr lang="ru-RU" dirty="0" smtClean="0"/>
              <a:t> </a:t>
            </a:r>
            <a:r>
              <a:rPr lang="uk-UA" dirty="0" smtClean="0"/>
              <a:t>-   </a:t>
            </a:r>
            <a:r>
              <a:rPr lang="ru-RU" dirty="0" err="1" smtClean="0"/>
              <a:t>хоробрими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uk-UA" dirty="0" smtClean="0">
                <a:solidFill>
                  <a:srgbClr val="FF0000"/>
                </a:solidFill>
              </a:rPr>
              <a:t>Діти</a:t>
            </a:r>
            <a:r>
              <a:rPr lang="ru-RU" dirty="0" smtClean="0">
                <a:solidFill>
                  <a:srgbClr val="FF0000"/>
                </a:solidFill>
              </a:rPr>
              <a:t>, я </a:t>
            </a:r>
            <a:r>
              <a:rPr lang="ru-RU" dirty="0" err="1" smtClean="0">
                <a:solidFill>
                  <a:srgbClr val="FF0000"/>
                </a:solidFill>
              </a:rPr>
              <a:t>бажаю</a:t>
            </a:r>
            <a:r>
              <a:rPr lang="ru-RU" dirty="0" smtClean="0">
                <a:solidFill>
                  <a:srgbClr val="FF0000"/>
                </a:solidFill>
              </a:rPr>
              <a:t> вам </a:t>
            </a:r>
            <a:r>
              <a:rPr lang="ru-RU" b="1" i="1" dirty="0" smtClean="0">
                <a:solidFill>
                  <a:srgbClr val="FF0000"/>
                </a:solidFill>
              </a:rPr>
              <a:t>УСПІХУ!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>
            <a:off x="539552" y="1268760"/>
            <a:ext cx="8352928" cy="5040560"/>
          </a:xfrm>
          <a:prstGeom prst="vertic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rgbClr val="CC0000"/>
                </a:solidFill>
              </a:rPr>
              <a:t>                 Любі </a:t>
            </a:r>
            <a:r>
              <a:rPr lang="uk-UA" sz="2400" dirty="0" smtClean="0">
                <a:solidFill>
                  <a:srgbClr val="CC0000"/>
                </a:solidFill>
              </a:rPr>
              <a:t>діти! Добрий день. </a:t>
            </a:r>
            <a:endParaRPr lang="ru-RU" sz="2400" dirty="0" smtClean="0">
              <a:solidFill>
                <a:srgbClr val="CC0000"/>
              </a:solidFill>
            </a:endParaRPr>
          </a:p>
          <a:p>
            <a:r>
              <a:rPr lang="uk-UA" sz="2400" dirty="0" smtClean="0">
                <a:solidFill>
                  <a:srgbClr val="CC0000"/>
                </a:solidFill>
              </a:rPr>
              <a:t>Я – </a:t>
            </a:r>
            <a:r>
              <a:rPr lang="uk-UA" sz="2400" dirty="0" err="1" smtClean="0">
                <a:solidFill>
                  <a:srgbClr val="CC0000"/>
                </a:solidFill>
              </a:rPr>
              <a:t>Барвистик</a:t>
            </a:r>
            <a:r>
              <a:rPr lang="uk-UA" sz="2400" dirty="0" smtClean="0">
                <a:solidFill>
                  <a:srgbClr val="CC0000"/>
                </a:solidFill>
              </a:rPr>
              <a:t>. Живу на острові Майстрів. Я маю велику крамницю. Нещодавно дізнався, що діти вашого класу вміють гарно малювати. Запрошую вас до співпраці. Прошу вас намалювати картини. А я буду їх продавати в своїй крамниці. За це я вам висилатиму різні фрукти, які ростуть на нашому острові.</a:t>
            </a:r>
            <a:endParaRPr lang="ru-RU" sz="2400" dirty="0" smtClean="0">
              <a:solidFill>
                <a:srgbClr val="CC0000"/>
              </a:solidFill>
            </a:endParaRPr>
          </a:p>
          <a:p>
            <a:r>
              <a:rPr lang="uk-UA" sz="2400" dirty="0" smtClean="0">
                <a:solidFill>
                  <a:srgbClr val="CC0000"/>
                </a:solidFill>
              </a:rPr>
              <a:t>                                           </a:t>
            </a:r>
            <a:r>
              <a:rPr lang="uk-UA" sz="2400" dirty="0" smtClean="0">
                <a:solidFill>
                  <a:srgbClr val="CC0000"/>
                </a:solidFill>
              </a:rPr>
              <a:t>           </a:t>
            </a:r>
            <a:r>
              <a:rPr lang="uk-UA" sz="2400" dirty="0" smtClean="0">
                <a:solidFill>
                  <a:srgbClr val="CC0000"/>
                </a:solidFill>
              </a:rPr>
              <a:t>До побачення.</a:t>
            </a:r>
            <a:endParaRPr lang="ru-RU" sz="2400" dirty="0" smtClean="0">
              <a:solidFill>
                <a:srgbClr val="CC0000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/>
              <a:t>Телеграма</a:t>
            </a:r>
            <a:endParaRPr lang="ru-RU" b="1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школа\різні уроки\семінар\урок на семінар\картинки до уроку\direct-dyes-1406038.jpg"/>
          <p:cNvPicPr>
            <a:picLocks noGrp="1"/>
          </p:cNvPicPr>
          <p:nvPr>
            <p:ph idx="1"/>
          </p:nvPr>
        </p:nvPicPr>
        <p:blipFill>
          <a:blip r:embed="rId2" cstate="print"/>
          <a:srcRect l="11978" r="9331"/>
          <a:stretch>
            <a:fillRect/>
          </a:stretch>
        </p:blipFill>
        <p:spPr bwMode="auto">
          <a:xfrm>
            <a:off x="395536" y="1935163"/>
            <a:ext cx="8352927" cy="4389437"/>
          </a:xfrm>
          <a:prstGeom prst="rect">
            <a:avLst/>
          </a:prstGeom>
          <a:noFill/>
          <a:ln w="38100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99792" y="0"/>
            <a:ext cx="35488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Зупинка</a:t>
            </a:r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1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2338" y="908720"/>
            <a:ext cx="58027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КАЛЕЙДОСКОП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школа\різні уроки\семінар\урок на семінар\картинки до уроку\70х70ум-600x60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7281" y="1935163"/>
            <a:ext cx="4714999" cy="459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99792" y="0"/>
            <a:ext cx="3960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Зупинка</a:t>
            </a:r>
            <a:r>
              <a:rPr lang="ru-RU" sz="5400" b="1" cap="none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</a:t>
            </a:r>
            <a:endParaRPr lang="ru-RU" sz="5400" b="1" cap="none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49338" y="908720"/>
            <a:ext cx="4308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ЗАГАДКОВА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949280"/>
            <a:ext cx="8013576" cy="638944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latin typeface="Arial" pitchFamily="34" charset="0"/>
                <a:cs typeface="Arial" pitchFamily="34" charset="0"/>
              </a:rPr>
              <a:t>ПОРТРЕТ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D:\школа\різні уроки\семінар\урок на семінар\картинки до уроку\62685daed998d55ae620c400d4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32656"/>
            <a:ext cx="5832648" cy="5499991"/>
          </a:xfrm>
          <a:prstGeom prst="rect">
            <a:avLst/>
          </a:prstGeom>
          <a:noFill/>
          <a:ln w="38100" cmpd="thickThin">
            <a:solidFill>
              <a:srgbClr val="000099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>
                <a:latin typeface="Arial" pitchFamily="34" charset="0"/>
                <a:cs typeface="Arial" pitchFamily="34" charset="0"/>
              </a:rPr>
              <a:t>АНІМАЛІЗМ</a:t>
            </a:r>
            <a:endParaRPr lang="ru-RU" dirty="0"/>
          </a:p>
        </p:txBody>
      </p:sp>
      <p:pic>
        <p:nvPicPr>
          <p:cNvPr id="4" name="Содержимое 3" descr="D:\школа\різні уроки\семінар\урок на семінар\картинки до уроку\68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860134" cy="4623792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17232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/>
              <a:t>НАТЮРМОРТ</a:t>
            </a:r>
            <a:endParaRPr lang="ru-RU" b="1" dirty="0"/>
          </a:p>
        </p:txBody>
      </p:sp>
      <p:pic>
        <p:nvPicPr>
          <p:cNvPr id="4" name="Содержимое 3" descr="D:\школа\різні уроки\семінар\урок на семінар\картинки до уроку\Natjurmort_Zavtrak_195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8640"/>
            <a:ext cx="6281451" cy="5688632"/>
          </a:xfrm>
          <a:prstGeom prst="rect">
            <a:avLst/>
          </a:prstGeom>
          <a:noFill/>
          <a:ln w="38100" cmpd="thickThin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715000"/>
            <a:ext cx="8229600" cy="1143000"/>
          </a:xfrm>
        </p:spPr>
        <p:txBody>
          <a:bodyPr/>
          <a:lstStyle/>
          <a:p>
            <a:pPr algn="ctr"/>
            <a:r>
              <a:rPr lang="uk-UA" b="1" dirty="0" smtClean="0"/>
              <a:t>ПЕЙЗАЖ</a:t>
            </a:r>
            <a:endParaRPr lang="ru-RU" b="1" dirty="0"/>
          </a:p>
        </p:txBody>
      </p:sp>
      <p:pic>
        <p:nvPicPr>
          <p:cNvPr id="4" name="Содержимое 3" descr="D:\школа\різні уроки\семінар\урок на семінар\картинки до уроку\imag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0648"/>
            <a:ext cx="6743102" cy="5688632"/>
          </a:xfrm>
          <a:prstGeom prst="rect">
            <a:avLst/>
          </a:prstGeom>
          <a:noFill/>
          <a:ln w="38100" cmpd="thickThin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135</Words>
  <Application>Microsoft Office PowerPoint</Application>
  <PresentationFormat>Экран (4:3)</PresentationFormat>
  <Paragraphs>22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Урок з образотворчого мистецтва  в 3 класі на тему  «Пейзаж»</vt:lpstr>
      <vt:lpstr>Сьогодні на уроці кожному з вас я хочу побажати, щоб на уроці ви були:  У -   уважними, С -   самостійними, П  - переконливими, І  -   ініціативними,  Х -   хоробрими.        Діти, я бажаю вам УСПІХУ!  </vt:lpstr>
      <vt:lpstr>Телеграма</vt:lpstr>
      <vt:lpstr>Слайд 4</vt:lpstr>
      <vt:lpstr>Слайд 5</vt:lpstr>
      <vt:lpstr>ПОРТРЕТ</vt:lpstr>
      <vt:lpstr>АНІМАЛІЗМ</vt:lpstr>
      <vt:lpstr>НАТЮРМОРТ</vt:lpstr>
      <vt:lpstr>ПЕЙЗАЖ</vt:lpstr>
      <vt:lpstr>ОСТРІВ МАЙСТРІВ</vt:lpstr>
      <vt:lpstr> Етапи роботи</vt:lpstr>
      <vt:lpstr>Слайд 12</vt:lpstr>
      <vt:lpstr>Слайд 13</vt:lpstr>
      <vt:lpstr>Слайд 14</vt:lpstr>
      <vt:lpstr>ПОДАРУНОК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з образотворчого мистецтва  в 3 класі на тему  «Пейзаж»</dc:title>
  <dc:creator>home</dc:creator>
  <cp:lastModifiedBy>home</cp:lastModifiedBy>
  <cp:revision>7</cp:revision>
  <dcterms:created xsi:type="dcterms:W3CDTF">2017-12-02T14:14:02Z</dcterms:created>
  <dcterms:modified xsi:type="dcterms:W3CDTF">2017-12-02T15:20:33Z</dcterms:modified>
</cp:coreProperties>
</file>