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8" r:id="rId5"/>
    <p:sldId id="299" r:id="rId6"/>
    <p:sldId id="300" r:id="rId7"/>
    <p:sldId id="298" r:id="rId8"/>
    <p:sldId id="301" r:id="rId9"/>
    <p:sldId id="302" r:id="rId10"/>
    <p:sldId id="305" r:id="rId11"/>
    <p:sldId id="313" r:id="rId12"/>
    <p:sldId id="307" r:id="rId13"/>
    <p:sldId id="308" r:id="rId14"/>
    <p:sldId id="306" r:id="rId15"/>
    <p:sldId id="309" r:id="rId16"/>
    <p:sldId id="310" r:id="rId17"/>
    <p:sldId id="314" r:id="rId18"/>
    <p:sldId id="312" r:id="rId19"/>
    <p:sldId id="311" r:id="rId2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3111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35" autoAdjust="0"/>
    <p:restoredTop sz="96255" autoAdjust="0"/>
  </p:normalViewPr>
  <p:slideViewPr>
    <p:cSldViewPr snapToGrid="0">
      <p:cViewPr>
        <p:scale>
          <a:sx n="82" d="100"/>
          <a:sy n="82" d="100"/>
        </p:scale>
        <p:origin x="-216" y="2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5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289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CD1001-ACE0-4079-BE0C-4A71458E196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5B27F0-63BB-4B64-A624-A50C41E864EB}">
      <dgm:prSet phldrT="[Текст]" custT="1"/>
      <dgm:spPr/>
      <dgm:t>
        <a:bodyPr/>
        <a:lstStyle/>
        <a:p>
          <a:r>
            <a:rPr lang="uk-UA" sz="5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добра</a:t>
          </a:r>
          <a:endParaRPr lang="ru-RU" sz="54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21B06F-34C2-4145-AF73-8F501E2A5C33}" type="parTrans" cxnId="{296D26A5-EAF2-40F6-B6CA-C0A909C7441F}">
      <dgm:prSet/>
      <dgm:spPr/>
      <dgm:t>
        <a:bodyPr/>
        <a:lstStyle/>
        <a:p>
          <a:endParaRPr lang="ru-RU"/>
        </a:p>
      </dgm:t>
    </dgm:pt>
    <dgm:pt modelId="{F60D0020-2410-4217-B7B9-FE0B460DE089}" type="sibTrans" cxnId="{296D26A5-EAF2-40F6-B6CA-C0A909C7441F}">
      <dgm:prSet/>
      <dgm:spPr/>
      <dgm:t>
        <a:bodyPr/>
        <a:lstStyle/>
        <a:p>
          <a:endParaRPr lang="ru-RU"/>
        </a:p>
      </dgm:t>
    </dgm:pt>
    <dgm:pt modelId="{2EC18D3F-C47A-4001-8A3F-5F413DF37B96}">
      <dgm:prSet phldrT="[Текст]" custT="1"/>
      <dgm:spPr/>
      <dgm:t>
        <a:bodyPr/>
        <a:lstStyle/>
        <a:p>
          <a:r>
            <a:rPr lang="uk-UA" sz="5400" b="1" dirty="0" smtClean="0">
              <a:solidFill>
                <a:schemeClr val="tx1"/>
              </a:solidFill>
            </a:rPr>
            <a:t>чуйна</a:t>
          </a:r>
          <a:endParaRPr lang="ru-RU" sz="5400" b="1" dirty="0">
            <a:solidFill>
              <a:schemeClr val="tx1"/>
            </a:solidFill>
          </a:endParaRPr>
        </a:p>
      </dgm:t>
    </dgm:pt>
    <dgm:pt modelId="{9B74D338-96B5-4C2B-AA0E-DD07711F4E6E}" type="parTrans" cxnId="{5C92D63D-1567-4ED3-B979-B2E7052F1734}">
      <dgm:prSet/>
      <dgm:spPr/>
      <dgm:t>
        <a:bodyPr/>
        <a:lstStyle/>
        <a:p>
          <a:endParaRPr lang="ru-RU"/>
        </a:p>
      </dgm:t>
    </dgm:pt>
    <dgm:pt modelId="{DB67D2AB-F755-44AE-8C7B-8B534AEE7D51}" type="sibTrans" cxnId="{5C92D63D-1567-4ED3-B979-B2E7052F1734}">
      <dgm:prSet/>
      <dgm:spPr/>
      <dgm:t>
        <a:bodyPr/>
        <a:lstStyle/>
        <a:p>
          <a:endParaRPr lang="ru-RU"/>
        </a:p>
      </dgm:t>
    </dgm:pt>
    <dgm:pt modelId="{FABCD4FE-E5F2-43A4-B1B2-E6E6A02BB06D}">
      <dgm:prSet phldrT="[Текст]" custT="1"/>
      <dgm:spPr/>
      <dgm:t>
        <a:bodyPr/>
        <a:lstStyle/>
        <a:p>
          <a:r>
            <a:rPr lang="uk-UA" sz="5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уважна</a:t>
          </a:r>
          <a:endParaRPr lang="ru-RU" sz="5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3A993BA-AD58-4FE0-9619-2FC5A7692F30}" type="parTrans" cxnId="{AC0A51AD-05D8-4718-B0F7-A8B4703F123D}">
      <dgm:prSet/>
      <dgm:spPr/>
      <dgm:t>
        <a:bodyPr/>
        <a:lstStyle/>
        <a:p>
          <a:endParaRPr lang="ru-RU"/>
        </a:p>
      </dgm:t>
    </dgm:pt>
    <dgm:pt modelId="{3C6A68DA-C270-4AED-BFB0-A2B7C17CC9A4}" type="sibTrans" cxnId="{AC0A51AD-05D8-4718-B0F7-A8B4703F123D}">
      <dgm:prSet/>
      <dgm:spPr/>
      <dgm:t>
        <a:bodyPr/>
        <a:lstStyle/>
        <a:p>
          <a:endParaRPr lang="ru-RU"/>
        </a:p>
      </dgm:t>
    </dgm:pt>
    <dgm:pt modelId="{9C4D7854-482A-47B1-BE17-C11236A511BE}">
      <dgm:prSet phldrT="[Текст]" custT="1"/>
      <dgm:spPr/>
      <dgm:t>
        <a:bodyPr/>
        <a:lstStyle/>
        <a:p>
          <a:r>
            <a:rPr lang="uk-UA" sz="5400" b="1" dirty="0" smtClean="0">
              <a:solidFill>
                <a:schemeClr val="tx1"/>
              </a:solidFill>
            </a:rPr>
            <a:t>сердечна</a:t>
          </a:r>
          <a:endParaRPr lang="ru-RU" sz="5400" b="1" dirty="0">
            <a:solidFill>
              <a:schemeClr val="tx1"/>
            </a:solidFill>
          </a:endParaRPr>
        </a:p>
      </dgm:t>
    </dgm:pt>
    <dgm:pt modelId="{1AEBB28F-BF71-4028-9591-B996B9CBB284}" type="parTrans" cxnId="{02C6545C-9B12-4A3C-8B78-23D086B721D2}">
      <dgm:prSet/>
      <dgm:spPr/>
      <dgm:t>
        <a:bodyPr/>
        <a:lstStyle/>
        <a:p>
          <a:endParaRPr lang="ru-RU"/>
        </a:p>
      </dgm:t>
    </dgm:pt>
    <dgm:pt modelId="{B6BF5E47-C855-41FB-B20A-9FABB7B6C3F0}" type="sibTrans" cxnId="{02C6545C-9B12-4A3C-8B78-23D086B721D2}">
      <dgm:prSet/>
      <dgm:spPr/>
      <dgm:t>
        <a:bodyPr/>
        <a:lstStyle/>
        <a:p>
          <a:endParaRPr lang="ru-RU"/>
        </a:p>
      </dgm:t>
    </dgm:pt>
    <dgm:pt modelId="{57A09D79-01FC-4558-AAD1-BBF13F486EFF}">
      <dgm:prSet phldrT="[Текст]" custT="1"/>
      <dgm:spPr/>
      <dgm:t>
        <a:bodyPr/>
        <a:lstStyle/>
        <a:p>
          <a:r>
            <a:rPr lang="uk-UA" sz="5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дбайлива</a:t>
          </a:r>
          <a:endParaRPr lang="ru-RU" sz="5400" b="1" dirty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7EFC64D-2449-4283-B1A1-CB1A0B55D25D}" type="parTrans" cxnId="{EA46FBDF-420D-4E2C-8D51-E29F65A957DD}">
      <dgm:prSet/>
      <dgm:spPr/>
      <dgm:t>
        <a:bodyPr/>
        <a:lstStyle/>
        <a:p>
          <a:endParaRPr lang="ru-RU"/>
        </a:p>
      </dgm:t>
    </dgm:pt>
    <dgm:pt modelId="{CD955EF4-D355-4CAB-BB85-9BEAF1344032}" type="sibTrans" cxnId="{EA46FBDF-420D-4E2C-8D51-E29F65A957DD}">
      <dgm:prSet/>
      <dgm:spPr/>
      <dgm:t>
        <a:bodyPr/>
        <a:lstStyle/>
        <a:p>
          <a:endParaRPr lang="ru-RU"/>
        </a:p>
      </dgm:t>
    </dgm:pt>
    <dgm:pt modelId="{A991306E-EF99-4AEC-9A93-39D4DD7C11E9}" type="pres">
      <dgm:prSet presAssocID="{FFCD1001-ACE0-4079-BE0C-4A71458E196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591816-92BC-4760-8AEF-46492E5AFBE5}" type="pres">
      <dgm:prSet presAssocID="{135B27F0-63BB-4B64-A624-A50C41E864EB}" presName="node" presStyleLbl="node1" presStyleIdx="0" presStyleCnt="5" custScaleX="188385" custRadScaleRad="100089" custRadScaleInc="11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0562B-4AFE-475C-8AC3-C7CD4B0ACBD9}" type="pres">
      <dgm:prSet presAssocID="{135B27F0-63BB-4B64-A624-A50C41E864EB}" presName="spNode" presStyleCnt="0"/>
      <dgm:spPr/>
    </dgm:pt>
    <dgm:pt modelId="{12C0A10B-358B-4CD9-9F8E-A5E835C79A9B}" type="pres">
      <dgm:prSet presAssocID="{F60D0020-2410-4217-B7B9-FE0B460DE089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98C9FED-FB19-4289-9B29-B32E3321C248}" type="pres">
      <dgm:prSet presAssocID="{2EC18D3F-C47A-4001-8A3F-5F413DF37B96}" presName="node" presStyleLbl="node1" presStyleIdx="1" presStyleCnt="5" custScaleX="193487" custRadScaleRad="132263" custRadScaleInc="21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9E8D7-C99D-4EE0-8101-69AD911EE874}" type="pres">
      <dgm:prSet presAssocID="{2EC18D3F-C47A-4001-8A3F-5F413DF37B96}" presName="spNode" presStyleCnt="0"/>
      <dgm:spPr/>
    </dgm:pt>
    <dgm:pt modelId="{D9B8DF89-56C3-42C8-A8D5-65F48D9CF3B7}" type="pres">
      <dgm:prSet presAssocID="{DB67D2AB-F755-44AE-8C7B-8B534AEE7D51}" presName="sibTrans" presStyleLbl="sibTrans1D1" presStyleIdx="1" presStyleCnt="5"/>
      <dgm:spPr/>
      <dgm:t>
        <a:bodyPr/>
        <a:lstStyle/>
        <a:p>
          <a:endParaRPr lang="ru-RU"/>
        </a:p>
      </dgm:t>
    </dgm:pt>
    <dgm:pt modelId="{5269F73E-DF4F-4FC3-ACF8-525A01AB905B}" type="pres">
      <dgm:prSet presAssocID="{FABCD4FE-E5F2-43A4-B1B2-E6E6A02BB06D}" presName="node" presStyleLbl="node1" presStyleIdx="2" presStyleCnt="5" custScaleX="172876" custRadScaleRad="127425" custRadScaleInc="-83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983965-9083-4D39-A029-B07034DE888D}" type="pres">
      <dgm:prSet presAssocID="{FABCD4FE-E5F2-43A4-B1B2-E6E6A02BB06D}" presName="spNode" presStyleCnt="0"/>
      <dgm:spPr/>
    </dgm:pt>
    <dgm:pt modelId="{7E3E76C7-BE6B-4BB1-967C-33DA2336F95D}" type="pres">
      <dgm:prSet presAssocID="{3C6A68DA-C270-4AED-BFB0-A2B7C17CC9A4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5BDDE3C-6A4B-4619-A9E3-E28D7B0249D7}" type="pres">
      <dgm:prSet presAssocID="{9C4D7854-482A-47B1-BE17-C11236A511BE}" presName="node" presStyleLbl="node1" presStyleIdx="3" presStyleCnt="5" custScaleX="186328" custRadScaleRad="107306" custRadScaleInc="42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3839A-4AA9-40DA-98D3-6EF7AD5525DA}" type="pres">
      <dgm:prSet presAssocID="{9C4D7854-482A-47B1-BE17-C11236A511BE}" presName="spNode" presStyleCnt="0"/>
      <dgm:spPr/>
    </dgm:pt>
    <dgm:pt modelId="{4071465F-866D-4988-BCC8-25C57A5C5A4E}" type="pres">
      <dgm:prSet presAssocID="{B6BF5E47-C855-41FB-B20A-9FABB7B6C3F0}" presName="sibTrans" presStyleLbl="sibTrans1D1" presStyleIdx="3" presStyleCnt="5"/>
      <dgm:spPr/>
      <dgm:t>
        <a:bodyPr/>
        <a:lstStyle/>
        <a:p>
          <a:endParaRPr lang="ru-RU"/>
        </a:p>
      </dgm:t>
    </dgm:pt>
    <dgm:pt modelId="{EB94C0D6-2587-4C16-AAFB-4A43F3FB8C8D}" type="pres">
      <dgm:prSet presAssocID="{57A09D79-01FC-4558-AAD1-BBF13F486EFF}" presName="node" presStyleLbl="node1" presStyleIdx="4" presStyleCnt="5" custScaleX="199297" custScaleY="98317" custRadScaleRad="148699" custRadScaleInc="-30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1462DF-69D4-43F0-94FA-ED4B6564A624}" type="pres">
      <dgm:prSet presAssocID="{57A09D79-01FC-4558-AAD1-BBF13F486EFF}" presName="spNode" presStyleCnt="0"/>
      <dgm:spPr/>
    </dgm:pt>
    <dgm:pt modelId="{94815514-323B-4F3D-8222-EC77A0A90D35}" type="pres">
      <dgm:prSet presAssocID="{CD955EF4-D355-4CAB-BB85-9BEAF1344032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A159DF1D-64D6-40B0-8851-8DFFE9D443E5}" type="presOf" srcId="{2EC18D3F-C47A-4001-8A3F-5F413DF37B96}" destId="{798C9FED-FB19-4289-9B29-B32E3321C248}" srcOrd="0" destOrd="0" presId="urn:microsoft.com/office/officeart/2005/8/layout/cycle5"/>
    <dgm:cxn modelId="{156A44EA-6C6E-4B22-A31B-33C493177D8B}" type="presOf" srcId="{FFCD1001-ACE0-4079-BE0C-4A71458E1968}" destId="{A991306E-EF99-4AEC-9A93-39D4DD7C11E9}" srcOrd="0" destOrd="0" presId="urn:microsoft.com/office/officeart/2005/8/layout/cycle5"/>
    <dgm:cxn modelId="{F36A75AB-81DD-4DE2-81B2-F18A57665681}" type="presOf" srcId="{B6BF5E47-C855-41FB-B20A-9FABB7B6C3F0}" destId="{4071465F-866D-4988-BCC8-25C57A5C5A4E}" srcOrd="0" destOrd="0" presId="urn:microsoft.com/office/officeart/2005/8/layout/cycle5"/>
    <dgm:cxn modelId="{E960F066-9F99-4D0D-886E-8DAF57B83835}" type="presOf" srcId="{DB67D2AB-F755-44AE-8C7B-8B534AEE7D51}" destId="{D9B8DF89-56C3-42C8-A8D5-65F48D9CF3B7}" srcOrd="0" destOrd="0" presId="urn:microsoft.com/office/officeart/2005/8/layout/cycle5"/>
    <dgm:cxn modelId="{296D26A5-EAF2-40F6-B6CA-C0A909C7441F}" srcId="{FFCD1001-ACE0-4079-BE0C-4A71458E1968}" destId="{135B27F0-63BB-4B64-A624-A50C41E864EB}" srcOrd="0" destOrd="0" parTransId="{7F21B06F-34C2-4145-AF73-8F501E2A5C33}" sibTransId="{F60D0020-2410-4217-B7B9-FE0B460DE089}"/>
    <dgm:cxn modelId="{0AECA778-912D-42BD-8D84-BCDD4A2AE99C}" type="presOf" srcId="{F60D0020-2410-4217-B7B9-FE0B460DE089}" destId="{12C0A10B-358B-4CD9-9F8E-A5E835C79A9B}" srcOrd="0" destOrd="0" presId="urn:microsoft.com/office/officeart/2005/8/layout/cycle5"/>
    <dgm:cxn modelId="{55942C38-E3E7-4F47-85AC-CBC68A3D910E}" type="presOf" srcId="{57A09D79-01FC-4558-AAD1-BBF13F486EFF}" destId="{EB94C0D6-2587-4C16-AAFB-4A43F3FB8C8D}" srcOrd="0" destOrd="0" presId="urn:microsoft.com/office/officeart/2005/8/layout/cycle5"/>
    <dgm:cxn modelId="{E65119F2-BC63-48B6-858A-6917CA3F31FC}" type="presOf" srcId="{3C6A68DA-C270-4AED-BFB0-A2B7C17CC9A4}" destId="{7E3E76C7-BE6B-4BB1-967C-33DA2336F95D}" srcOrd="0" destOrd="0" presId="urn:microsoft.com/office/officeart/2005/8/layout/cycle5"/>
    <dgm:cxn modelId="{36285741-E9FB-4E41-A65A-D16E9AC60D14}" type="presOf" srcId="{9C4D7854-482A-47B1-BE17-C11236A511BE}" destId="{25BDDE3C-6A4B-4619-A9E3-E28D7B0249D7}" srcOrd="0" destOrd="0" presId="urn:microsoft.com/office/officeart/2005/8/layout/cycle5"/>
    <dgm:cxn modelId="{02C6545C-9B12-4A3C-8B78-23D086B721D2}" srcId="{FFCD1001-ACE0-4079-BE0C-4A71458E1968}" destId="{9C4D7854-482A-47B1-BE17-C11236A511BE}" srcOrd="3" destOrd="0" parTransId="{1AEBB28F-BF71-4028-9591-B996B9CBB284}" sibTransId="{B6BF5E47-C855-41FB-B20A-9FABB7B6C3F0}"/>
    <dgm:cxn modelId="{B96C7016-396A-48F2-86FB-1564988C18C5}" type="presOf" srcId="{FABCD4FE-E5F2-43A4-B1B2-E6E6A02BB06D}" destId="{5269F73E-DF4F-4FC3-ACF8-525A01AB905B}" srcOrd="0" destOrd="0" presId="urn:microsoft.com/office/officeart/2005/8/layout/cycle5"/>
    <dgm:cxn modelId="{AC0A51AD-05D8-4718-B0F7-A8B4703F123D}" srcId="{FFCD1001-ACE0-4079-BE0C-4A71458E1968}" destId="{FABCD4FE-E5F2-43A4-B1B2-E6E6A02BB06D}" srcOrd="2" destOrd="0" parTransId="{23A993BA-AD58-4FE0-9619-2FC5A7692F30}" sibTransId="{3C6A68DA-C270-4AED-BFB0-A2B7C17CC9A4}"/>
    <dgm:cxn modelId="{9B737905-9D1E-4E46-AD71-4C4B85B28B33}" type="presOf" srcId="{135B27F0-63BB-4B64-A624-A50C41E864EB}" destId="{ED591816-92BC-4760-8AEF-46492E5AFBE5}" srcOrd="0" destOrd="0" presId="urn:microsoft.com/office/officeart/2005/8/layout/cycle5"/>
    <dgm:cxn modelId="{5C92D63D-1567-4ED3-B979-B2E7052F1734}" srcId="{FFCD1001-ACE0-4079-BE0C-4A71458E1968}" destId="{2EC18D3F-C47A-4001-8A3F-5F413DF37B96}" srcOrd="1" destOrd="0" parTransId="{9B74D338-96B5-4C2B-AA0E-DD07711F4E6E}" sibTransId="{DB67D2AB-F755-44AE-8C7B-8B534AEE7D51}"/>
    <dgm:cxn modelId="{EA46FBDF-420D-4E2C-8D51-E29F65A957DD}" srcId="{FFCD1001-ACE0-4079-BE0C-4A71458E1968}" destId="{57A09D79-01FC-4558-AAD1-BBF13F486EFF}" srcOrd="4" destOrd="0" parTransId="{97EFC64D-2449-4283-B1A1-CB1A0B55D25D}" sibTransId="{CD955EF4-D355-4CAB-BB85-9BEAF1344032}"/>
    <dgm:cxn modelId="{07D1C46C-4754-4905-BF8A-94A040F64FA9}" type="presOf" srcId="{CD955EF4-D355-4CAB-BB85-9BEAF1344032}" destId="{94815514-323B-4F3D-8222-EC77A0A90D35}" srcOrd="0" destOrd="0" presId="urn:microsoft.com/office/officeart/2005/8/layout/cycle5"/>
    <dgm:cxn modelId="{06A0D671-7688-4B1A-8BAA-848C0753F315}" type="presParOf" srcId="{A991306E-EF99-4AEC-9A93-39D4DD7C11E9}" destId="{ED591816-92BC-4760-8AEF-46492E5AFBE5}" srcOrd="0" destOrd="0" presId="urn:microsoft.com/office/officeart/2005/8/layout/cycle5"/>
    <dgm:cxn modelId="{4E361F2D-5DCC-48A4-A7A3-55362EF9C728}" type="presParOf" srcId="{A991306E-EF99-4AEC-9A93-39D4DD7C11E9}" destId="{6890562B-4AFE-475C-8AC3-C7CD4B0ACBD9}" srcOrd="1" destOrd="0" presId="urn:microsoft.com/office/officeart/2005/8/layout/cycle5"/>
    <dgm:cxn modelId="{13E4BA16-4803-4126-840A-E40CB39D19E9}" type="presParOf" srcId="{A991306E-EF99-4AEC-9A93-39D4DD7C11E9}" destId="{12C0A10B-358B-4CD9-9F8E-A5E835C79A9B}" srcOrd="2" destOrd="0" presId="urn:microsoft.com/office/officeart/2005/8/layout/cycle5"/>
    <dgm:cxn modelId="{410297B7-B9B8-4B2F-9D7A-094ACE4413F6}" type="presParOf" srcId="{A991306E-EF99-4AEC-9A93-39D4DD7C11E9}" destId="{798C9FED-FB19-4289-9B29-B32E3321C248}" srcOrd="3" destOrd="0" presId="urn:microsoft.com/office/officeart/2005/8/layout/cycle5"/>
    <dgm:cxn modelId="{87179D53-8D11-4739-AFF1-C014D5D68504}" type="presParOf" srcId="{A991306E-EF99-4AEC-9A93-39D4DD7C11E9}" destId="{82D9E8D7-C99D-4EE0-8101-69AD911EE874}" srcOrd="4" destOrd="0" presId="urn:microsoft.com/office/officeart/2005/8/layout/cycle5"/>
    <dgm:cxn modelId="{763C6104-0A4B-4EE9-8C79-291C78B08CE2}" type="presParOf" srcId="{A991306E-EF99-4AEC-9A93-39D4DD7C11E9}" destId="{D9B8DF89-56C3-42C8-A8D5-65F48D9CF3B7}" srcOrd="5" destOrd="0" presId="urn:microsoft.com/office/officeart/2005/8/layout/cycle5"/>
    <dgm:cxn modelId="{04045817-3C82-496A-8AFA-9737D6BB2BA0}" type="presParOf" srcId="{A991306E-EF99-4AEC-9A93-39D4DD7C11E9}" destId="{5269F73E-DF4F-4FC3-ACF8-525A01AB905B}" srcOrd="6" destOrd="0" presId="urn:microsoft.com/office/officeart/2005/8/layout/cycle5"/>
    <dgm:cxn modelId="{3FEED9D7-BA90-4FA3-8163-F424122AF1AC}" type="presParOf" srcId="{A991306E-EF99-4AEC-9A93-39D4DD7C11E9}" destId="{97983965-9083-4D39-A029-B07034DE888D}" srcOrd="7" destOrd="0" presId="urn:microsoft.com/office/officeart/2005/8/layout/cycle5"/>
    <dgm:cxn modelId="{89921843-A80E-412C-9A0B-43B34153629B}" type="presParOf" srcId="{A991306E-EF99-4AEC-9A93-39D4DD7C11E9}" destId="{7E3E76C7-BE6B-4BB1-967C-33DA2336F95D}" srcOrd="8" destOrd="0" presId="urn:microsoft.com/office/officeart/2005/8/layout/cycle5"/>
    <dgm:cxn modelId="{3D101B78-CB62-490C-BAA8-B10C35F36912}" type="presParOf" srcId="{A991306E-EF99-4AEC-9A93-39D4DD7C11E9}" destId="{25BDDE3C-6A4B-4619-A9E3-E28D7B0249D7}" srcOrd="9" destOrd="0" presId="urn:microsoft.com/office/officeart/2005/8/layout/cycle5"/>
    <dgm:cxn modelId="{329A35D1-8924-4D9E-9838-681514A7146C}" type="presParOf" srcId="{A991306E-EF99-4AEC-9A93-39D4DD7C11E9}" destId="{6D83839A-4AA9-40DA-98D3-6EF7AD5525DA}" srcOrd="10" destOrd="0" presId="urn:microsoft.com/office/officeart/2005/8/layout/cycle5"/>
    <dgm:cxn modelId="{5685A4CE-911E-4C1A-AEA1-785E968E1F5F}" type="presParOf" srcId="{A991306E-EF99-4AEC-9A93-39D4DD7C11E9}" destId="{4071465F-866D-4988-BCC8-25C57A5C5A4E}" srcOrd="11" destOrd="0" presId="urn:microsoft.com/office/officeart/2005/8/layout/cycle5"/>
    <dgm:cxn modelId="{FDDE8B8D-7D98-4F51-B7A4-94A84F8EBC9B}" type="presParOf" srcId="{A991306E-EF99-4AEC-9A93-39D4DD7C11E9}" destId="{EB94C0D6-2587-4C16-AAFB-4A43F3FB8C8D}" srcOrd="12" destOrd="0" presId="urn:microsoft.com/office/officeart/2005/8/layout/cycle5"/>
    <dgm:cxn modelId="{C8875848-4092-4F50-AF03-0781E0082C01}" type="presParOf" srcId="{A991306E-EF99-4AEC-9A93-39D4DD7C11E9}" destId="{FD1462DF-69D4-43F0-94FA-ED4B6564A624}" srcOrd="13" destOrd="0" presId="urn:microsoft.com/office/officeart/2005/8/layout/cycle5"/>
    <dgm:cxn modelId="{A34007D8-3087-43F0-9CDC-058E99238CAF}" type="presParOf" srcId="{A991306E-EF99-4AEC-9A93-39D4DD7C11E9}" destId="{94815514-323B-4F3D-8222-EC77A0A90D35}" srcOrd="14" destOrd="0" presId="urn:microsoft.com/office/officeart/2005/8/layout/cycle5"/>
  </dgm:cxnLst>
  <dgm:bg>
    <a:blipFill dpi="0" rotWithShape="1">
      <a:blip xmlns:r="http://schemas.openxmlformats.org/officeDocument/2006/relationships" r:embed="rId1"/>
      <a:srcRect/>
      <a:stretch>
        <a:fillRect/>
      </a:stretch>
    </a:blip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99C0B5D-4E46-44A2-B3A9-8F08BB7EAF87}" type="datetime1">
              <a:rPr lang="ru-RU" smtClean="0"/>
              <a:pPr rtl="0"/>
              <a:t>28.11.2017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1A870B3-3C66-4C8B-8C1B-442085D6B2E5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6603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6603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 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 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 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 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 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7" name="Группа 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9" name="Группа 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 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 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 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 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 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rtlCol="0" anchor="b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82882087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EC3F51-DF49-434D-98C9-D1064078B321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38572201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D1ED220-E1EA-4206-AD06-3D4D45DEC245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751558224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429C8F-84FB-48EE-B41A-2F7C664CF058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159342245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rtlCol="0" anchor="b">
            <a:normAutofit/>
          </a:bodyPr>
          <a:lstStyle>
            <a:lvl1pPr algn="l">
              <a:defRPr sz="52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D81DDF-860B-474C-8FE1-751F61194B2C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715843784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742051-FCDF-4397-A6CF-C9DFE16D5235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92521132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BFFEF9-8783-431A-AD7A-571702592C26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003700590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4" name="Полилиния 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5" name="Полилиния 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7" name="Полилиния 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1" name="Полилиния 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2" name="Полилиния 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rtlCol="0" anchor="ctr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3" name="Дата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0C1F78-B4EB-4D52-9039-522D820AF0D5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842011030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" name="Дата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9437CE-B8E7-465B-8D2B-969C6F9258EC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59003960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44C150-AAD2-439F-BEC7-EF4511674BAA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435946658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требуется добавить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EE1284-44AD-42A0-ABD3-C841AFACF520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71734621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 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 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 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Стиль образца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106319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C2283F87-9C4C-4D39-A9DA-2C5823C95AAB}" type="datetime1">
              <a:rPr lang="ru-RU" noProof="0" smtClean="0"/>
              <a:pPr rtl="0"/>
              <a:t>28.11.2017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file:///E:\&#1052;&#1086;&#1111;%20&#1076;&#1086;&#1082;&#1091;&#1084;&#1077;&#1085;&#1090;&#1080;%20!!!!!!\&#1064;&#1082;&#1086;&#1083;&#1072;\2%20&#1082;&#1083;&#1072;&#1089;\&#1063;&#1080;&#1090;&#1072;&#1085;&#1085;&#1103;\&#1042;&#1110;&#1076;&#1082;&#1088;&#1080;&#1090;&#1080;&#1081;%20&#1091;&#1088;&#1086;&#1082;\&#1059;&#1088;&#1086;&#1082;%2029.11.17\_kar_usmishka1.av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hyperlink" Target="33_hvostata%20mova.mp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64767" y="818447"/>
            <a:ext cx="11688082" cy="986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4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Мої документи !!!!!!\Школа\2 клас\Читання\Відкритий урок\680x470_21_f4db436106d9dd950f0d86385b563b6c@680x470_0xc0a8392b_54344776114284269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7857" y="395786"/>
            <a:ext cx="8338781" cy="60186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038662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ree-wallpaper-3.jpg">
            <a:hlinkClick r:id="rId2" action="ppaction://hlinkfile" highlightClick="1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85901" y="1243013"/>
            <a:ext cx="8729662" cy="53721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8000" b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Фізкультхвилинка</a:t>
            </a:r>
            <a:endParaRPr lang="ru-RU" sz="8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7479" y="301364"/>
            <a:ext cx="9730855" cy="6147204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8800" b="1" dirty="0" smtClean="0">
                <a:solidFill>
                  <a:schemeClr val="accent3"/>
                </a:solidFill>
              </a:rPr>
              <a:t>Хвостата мова</a:t>
            </a:r>
            <a:endParaRPr lang="ru-RU" sz="8800" b="1" dirty="0">
              <a:solidFill>
                <a:schemeClr val="accent3"/>
              </a:solidFill>
            </a:endParaRPr>
          </a:p>
        </p:txBody>
      </p:sp>
      <p:pic>
        <p:nvPicPr>
          <p:cNvPr id="4" name="Picture 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3321" y="1117625"/>
            <a:ext cx="7400925" cy="534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0335" y="1608730"/>
            <a:ext cx="11791665" cy="3495533"/>
          </a:xfrm>
        </p:spPr>
        <p:txBody>
          <a:bodyPr>
            <a:noAutofit/>
          </a:bodyPr>
          <a:lstStyle/>
          <a:p>
            <a:pPr algn="ctr"/>
            <a:r>
              <a:rPr lang="uk-UA" sz="10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 Людина красна </a:t>
            </a:r>
            <a:br>
              <a:rPr lang="uk-UA" sz="10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0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словами,</a:t>
            </a:r>
            <a:br>
              <a:rPr lang="uk-UA" sz="10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0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 ділом ”</a:t>
            </a:r>
            <a:endParaRPr lang="ru-RU" sz="10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0335" y="1608730"/>
            <a:ext cx="11791665" cy="3495533"/>
          </a:xfrm>
        </p:spPr>
        <p:txBody>
          <a:bodyPr>
            <a:noAutofit/>
          </a:bodyPr>
          <a:lstStyle/>
          <a:p>
            <a:pPr algn="ctr"/>
            <a:r>
              <a:rPr lang="uk-UA" sz="10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uk-UA" sz="10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Поспішай творити   добро ”</a:t>
            </a:r>
            <a:endParaRPr lang="ru-RU" sz="10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908" y="-215579"/>
            <a:ext cx="9144001" cy="1326748"/>
          </a:xfrm>
        </p:spPr>
        <p:txBody>
          <a:bodyPr>
            <a:noAutofit/>
          </a:bodyPr>
          <a:lstStyle/>
          <a:p>
            <a:r>
              <a:rPr lang="uk-UA" sz="8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Домашнє завдання</a:t>
            </a:r>
            <a:endParaRPr lang="ru-RU" sz="80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470" y="983848"/>
            <a:ext cx="12192000" cy="3750198"/>
          </a:xfrm>
        </p:spPr>
        <p:txBody>
          <a:bodyPr>
            <a:noAutofit/>
          </a:bodyPr>
          <a:lstStyle/>
          <a:p>
            <a:r>
              <a:rPr lang="uk-UA" sz="6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с.63-64. Прочитати </a:t>
            </a:r>
            <a:r>
              <a:rPr lang="uk-UA" sz="6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твори, </a:t>
            </a:r>
          </a:p>
          <a:p>
            <a:pPr algn="just"/>
            <a:r>
              <a:rPr lang="uk-UA" sz="6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придумати </a:t>
            </a:r>
            <a:r>
              <a:rPr lang="uk-UA" sz="6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їх продовження.</a:t>
            </a:r>
          </a:p>
          <a:p>
            <a:pPr algn="just"/>
            <a:r>
              <a:rPr lang="uk-UA" sz="6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Дібрати або скласти загадки про своїх домашніх тварин.</a:t>
            </a:r>
          </a:p>
          <a:p>
            <a:pPr algn="just"/>
            <a:r>
              <a:rPr lang="uk-UA" sz="66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Підготувати про них розповідь.</a:t>
            </a:r>
            <a:endParaRPr lang="uk-UA" sz="6600" b="1" dirty="0" smtClean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Ви просто клас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0503" y="218364"/>
            <a:ext cx="10877264" cy="6380328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91069" y="0"/>
            <a:ext cx="12624179" cy="6858000"/>
          </a:xfrm>
        </p:spPr>
        <p:txBody>
          <a:bodyPr>
            <a:normAutofit fontScale="250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        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Ла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ла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ла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</a:p>
          <a:p>
            <a:pPr marL="0">
              <a:spcBef>
                <a:spcPts val="0"/>
              </a:spcBef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                  Наталка дівчинка мала.</a:t>
            </a:r>
          </a:p>
          <a:p>
            <a:pPr marL="0">
              <a:spcBef>
                <a:spcPts val="0"/>
              </a:spcBef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        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Ли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ли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ли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pPr marL="0">
              <a:spcBef>
                <a:spcPts val="0"/>
              </a:spcBef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                 В гості ми до неї йшли.</a:t>
            </a:r>
          </a:p>
          <a:p>
            <a:pPr marL="0">
              <a:spcBef>
                <a:spcPts val="0"/>
              </a:spcBef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      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Ло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ло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ло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pPr marL="0">
              <a:spcBef>
                <a:spcPts val="0"/>
              </a:spcBef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              У Наталки тісто підійшло.</a:t>
            </a:r>
          </a:p>
          <a:p>
            <a:pPr marL="0">
              <a:spcBef>
                <a:spcPts val="0"/>
              </a:spcBef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       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Ла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–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ла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</a:rPr>
              <a:t>ла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pPr marL="0">
              <a:spcBef>
                <a:spcPts val="0"/>
              </a:spcBef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</a:rPr>
              <a:t>               Пирогів вона спекла.</a:t>
            </a:r>
          </a:p>
          <a:p>
            <a:pPr>
              <a:buNone/>
            </a:pPr>
            <a:endParaRPr lang="uk-UA" sz="6000" dirty="0" smtClean="0"/>
          </a:p>
          <a:p>
            <a:pPr>
              <a:buNone/>
            </a:pPr>
            <a:endParaRPr lang="ru-RU" sz="6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91069" y="0"/>
            <a:ext cx="12624179" cy="458792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Л’є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л’є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л’є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Чаю Наталочка наллє.</a:t>
            </a:r>
          </a:p>
          <a:p>
            <a:pPr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Лі –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лі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лі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Ось лимони на столі.</a:t>
            </a:r>
          </a:p>
          <a:p>
            <a:pPr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4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</a:t>
            </a: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uk-UA" sz="2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Дуже кисле не люблю</a:t>
            </a:r>
            <a:r>
              <a:rPr lang="uk-UA" sz="24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uk-UA" sz="6000" dirty="0" smtClean="0"/>
          </a:p>
          <a:p>
            <a:pPr>
              <a:buNone/>
            </a:pPr>
            <a:endParaRPr lang="ru-RU" sz="6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64767" y="818447"/>
            <a:ext cx="1168808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04911" y="759866"/>
            <a:ext cx="1158708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нас на ґ</a:t>
            </a:r>
            <a:r>
              <a:rPr lang="uk-UA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нку горобц</a:t>
            </a:r>
            <a:r>
              <a:rPr lang="uk-UA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endParaRPr lang="ru-RU" sz="72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uk-UA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хти їм нес</a:t>
            </a:r>
            <a:r>
              <a:rPr lang="uk-UA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руц</a:t>
            </a:r>
            <a:r>
              <a:rPr lang="uk-UA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сус</a:t>
            </a:r>
            <a:r>
              <a:rPr lang="uk-UA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дський хл</a:t>
            </a:r>
            <a:r>
              <a:rPr lang="uk-UA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пець Гліб,</a:t>
            </a:r>
            <a:endParaRPr lang="ru-RU" sz="72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Вч</a:t>
            </a:r>
            <a:r>
              <a:rPr lang="uk-UA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 їм прин</a:t>
            </a:r>
            <a:r>
              <a:rPr lang="uk-UA" sz="7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сив хліб.</a:t>
            </a:r>
            <a:endParaRPr lang="ru-RU" sz="7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38662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6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“Знайди</a:t>
            </a:r>
            <a:r>
              <a:rPr lang="uk-UA" sz="66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зайве </a:t>
            </a:r>
            <a:r>
              <a:rPr lang="uk-UA" sz="66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слово”</a:t>
            </a:r>
            <a:endParaRPr lang="ru-RU" sz="66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85900"/>
            <a:ext cx="11928143" cy="46828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80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Кіт,  котик,  кішка, киця, </a:t>
            </a:r>
          </a:p>
          <a:p>
            <a:pPr>
              <a:buNone/>
            </a:pPr>
            <a:r>
              <a:rPr lang="uk-UA" sz="80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                  кошенятко.</a:t>
            </a:r>
            <a:endParaRPr lang="ru-RU" sz="80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23582" y="2934269"/>
            <a:ext cx="3507475" cy="13238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80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кошик,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"/>
            <a:ext cx="12191999" cy="6858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6000" b="1" dirty="0" smtClean="0">
                <a:solidFill>
                  <a:schemeClr val="accent5"/>
                </a:solidFill>
              </a:rPr>
              <a:t>                 </a:t>
            </a:r>
            <a:r>
              <a:rPr lang="uk-UA" sz="6000" b="1" dirty="0" err="1" smtClean="0">
                <a:solidFill>
                  <a:schemeClr val="accent5"/>
                </a:solidFill>
              </a:rPr>
              <a:t>Пус</a:t>
            </a:r>
            <a:r>
              <a:rPr lang="uk-UA" sz="6000" b="1" dirty="0" smtClean="0">
                <a:solidFill>
                  <a:schemeClr val="accent5"/>
                </a:solidFill>
              </a:rPr>
              <a:t>  .  </a:t>
            </a:r>
            <a:r>
              <a:rPr lang="uk-UA" sz="6000" b="1" dirty="0" err="1" smtClean="0">
                <a:solidFill>
                  <a:schemeClr val="accent5"/>
                </a:solidFill>
              </a:rPr>
              <a:t>т</a:t>
            </a:r>
            <a:r>
              <a:rPr lang="uk-UA" sz="6000" b="1" dirty="0" err="1" smtClean="0">
                <a:solidFill>
                  <a:schemeClr val="accent1"/>
                </a:solidFill>
              </a:rPr>
              <a:t>и</a:t>
            </a:r>
            <a:r>
              <a:rPr lang="uk-UA" sz="6000" b="1" dirty="0" err="1" smtClean="0">
                <a:solidFill>
                  <a:schemeClr val="accent5"/>
                </a:solidFill>
              </a:rPr>
              <a:t>в</a:t>
            </a:r>
            <a:r>
              <a:rPr lang="ru-RU" sz="6000" b="1" dirty="0" smtClean="0">
                <a:solidFill>
                  <a:schemeClr val="accent5"/>
                </a:solidFill>
              </a:rPr>
              <a:t>                     </a:t>
            </a:r>
            <a:r>
              <a:rPr lang="uk-UA" sz="6000" b="1" dirty="0" smtClean="0">
                <a:solidFill>
                  <a:schemeClr val="accent5"/>
                </a:solidFill>
              </a:rPr>
              <a:t>  </a:t>
            </a:r>
          </a:p>
          <a:p>
            <a:pPr algn="ctr">
              <a:buNone/>
            </a:pPr>
            <a:r>
              <a:rPr lang="uk-UA" sz="6000" b="1" dirty="0" smtClean="0">
                <a:solidFill>
                  <a:schemeClr val="accent5"/>
                </a:solidFill>
              </a:rPr>
              <a:t>   </a:t>
            </a:r>
            <a:r>
              <a:rPr lang="ru-RU" sz="6000" b="1" dirty="0" smtClean="0">
                <a:solidFill>
                  <a:schemeClr val="accent5"/>
                </a:solidFill>
              </a:rPr>
              <a:t>             </a:t>
            </a:r>
            <a:r>
              <a:rPr lang="uk-UA" sz="6000" b="1" dirty="0" smtClean="0">
                <a:solidFill>
                  <a:schemeClr val="accent5"/>
                </a:solidFill>
              </a:rPr>
              <a:t>Мал</a:t>
            </a:r>
            <a:r>
              <a:rPr lang="uk-UA" sz="6000" b="1" dirty="0" smtClean="0">
                <a:solidFill>
                  <a:schemeClr val="accent1"/>
                </a:solidFill>
              </a:rPr>
              <a:t>е</a:t>
            </a:r>
            <a:r>
              <a:rPr lang="uk-UA" sz="6000" b="1" dirty="0" smtClean="0">
                <a:solidFill>
                  <a:schemeClr val="accent5"/>
                </a:solidFill>
              </a:rPr>
              <a:t>     .      </a:t>
            </a:r>
            <a:r>
              <a:rPr lang="uk-UA" sz="6000" b="1" dirty="0" err="1" smtClean="0">
                <a:solidFill>
                  <a:schemeClr val="accent5"/>
                </a:solidFill>
              </a:rPr>
              <a:t>ньке</a:t>
            </a:r>
            <a:r>
              <a:rPr lang="ru-RU" sz="6000" b="1" dirty="0" smtClean="0">
                <a:solidFill>
                  <a:schemeClr val="accent5"/>
                </a:solidFill>
              </a:rPr>
              <a:t>                     </a:t>
            </a:r>
          </a:p>
          <a:p>
            <a:pPr algn="just">
              <a:buNone/>
            </a:pPr>
            <a:r>
              <a:rPr lang="uk-UA" sz="6000" b="1" dirty="0" smtClean="0">
                <a:solidFill>
                  <a:schemeClr val="accent5"/>
                </a:solidFill>
              </a:rPr>
              <a:t>             </a:t>
            </a:r>
            <a:r>
              <a:rPr lang="uk-UA" sz="6000" b="1" dirty="0" err="1" smtClean="0">
                <a:solidFill>
                  <a:schemeClr val="accent5"/>
                </a:solidFill>
              </a:rPr>
              <a:t>Трем</a:t>
            </a:r>
            <a:r>
              <a:rPr lang="uk-UA" sz="6000" b="1" dirty="0" smtClean="0">
                <a:solidFill>
                  <a:schemeClr val="accent5"/>
                </a:solidFill>
              </a:rPr>
              <a:t>         .        </a:t>
            </a:r>
            <a:r>
              <a:rPr lang="uk-UA" sz="6000" b="1" dirty="0" err="1" smtClean="0">
                <a:solidFill>
                  <a:schemeClr val="accent5"/>
                </a:solidFill>
              </a:rPr>
              <a:t>т</a:t>
            </a:r>
            <a:r>
              <a:rPr lang="uk-UA" sz="6000" b="1" dirty="0" err="1" smtClean="0">
                <a:solidFill>
                  <a:schemeClr val="accent1"/>
                </a:solidFill>
              </a:rPr>
              <a:t>и</a:t>
            </a:r>
            <a:r>
              <a:rPr lang="uk-UA" sz="6000" b="1" dirty="0" err="1" smtClean="0">
                <a:solidFill>
                  <a:schemeClr val="accent5"/>
                </a:solidFill>
              </a:rPr>
              <a:t>ть</a:t>
            </a:r>
            <a:endParaRPr lang="ru-RU" sz="6000" b="1" dirty="0" smtClean="0">
              <a:solidFill>
                <a:schemeClr val="accent5"/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chemeClr val="accent5"/>
                </a:solidFill>
              </a:rPr>
              <a:t>      </a:t>
            </a:r>
            <a:r>
              <a:rPr lang="ru-RU" sz="6000" b="1" dirty="0" err="1" smtClean="0">
                <a:solidFill>
                  <a:schemeClr val="accent5"/>
                </a:solidFill>
              </a:rPr>
              <a:t>Рад</a:t>
            </a:r>
            <a:r>
              <a:rPr lang="ru-RU" sz="6000" b="1" dirty="0" err="1" smtClean="0">
                <a:solidFill>
                  <a:schemeClr val="accent1"/>
                </a:solidFill>
              </a:rPr>
              <a:t>і</a:t>
            </a:r>
            <a:r>
              <a:rPr lang="ru-RU" sz="6000" b="1" dirty="0" smtClean="0">
                <a:solidFill>
                  <a:schemeClr val="accent5"/>
                </a:solidFill>
              </a:rPr>
              <a:t>               .            </a:t>
            </a:r>
            <a:r>
              <a:rPr lang="ru-RU" sz="6000" b="1" dirty="0" err="1" smtClean="0">
                <a:solidFill>
                  <a:schemeClr val="accent5"/>
                </a:solidFill>
              </a:rPr>
              <a:t>сіньке</a:t>
            </a:r>
            <a:r>
              <a:rPr lang="ru-RU" sz="6000" b="1" dirty="0" smtClean="0">
                <a:solidFill>
                  <a:schemeClr val="accent5"/>
                </a:solidFill>
              </a:rPr>
              <a:t>      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chemeClr val="accent5"/>
                </a:solidFill>
              </a:rPr>
              <a:t> </a:t>
            </a:r>
            <a:r>
              <a:rPr lang="ru-RU" sz="6000" b="1" dirty="0" err="1" smtClean="0">
                <a:solidFill>
                  <a:schemeClr val="accent5"/>
                </a:solidFill>
              </a:rPr>
              <a:t>Повер</a:t>
            </a:r>
            <a:r>
              <a:rPr lang="ru-RU" sz="6000" b="1" dirty="0" smtClean="0">
                <a:solidFill>
                  <a:schemeClr val="accent5"/>
                </a:solidFill>
              </a:rPr>
              <a:t>             .               </a:t>
            </a:r>
            <a:r>
              <a:rPr lang="ru-RU" sz="6000" b="1" dirty="0" err="1" smtClean="0">
                <a:solidFill>
                  <a:schemeClr val="accent5"/>
                </a:solidFill>
              </a:rPr>
              <a:t>т</a:t>
            </a:r>
            <a:r>
              <a:rPr lang="ru-RU" sz="6000" b="1" dirty="0" err="1" smtClean="0">
                <a:solidFill>
                  <a:schemeClr val="accent1"/>
                </a:solidFill>
              </a:rPr>
              <a:t>а</a:t>
            </a:r>
            <a:r>
              <a:rPr lang="ru-RU" sz="6000" b="1" dirty="0" err="1" smtClean="0">
                <a:solidFill>
                  <a:schemeClr val="accent5"/>
                </a:solidFill>
              </a:rPr>
              <a:t>лася</a:t>
            </a:r>
            <a:r>
              <a:rPr lang="ru-RU" sz="6000" b="1" dirty="0" smtClean="0">
                <a:solidFill>
                  <a:schemeClr val="accent5"/>
                </a:solidFill>
              </a:rPr>
              <a:t> </a:t>
            </a:r>
          </a:p>
          <a:p>
            <a:pPr>
              <a:buNone/>
            </a:pP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2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3832" y="0"/>
            <a:ext cx="9853684" cy="6858000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-11-638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1698" r="2568" b="5855"/>
          <a:stretch>
            <a:fillRect/>
          </a:stretch>
        </p:blipFill>
        <p:spPr>
          <a:xfrm>
            <a:off x="0" y="1111170"/>
            <a:ext cx="6956386" cy="4653023"/>
          </a:xfrm>
        </p:spPr>
      </p:pic>
      <p:pic>
        <p:nvPicPr>
          <p:cNvPr id="10" name="Содержимое 9" descr="img_20160324_002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158824" y="0"/>
            <a:ext cx="2702094" cy="3494087"/>
          </a:xfrm>
        </p:spPr>
      </p:pic>
      <p:pic>
        <p:nvPicPr>
          <p:cNvPr id="1026" name="Picture 2" descr="E:\Мої документи !!!!!!\Школа\2 клас\Читання\Відкритий урок\9789664291245 pric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77781" y="2679541"/>
            <a:ext cx="3175321" cy="41784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199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289526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4352283_TF02895269.potx" id="{FB871D73-79A6-4F7C-AECC-6837F38828FF}" vid="{FE1C3A72-2221-4220-9E47-B903D704F7EC}"/>
    </a:ext>
  </a:extLst>
</a:theme>
</file>

<file path=ppt/theme/theme2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F5AFAE-B80F-42D3-94B4-729362BC1B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40262f94-9f35-4ac3-9a90-690165a166b7"/>
    <ds:schemaRef ds:uri="a4f35948-e619-41b3-aa29-22878b09cfd2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tf02895269</Template>
  <TotalTime>417</TotalTime>
  <Words>178</Words>
  <Application>Microsoft Office PowerPoint</Application>
  <PresentationFormat>Произвольный</PresentationFormat>
  <Paragraphs>46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tf02895269</vt:lpstr>
      <vt:lpstr>Слайд 1</vt:lpstr>
      <vt:lpstr>Слайд 2</vt:lpstr>
      <vt:lpstr>Слайд 3</vt:lpstr>
      <vt:lpstr>Слайд 4</vt:lpstr>
      <vt:lpstr>“Знайди зайве слово”</vt:lpstr>
      <vt:lpstr>Слайд 6</vt:lpstr>
      <vt:lpstr>Слайд 7</vt:lpstr>
      <vt:lpstr>Слайд 8</vt:lpstr>
      <vt:lpstr>Слайд 9</vt:lpstr>
      <vt:lpstr>Фізкультхвилинка</vt:lpstr>
      <vt:lpstr>Слайд 11</vt:lpstr>
      <vt:lpstr>Хвостата мова</vt:lpstr>
      <vt:lpstr>“ Людина красна  не словами,  а ділом ”</vt:lpstr>
      <vt:lpstr>“ Поспішай творити   добро ”</vt:lpstr>
      <vt:lpstr>Домашнє завдання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Ічка – ічка - ічка: Ось глибока річка.      Ачка-ачка-ачка:  Пливла по річці качка.   Єчки-єчки-єчки: Знесла вона яєчки. </dc:title>
  <dc:creator>Microsoft</dc:creator>
  <cp:lastModifiedBy>Microsoft</cp:lastModifiedBy>
  <cp:revision>9</cp:revision>
  <dcterms:created xsi:type="dcterms:W3CDTF">2017-11-26T13:21:59Z</dcterms:created>
  <dcterms:modified xsi:type="dcterms:W3CDTF">2017-11-28T18:34:07Z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