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8.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9.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0.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11.xml" ContentType="application/vnd.openxmlformats-officedocument.theme+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2.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theme/theme13.xml" ContentType="application/vnd.openxmlformats-officedocument.theme+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4.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15.xml" ContentType="application/vnd.openxmlformats-officedocument.theme+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theme/theme16.xml" ContentType="application/vnd.openxmlformats-officedocument.theme+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theme/theme17.xml" ContentType="application/vnd.openxmlformats-officedocument.theme+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theme/theme18.xml" ContentType="application/vnd.openxmlformats-officedocument.theme+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theme/theme19.xml" ContentType="application/vnd.openxmlformats-officedocument.theme+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theme/theme20.xml" ContentType="application/vnd.openxmlformats-officedocument.theme+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 id="2147483786" r:id="rId6"/>
    <p:sldMasterId id="2147483814" r:id="rId7"/>
    <p:sldMasterId id="2147483842" r:id="rId8"/>
    <p:sldMasterId id="2147483858" r:id="rId9"/>
    <p:sldMasterId id="2147483874" r:id="rId10"/>
    <p:sldMasterId id="2147483902" r:id="rId11"/>
    <p:sldMasterId id="2147483918" r:id="rId12"/>
    <p:sldMasterId id="2147483934" r:id="rId13"/>
    <p:sldMasterId id="2147483950" r:id="rId14"/>
    <p:sldMasterId id="2147483966" r:id="rId15"/>
    <p:sldMasterId id="2147483994" r:id="rId16"/>
    <p:sldMasterId id="2147484010" r:id="rId17"/>
    <p:sldMasterId id="2147484026" r:id="rId18"/>
    <p:sldMasterId id="2147484042" r:id="rId19"/>
    <p:sldMasterId id="2147484058" r:id="rId20"/>
    <p:sldMasterId id="2147484086" r:id="rId21"/>
    <p:sldMasterId id="2147484102" r:id="rId22"/>
    <p:sldMasterId id="2147484130" r:id="rId23"/>
    <p:sldMasterId id="2147484160" r:id="rId24"/>
  </p:sldMasterIdLst>
  <p:notesMasterIdLst>
    <p:notesMasterId r:id="rId48"/>
  </p:notesMasterIdLst>
  <p:handoutMasterIdLst>
    <p:handoutMasterId r:id="rId49"/>
  </p:handoutMasterIdLst>
  <p:sldIdLst>
    <p:sldId id="466" r:id="rId25"/>
    <p:sldId id="506" r:id="rId26"/>
    <p:sldId id="470" r:id="rId27"/>
    <p:sldId id="490" r:id="rId28"/>
    <p:sldId id="491" r:id="rId29"/>
    <p:sldId id="492" r:id="rId30"/>
    <p:sldId id="485" r:id="rId31"/>
    <p:sldId id="483" r:id="rId32"/>
    <p:sldId id="493" r:id="rId33"/>
    <p:sldId id="480" r:id="rId34"/>
    <p:sldId id="494" r:id="rId35"/>
    <p:sldId id="477" r:id="rId36"/>
    <p:sldId id="495" r:id="rId37"/>
    <p:sldId id="496" r:id="rId38"/>
    <p:sldId id="497" r:id="rId39"/>
    <p:sldId id="498" r:id="rId40"/>
    <p:sldId id="502" r:id="rId41"/>
    <p:sldId id="499" r:id="rId42"/>
    <p:sldId id="500" r:id="rId43"/>
    <p:sldId id="504" r:id="rId44"/>
    <p:sldId id="505" r:id="rId45"/>
    <p:sldId id="501" r:id="rId46"/>
    <p:sldId id="503" r:id="rId47"/>
  </p:sldIdLst>
  <p:sldSz cx="12188825" cy="6858000"/>
  <p:notesSz cx="10020300" cy="6888163"/>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99FF66"/>
    <a:srgbClr val="00AEEF"/>
    <a:srgbClr val="8CC600"/>
    <a:srgbClr val="0000A6"/>
    <a:srgbClr val="4D4D4D"/>
    <a:srgbClr val="FFFFFF"/>
    <a:srgbClr val="910091"/>
    <a:srgbClr val="FBFBF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01" autoAdjust="0"/>
    <p:restoredTop sz="98573" autoAdjust="0"/>
  </p:normalViewPr>
  <p:slideViewPr>
    <p:cSldViewPr snapToGrid="0" snapToObjects="1">
      <p:cViewPr>
        <p:scale>
          <a:sx n="90" d="100"/>
          <a:sy n="90" d="100"/>
        </p:scale>
        <p:origin x="6" y="-270"/>
      </p:cViewPr>
      <p:guideLst>
        <p:guide orient="horz" pos="147"/>
        <p:guide orient="horz" pos="140"/>
        <p:guide orient="horz" pos="2307"/>
        <p:guide orient="horz" pos="3233"/>
        <p:guide orient="horz" pos="3564"/>
        <p:guide orient="horz" pos="944"/>
        <p:guide orient="horz" pos="2375"/>
        <p:guide orient="horz" pos="1114"/>
        <p:guide pos="3806"/>
        <p:guide pos="2557"/>
        <p:guide pos="128"/>
        <p:guide pos="6179"/>
        <p:guide pos="1312"/>
        <p:guide pos="5123"/>
        <p:guide pos="1550"/>
        <p:guide pos="2626"/>
        <p:guide pos="3882"/>
        <p:guide pos="5044"/>
        <p:guide pos="6368"/>
        <p:guide pos="7547"/>
        <p:guide pos="328"/>
      </p:guideLst>
    </p:cSldViewPr>
  </p:slideViewPr>
  <p:notesTextViewPr>
    <p:cViewPr>
      <p:scale>
        <a:sx n="100" d="100"/>
        <a:sy n="100" d="100"/>
      </p:scale>
      <p:origin x="0" y="0"/>
    </p:cViewPr>
  </p:notesTextViewPr>
  <p:sorterViewPr>
    <p:cViewPr>
      <p:scale>
        <a:sx n="100" d="100"/>
        <a:sy n="100" d="100"/>
      </p:scale>
      <p:origin x="0" y="1884"/>
    </p:cViewPr>
  </p:sorterViewPr>
  <p:notesViewPr>
    <p:cSldViewPr snapToGrid="0" snapToObjects="1" showGuides="1">
      <p:cViewPr varScale="1">
        <p:scale>
          <a:sx n="67" d="100"/>
          <a:sy n="67" d="100"/>
        </p:scale>
        <p:origin x="-2796" y="-96"/>
      </p:cViewPr>
      <p:guideLst>
        <p:guide orient="horz" pos="2170"/>
        <p:guide pos="315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2.xml"/><Relationship Id="rId39"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Master" Target="slideMasters/slideMaster18.xml"/><Relationship Id="rId34" Type="http://schemas.openxmlformats.org/officeDocument/2006/relationships/slide" Target="slides/slide10.xml"/><Relationship Id="rId42" Type="http://schemas.openxmlformats.org/officeDocument/2006/relationships/slide" Target="slides/slide18.xml"/><Relationship Id="rId47" Type="http://schemas.openxmlformats.org/officeDocument/2006/relationships/slide" Target="slides/slide23.xml"/><Relationship Id="rId50"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slide" Target="slides/slide5.xml"/><Relationship Id="rId41"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slide" Target="slides/slide16.xml"/><Relationship Id="rId45" Type="http://schemas.openxmlformats.org/officeDocument/2006/relationships/slide" Target="slides/slide21.xml"/><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42130" cy="344408"/>
          </a:xfrm>
          <a:prstGeom prst="rect">
            <a:avLst/>
          </a:prstGeom>
        </p:spPr>
        <p:txBody>
          <a:bodyPr vert="horz" lIns="96616" tIns="48308" rIns="96616" bIns="48308" rtlCol="0"/>
          <a:lstStyle>
            <a:lvl1pPr algn="l">
              <a:defRPr sz="1300"/>
            </a:lvl1pPr>
          </a:lstStyle>
          <a:p>
            <a:r>
              <a:rPr lang="en-US" dirty="0" smtClean="0">
                <a:latin typeface="Segoe UI" pitchFamily="34" charset="0"/>
              </a:rPr>
              <a:t>TechReady 14</a:t>
            </a:r>
            <a:endParaRPr lang="en-US" dirty="0">
              <a:latin typeface="Segoe UI" pitchFamily="34" charset="0"/>
            </a:endParaRPr>
          </a:p>
        </p:txBody>
      </p:sp>
      <p:sp>
        <p:nvSpPr>
          <p:cNvPr id="3" name="Date Placeholder 2"/>
          <p:cNvSpPr>
            <a:spLocks noGrp="1"/>
          </p:cNvSpPr>
          <p:nvPr>
            <p:ph type="dt" sz="quarter" idx="1"/>
          </p:nvPr>
        </p:nvSpPr>
        <p:spPr>
          <a:xfrm>
            <a:off x="5675851" y="0"/>
            <a:ext cx="4342130" cy="344408"/>
          </a:xfrm>
          <a:prstGeom prst="rect">
            <a:avLst/>
          </a:prstGeom>
        </p:spPr>
        <p:txBody>
          <a:bodyPr vert="horz" lIns="96616" tIns="48308" rIns="96616" bIns="48308" rtlCol="0"/>
          <a:lstStyle>
            <a:lvl1pPr algn="r">
              <a:defRPr sz="1300"/>
            </a:lvl1pPr>
          </a:lstStyle>
          <a:p>
            <a:fld id="{1C3F5198-D814-4F07-A84F-942E63C84983}" type="datetimeFigureOut">
              <a:rPr lang="en-US" smtClean="0">
                <a:latin typeface="Segoe UI" pitchFamily="34" charset="0"/>
              </a:rPr>
              <a:pPr/>
              <a:t>1/29/2013</a:t>
            </a:fld>
            <a:endParaRPr lang="en-US" dirty="0">
              <a:latin typeface="Segoe UI" pitchFamily="34" charset="0"/>
            </a:endParaRPr>
          </a:p>
        </p:txBody>
      </p:sp>
      <p:sp>
        <p:nvSpPr>
          <p:cNvPr id="4" name="Footer Placeholder 3"/>
          <p:cNvSpPr>
            <a:spLocks noGrp="1"/>
          </p:cNvSpPr>
          <p:nvPr>
            <p:ph type="ftr" sz="quarter" idx="2"/>
          </p:nvPr>
        </p:nvSpPr>
        <p:spPr>
          <a:xfrm>
            <a:off x="0" y="6542560"/>
            <a:ext cx="9129607" cy="344408"/>
          </a:xfrm>
          <a:prstGeom prst="rect">
            <a:avLst/>
          </a:prstGeom>
        </p:spPr>
        <p:txBody>
          <a:bodyPr vert="horz" lIns="96616" tIns="48308" rIns="96616" bIns="48308" rtlCol="0" anchor="b"/>
          <a:lstStyle>
            <a:lvl1pPr algn="l">
              <a:defRPr sz="1300"/>
            </a:lvl1pPr>
          </a:lstStyle>
          <a:p>
            <a:r>
              <a:rPr lang="en-US" sz="500" dirty="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9129605" y="6542560"/>
            <a:ext cx="888375" cy="344408"/>
          </a:xfrm>
          <a:prstGeom prst="rect">
            <a:avLst/>
          </a:prstGeom>
        </p:spPr>
        <p:txBody>
          <a:bodyPr vert="horz" lIns="96616" tIns="48308" rIns="96616" bIns="48308" rtlCol="0" anchor="b"/>
          <a:lstStyle>
            <a:lvl1pPr algn="r">
              <a:defRPr sz="13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42130" cy="344408"/>
          </a:xfrm>
          <a:prstGeom prst="rect">
            <a:avLst/>
          </a:prstGeom>
        </p:spPr>
        <p:txBody>
          <a:bodyPr vert="horz" lIns="96616" tIns="48308" rIns="96616" bIns="48308" rtlCol="0"/>
          <a:lstStyle>
            <a:lvl1pPr algn="l">
              <a:defRPr sz="1300">
                <a:latin typeface="Segoe UI" pitchFamily="34" charset="0"/>
              </a:defRPr>
            </a:lvl1pPr>
          </a:lstStyle>
          <a:p>
            <a:r>
              <a:rPr lang="en-US" dirty="0" smtClean="0"/>
              <a:t>TechReady 14</a:t>
            </a:r>
            <a:endParaRPr lang="en-US" dirty="0"/>
          </a:p>
        </p:txBody>
      </p:sp>
      <p:sp>
        <p:nvSpPr>
          <p:cNvPr id="3" name="Date Placeholder 2"/>
          <p:cNvSpPr>
            <a:spLocks noGrp="1"/>
          </p:cNvSpPr>
          <p:nvPr>
            <p:ph type="dt" idx="1"/>
          </p:nvPr>
        </p:nvSpPr>
        <p:spPr>
          <a:xfrm>
            <a:off x="5675851" y="0"/>
            <a:ext cx="4342130" cy="344408"/>
          </a:xfrm>
          <a:prstGeom prst="rect">
            <a:avLst/>
          </a:prstGeom>
        </p:spPr>
        <p:txBody>
          <a:bodyPr vert="horz" lIns="96616" tIns="48308" rIns="96616" bIns="48308" rtlCol="0"/>
          <a:lstStyle>
            <a:lvl1pPr algn="r">
              <a:defRPr sz="1300">
                <a:latin typeface="Segoe UI" pitchFamily="34" charset="0"/>
              </a:defRPr>
            </a:lvl1pPr>
          </a:lstStyle>
          <a:p>
            <a:fld id="{7C3FBCD4-166E-446F-AF18-7D4A0CF9AEF6}" type="datetimeFigureOut">
              <a:rPr lang="en-US" smtClean="0"/>
              <a:pPr/>
              <a:t>1/29/2013</a:t>
            </a:fld>
            <a:endParaRPr lang="en-US" dirty="0"/>
          </a:p>
        </p:txBody>
      </p:sp>
      <p:sp>
        <p:nvSpPr>
          <p:cNvPr id="4" name="Slide Image Placeholder 3"/>
          <p:cNvSpPr>
            <a:spLocks noGrp="1" noRot="1" noChangeAspect="1"/>
          </p:cNvSpPr>
          <p:nvPr>
            <p:ph type="sldImg" idx="2"/>
          </p:nvPr>
        </p:nvSpPr>
        <p:spPr>
          <a:xfrm>
            <a:off x="2713038" y="515938"/>
            <a:ext cx="4594225" cy="2584450"/>
          </a:xfrm>
          <a:prstGeom prst="rect">
            <a:avLst/>
          </a:prstGeom>
          <a:noFill/>
          <a:ln w="12700">
            <a:solidFill>
              <a:prstClr val="black"/>
            </a:solidFill>
          </a:ln>
        </p:spPr>
        <p:txBody>
          <a:bodyPr vert="horz" lIns="96616" tIns="48308" rIns="96616" bIns="48308" rtlCol="0" anchor="ctr"/>
          <a:lstStyle/>
          <a:p>
            <a:endParaRPr lang="en-US" dirty="0"/>
          </a:p>
        </p:txBody>
      </p:sp>
      <p:sp>
        <p:nvSpPr>
          <p:cNvPr id="5" name="Notes Placeholder 4"/>
          <p:cNvSpPr>
            <a:spLocks noGrp="1"/>
          </p:cNvSpPr>
          <p:nvPr>
            <p:ph type="body" sz="quarter" idx="3"/>
          </p:nvPr>
        </p:nvSpPr>
        <p:spPr>
          <a:xfrm>
            <a:off x="1002030" y="3271878"/>
            <a:ext cx="8016240" cy="3099673"/>
          </a:xfrm>
          <a:prstGeom prst="rect">
            <a:avLst/>
          </a:prstGeom>
        </p:spPr>
        <p:txBody>
          <a:bodyPr vert="horz" lIns="96616" tIns="48308" rIns="96616" bIns="4830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6542560"/>
            <a:ext cx="9018270" cy="344408"/>
          </a:xfrm>
          <a:prstGeom prst="rect">
            <a:avLst/>
          </a:prstGeom>
        </p:spPr>
        <p:txBody>
          <a:bodyPr vert="horz" lIns="96616" tIns="48308" rIns="96616" bIns="48308"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9018269" y="6542560"/>
            <a:ext cx="999711" cy="344408"/>
          </a:xfrm>
          <a:prstGeom prst="rect">
            <a:avLst/>
          </a:prstGeom>
        </p:spPr>
        <p:txBody>
          <a:bodyPr vert="horz" lIns="96616" tIns="48308" rIns="96616" bIns="48308" rtlCol="0" anchor="b"/>
          <a:lstStyle>
            <a:lvl1pPr algn="r">
              <a:defRPr sz="13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4.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6.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8.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1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7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20.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715"/>
            <a:ext cx="11149013" cy="74789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532"/>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4"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75552859"/>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9306464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58"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12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58"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3448659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3998198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6801789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533354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4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7526087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4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4851623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4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01369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3928641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77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94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11333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532"/>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4"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810415580"/>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7028947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21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8511251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262472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8881459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5340701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7047161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49"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107"/>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49"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1779995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631578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021038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71766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532"/>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4"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91624867"/>
      </p:ext>
    </p:extLst>
  </p:cSld>
  <p:clrMapOvr>
    <a:masterClrMapping/>
  </p:clrMapOvr>
  <p:transition>
    <p:fade/>
  </p:transition>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33"/>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4166636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33"/>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7585201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33"/>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1506389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804967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758"/>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933"/>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8059897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8909869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195"/>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6954929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8422115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0423744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44683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532"/>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4"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215778041"/>
      </p:ext>
    </p:extLst>
  </p:cSld>
  <p:clrMapOvr>
    <a:masterClrMapping/>
  </p:clrMapOvr>
  <p:transition>
    <p:fade/>
  </p:transition>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4524874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38"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9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38"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1178018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631646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955173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813486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17"/>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4061925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17"/>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3247453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17"/>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8446770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341500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742"/>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917"/>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80598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p:fade/>
  </p:transition>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8909869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179"/>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6954929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8422115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0423744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4468339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4524874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27"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73"/>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27"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1178018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631646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955173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81348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p:fade/>
  </p:transition>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00"/>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4061925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00"/>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3247453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00"/>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8446770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341500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720"/>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895"/>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8363486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4446494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157"/>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276092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6624190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6946135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27696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p:fade/>
  </p:transition>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950457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13"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13"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919613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7964348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295052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6411059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0128289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37908767"/>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1113513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6683434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692"/>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867"/>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65044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p:fade/>
  </p:transition>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58788688"/>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129"/>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3697883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28398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54773329"/>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3304691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6730249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4"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594"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746889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4945693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0564145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62652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p:fade/>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538449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8107791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1375271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2565146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668"/>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843"/>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2238201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5510358"/>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105"/>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1926231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7632122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2983599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55666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83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500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70975845"/>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8424147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78"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578"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0016175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3864656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3941826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4860711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6059023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5162767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87448201"/>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7669506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642"/>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817"/>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43852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715"/>
            <a:ext cx="11149013" cy="74789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49975755"/>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10398477"/>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079"/>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22400029"/>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33878869"/>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2731826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2623087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1791700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61"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561"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64428682"/>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86591106"/>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903647"/>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9345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27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48439332"/>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5075718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80869022"/>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57041356"/>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9487207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61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78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1689067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31377910"/>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05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45272732"/>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12495193"/>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66967099"/>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06048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88664816"/>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07778267"/>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42"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542"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71485945"/>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8026163"/>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26280270"/>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61766953"/>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54232504"/>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0561848"/>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08857085"/>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66585882"/>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58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75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393645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34250011"/>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72564543"/>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02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66854631"/>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9629518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89034742"/>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60335149"/>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86175478"/>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22"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522"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38238840"/>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04264887"/>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0146885"/>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01550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51992503"/>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19378078"/>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53006165"/>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35253973"/>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11728304"/>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54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71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63825181"/>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89827283"/>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698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67113154"/>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95661667"/>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78203224"/>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127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30892020"/>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80232579"/>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95"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495"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77324582"/>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9401889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76837197"/>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76117640"/>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22296249"/>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2381738"/>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33853487"/>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35257616"/>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510"/>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685"/>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291961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89"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166"/>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89"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7256363"/>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77244821"/>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6947"/>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96370894"/>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16009908"/>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19900353"/>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18694684"/>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01400928"/>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73"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473"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94291826"/>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60748296"/>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31355431"/>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258482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00253799"/>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93587852"/>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30159979"/>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379"/>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8176438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46097402"/>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46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63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7561229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5033325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690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93510547"/>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94633696"/>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453688118"/>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309763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628552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2769937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2"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59272114"/>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63278524"/>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9191360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4"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69827425"/>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4" y="333376"/>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4"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2179817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4" y="333376"/>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49579714"/>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4" y="333376"/>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18236471"/>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4"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51040818"/>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162" y="2130426"/>
            <a:ext cx="10360501"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8E80666-FB37-4B36-9149-507F3B0178E3}" type="datetimeFigureOut">
              <a:rPr lang="en-US" smtClean="0"/>
              <a:pPr/>
              <a:t>1/29/2013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110790140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74232236"/>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E80666-FB37-4B36-9149-507F3B0178E3}" type="datetimeFigureOut">
              <a:rPr lang="en-US" smtClean="0"/>
              <a:pPr/>
              <a:t>1/29/2013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02349574"/>
      </p:ext>
    </p:extLst>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690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8E80666-FB37-4B36-9149-507F3B0178E3}" type="datetimeFigureOut">
              <a:rPr lang="en-US" smtClean="0"/>
              <a:pPr/>
              <a:t>1/29/2013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690486525"/>
      </p:ext>
    </p:extLst>
  </p:cSld>
  <p:clrMapOvr>
    <a:masterClrMapping/>
  </p:clrMapOvr>
  <p:timing>
    <p:tnLst>
      <p:par>
        <p:cTn id="1" dur="indefinite" restart="never" nodeType="tmRoot"/>
      </p:par>
    </p:tnLst>
  </p:timing>
</p:sldLayout>
</file>

<file path=ppt/slideLayouts/slideLayout2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09441"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95986"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8E80666-FB37-4B36-9149-507F3B0178E3}" type="datetimeFigureOut">
              <a:rPr lang="en-US" smtClean="0"/>
              <a:pPr/>
              <a:t>1/29/2013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520376687"/>
      </p:ext>
    </p:extLst>
  </p:cSld>
  <p:clrMapOvr>
    <a:masterClrMapping/>
  </p:clrMapOvr>
  <p:timing>
    <p:tnLst>
      <p:par>
        <p:cTn id="1" dur="indefinite" restart="never" nodeType="tmRoot"/>
      </p:par>
    </p:tnLst>
  </p:timing>
</p:sldLayout>
</file>

<file path=ppt/slideLayouts/slideLayout2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8E80666-FB37-4B36-9149-507F3B0178E3}" type="datetimeFigureOut">
              <a:rPr lang="en-US" smtClean="0"/>
              <a:pPr/>
              <a:t>1/29/2013</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1756392462"/>
      </p:ext>
    </p:extLst>
  </p:cSld>
  <p:clrMapOvr>
    <a:masterClrMapping/>
  </p:clrMapOvr>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8E80666-FB37-4B36-9149-507F3B0178E3}" type="datetimeFigureOut">
              <a:rPr lang="en-US" smtClean="0"/>
              <a:pPr/>
              <a:t>1/29/2013</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2710906854"/>
      </p:ext>
    </p:extLst>
  </p:cSld>
  <p:clrMapOvr>
    <a:masterClrMapping/>
  </p:clrMapOvr>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8E80666-FB37-4B36-9149-507F3B0178E3}" type="datetimeFigureOut">
              <a:rPr lang="en-US" smtClean="0"/>
              <a:pPr/>
              <a:t>1/29/2013</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4195731595"/>
      </p:ext>
    </p:extLst>
  </p:cSld>
  <p:clrMapOvr>
    <a:masterClrMapping/>
  </p:clrMapOvr>
  <p:timing>
    <p:tnLst>
      <p:par>
        <p:cTn id="1" dur="indefinite" restart="never" nodeType="tmRoot"/>
      </p:par>
    </p:tnLst>
  </p:timing>
</p:sldLayout>
</file>

<file path=ppt/slideLayouts/slideLayout2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2" y="273050"/>
            <a:ext cx="4010039"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8E80666-FB37-4B36-9149-507F3B0178E3}" type="datetimeFigureOut">
              <a:rPr lang="en-US" smtClean="0"/>
              <a:pPr/>
              <a:t>1/29/2013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2709852433"/>
      </p:ext>
    </p:extLst>
  </p:cSld>
  <p:clrMapOvr>
    <a:masterClrMapping/>
  </p:clrMapOvr>
  <p:timing>
    <p:tnLst>
      <p:par>
        <p:cTn id="1" dur="indefinite" restart="never" nodeType="tmRoot"/>
      </p:par>
    </p:tnLst>
  </p:timing>
</p:sldLayout>
</file>

<file path=ppt/slideLayouts/slideLayout2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8E80666-FB37-4B36-9149-507F3B0178E3}" type="datetimeFigureOut">
              <a:rPr lang="en-US" smtClean="0"/>
              <a:pPr/>
              <a:t>1/29/2013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66612482"/>
      </p:ext>
    </p:extLst>
  </p:cSld>
  <p:clrMapOvr>
    <a:masterClrMapping/>
  </p:clrMapOvr>
  <p:timing>
    <p:tnLst>
      <p:par>
        <p:cTn id="1" dur="indefinite" restart="never" nodeType="tmRoot"/>
      </p:par>
    </p:tnLst>
  </p:timing>
</p:sldLayout>
</file>

<file path=ppt/slideLayouts/slideLayout2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E80666-FB37-4B36-9149-507F3B0178E3}" type="datetimeFigureOut">
              <a:rPr lang="en-US" smtClean="0"/>
              <a:pPr/>
              <a:t>1/29/2013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4250285641"/>
      </p:ext>
    </p:extLst>
  </p:cSld>
  <p:clrMapOvr>
    <a:masterClrMapping/>
  </p:clrMapOvr>
  <p:timing>
    <p:tnLst>
      <p:par>
        <p:cTn id="1" dur="indefinite" restart="never" nodeType="tmRoot"/>
      </p:par>
    </p:tnLst>
  </p:timing>
</p:sldLayout>
</file>

<file path=ppt/slideLayouts/slideLayout2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6898" y="274639"/>
            <a:ext cx="2742486"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09441" y="274639"/>
            <a:ext cx="802431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E80666-FB37-4B36-9149-507F3B0178E3}" type="datetimeFigureOut">
              <a:rPr lang="en-US" smtClean="0"/>
              <a:pPr/>
              <a:t>1/29/2013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5542022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3"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91"/>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33017414"/>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715"/>
            <a:ext cx="11149013" cy="74789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91"/>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432941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91"/>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75567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066472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830"/>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5005"/>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0149985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093861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267"/>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947033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678079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460275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95983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17384526"/>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047434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86"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16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86"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536979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368123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410930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7753557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86"/>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160552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86"/>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540376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86"/>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54510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83429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822"/>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997"/>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48560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754976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259"/>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028603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158349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558685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914453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701671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81"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156"/>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81"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556638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353943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183498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93694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10568"/>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81"/>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9904094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81"/>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894569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81"/>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517593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5079689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81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98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45211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714790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25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175914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255338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052921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47815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924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2598007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75"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146"/>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75"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398007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46074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5472295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3095161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70"/>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890498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70"/>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831769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70"/>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039918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226884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804"/>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979"/>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43186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532"/>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4" y="6307016"/>
            <a:ext cx="1869648" cy="314448"/>
          </a:xfrm>
          <a:prstGeom prst="rect">
            <a:avLst/>
          </a:prstGeom>
          <a:noFill/>
          <a:ln>
            <a:noFill/>
          </a:ln>
        </p:spPr>
      </p:pic>
      <p:sp>
        <p:nvSpPr>
          <p:cNvPr id="9" name="Text Placeholder 8"/>
          <p:cNvSpPr>
            <a:spLocks noGrp="1"/>
          </p:cNvSpPr>
          <p:nvPr>
            <p:ph type="body" sz="quarter" idx="11" hasCustomPrompt="1"/>
          </p:nvPr>
        </p:nvSpPr>
        <p:spPr>
          <a:xfrm>
            <a:off x="512764"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330317618"/>
      </p:ext>
    </p:extLst>
  </p:cSld>
  <p:clrMapOvr>
    <a:masterClrMapping/>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139060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241"/>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1000906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6494074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169112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746782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DF01A48A-B2C9-42BF-8DBB-DA6F4C2957A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729611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69" y="273050"/>
            <a:ext cx="4010039"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5492" y="273136"/>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69"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72E8E0-B6D0-4AC4-99A9-7B3F76D1281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349913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95" y="4800600"/>
            <a:ext cx="7313295"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70C5EB9-7983-4E0A-AD4A-1C6A2E32EA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886897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C70069D-AC19-4F3F-91C9-F0AFBEC4DDC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0513139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5607" y="333375"/>
            <a:ext cx="2926587" cy="53546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5845" y="333375"/>
            <a:ext cx="8576617" cy="53546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2F9FA6D-848B-46DE-850A-C75CC3310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99960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532"/>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4" y="6307016"/>
            <a:ext cx="1869648" cy="314448"/>
          </a:xfrm>
          <a:prstGeom prst="rect">
            <a:avLst/>
          </a:prstGeom>
          <a:noFill/>
          <a:ln>
            <a:noFill/>
          </a:ln>
        </p:spPr>
      </p:pic>
      <p:sp>
        <p:nvSpPr>
          <p:cNvPr id="9" name="Text Placeholder 8"/>
          <p:cNvSpPr>
            <a:spLocks noGrp="1"/>
          </p:cNvSpPr>
          <p:nvPr>
            <p:ph type="body" sz="quarter" idx="11" hasCustomPrompt="1"/>
          </p:nvPr>
        </p:nvSpPr>
        <p:spPr>
          <a:xfrm>
            <a:off x="512764"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99568750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65"/>
            <a:ext cx="11562455" cy="792163"/>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215845" y="1484313"/>
            <a:ext cx="11706351" cy="4203700"/>
          </a:xfrm>
        </p:spPr>
        <p:txBody>
          <a:bodyPr/>
          <a:lstStyle/>
          <a:p>
            <a:pPr lvl="0"/>
            <a:endParaRPr lang="ru-RU" noProof="0" dirty="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D331186E-891D-434E-936C-3FF7D4FC8B6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2500971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65"/>
            <a:ext cx="11562455"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8FCB001-6683-453B-9FA2-C729653C6D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8861878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845" y="333465"/>
            <a:ext cx="11562455" cy="7921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6170593" y="148431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170593" y="3662363"/>
            <a:ext cx="5751602" cy="202565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8" name="Rectangle 7"/>
          <p:cNvSpPr>
            <a:spLocks noGrp="1" noChangeArrowheads="1"/>
          </p:cNvSpPr>
          <p:nvPr>
            <p:ph type="sldNum" sz="quarter" idx="12"/>
          </p:nvPr>
        </p:nvSpPr>
        <p:spPr>
          <a:ln/>
        </p:spPr>
        <p:txBody>
          <a:bodyPr/>
          <a:lstStyle>
            <a:lvl1pPr>
              <a:defRPr/>
            </a:lvl1pPr>
          </a:lstStyle>
          <a:p>
            <a:pPr>
              <a:defRPr/>
            </a:pPr>
            <a:fld id="{1242AB82-0046-4C7F-A222-9B053009AE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287590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215845" y="333375"/>
            <a:ext cx="11706351" cy="53546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18C266F2-A2D3-407D-94F4-FC39B982983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1518330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62788"/>
            <a:ext cx="12188825" cy="1849437"/>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Group 101"/>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работников к Коллективному договору </a:t>
                      </a: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Сентябрь 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
        <p:nvSpPr>
          <p:cNvPr id="222213" name="Rectangle 5"/>
          <p:cNvSpPr>
            <a:spLocks noGrp="1" noChangeAspect="1" noChangeArrowheads="1"/>
          </p:cNvSpPr>
          <p:nvPr>
            <p:ph type="ctrTitle"/>
          </p:nvPr>
        </p:nvSpPr>
        <p:spPr>
          <a:xfrm>
            <a:off x="215844" y="4462463"/>
            <a:ext cx="10775260" cy="946150"/>
          </a:xfrm>
        </p:spPr>
        <p:txBody>
          <a:bodyPr anchor="b"/>
          <a:lstStyle>
            <a:lvl1pPr>
              <a:defRPr b="1">
                <a:solidFill>
                  <a:srgbClr val="FC6800"/>
                </a:solidFill>
              </a:defRPr>
            </a:lvl1pPr>
          </a:lstStyle>
          <a:p>
            <a:r>
              <a:rPr lang="en-US"/>
              <a:t>Titelmasterformat durch Klicken bearbeiten</a:t>
            </a:r>
          </a:p>
        </p:txBody>
      </p:sp>
      <p:sp>
        <p:nvSpPr>
          <p:cNvPr id="222214" name="Rectangle 6"/>
          <p:cNvSpPr>
            <a:spLocks noGrp="1" noChangeAspect="1" noChangeArrowheads="1"/>
          </p:cNvSpPr>
          <p:nvPr>
            <p:ph type="subTitle" idx="1"/>
          </p:nvPr>
        </p:nvSpPr>
        <p:spPr>
          <a:xfrm>
            <a:off x="215844" y="5354963"/>
            <a:ext cx="10775260" cy="892175"/>
          </a:xfrm>
        </p:spPr>
        <p:txBody>
          <a:bodyPr/>
          <a:lstStyle>
            <a:lvl1pPr>
              <a:defRPr>
                <a:solidFill>
                  <a:srgbClr val="FC6800"/>
                </a:solidFill>
              </a:defRPr>
            </a:lvl1pPr>
          </a:lstStyle>
          <a:p>
            <a:r>
              <a:rPr lang="en-US"/>
              <a:t>Formatvorlage des Untertitelmasters durch Klicken bearbeiten</a:t>
            </a:r>
          </a:p>
        </p:txBody>
      </p:sp>
      <p:sp>
        <p:nvSpPr>
          <p:cNvPr id="7" name="Rectangle 7"/>
          <p:cNvSpPr>
            <a:spLocks noGrp="1" noChangeArrowheads="1"/>
          </p:cNvSpPr>
          <p:nvPr>
            <p:ph type="dt" sz="half" idx="10"/>
          </p:nvPr>
        </p:nvSpPr>
        <p:spPr>
          <a:xfrm>
            <a:off x="609441" y="6245225"/>
            <a:ext cx="2844059" cy="476250"/>
          </a:xfrm>
        </p:spPr>
        <p:txBody>
          <a:bodyPr/>
          <a:lstStyle>
            <a:lvl1pPr>
              <a:defRPr/>
            </a:lvl1pPr>
          </a:lstStyle>
          <a:p>
            <a:pPr>
              <a:defRPr/>
            </a:pPr>
            <a:endParaRPr lang="en-US" dirty="0">
              <a:solidFill>
                <a:srgbClr val="000000"/>
              </a:solidFill>
            </a:endParaRPr>
          </a:p>
        </p:txBody>
      </p:sp>
      <p:sp>
        <p:nvSpPr>
          <p:cNvPr id="8" name="Rectangle 8"/>
          <p:cNvSpPr>
            <a:spLocks noGrp="1" noChangeArrowheads="1"/>
          </p:cNvSpPr>
          <p:nvPr>
            <p:ph type="ftr" sz="quarter" idx="11"/>
          </p:nvPr>
        </p:nvSpPr>
        <p:spPr>
          <a:xfrm>
            <a:off x="3694737" y="6245225"/>
            <a:ext cx="3859795" cy="476250"/>
          </a:xfrm>
        </p:spPr>
        <p:txBody>
          <a:bodyPr/>
          <a:lstStyle>
            <a:lvl1pPr>
              <a:defRPr/>
            </a:lvl1pPr>
          </a:lstStyle>
          <a:p>
            <a:pPr>
              <a:defRPr/>
            </a:pPr>
            <a:endParaRPr lang="en-US" dirty="0">
              <a:solidFill>
                <a:srgbClr val="000000"/>
              </a:solidFill>
            </a:endParaRPr>
          </a:p>
        </p:txBody>
      </p:sp>
      <p:sp>
        <p:nvSpPr>
          <p:cNvPr id="9" name="Rectangle 9"/>
          <p:cNvSpPr>
            <a:spLocks noGrp="1" noChangeArrowheads="1"/>
          </p:cNvSpPr>
          <p:nvPr>
            <p:ph type="sldNum" sz="quarter" idx="12"/>
          </p:nvPr>
        </p:nvSpPr>
        <p:spPr>
          <a:xfrm>
            <a:off x="7554532" y="6245225"/>
            <a:ext cx="2844059" cy="476250"/>
          </a:xfrm>
        </p:spPr>
        <p:txBody>
          <a:bodyPr/>
          <a:lstStyle>
            <a:lvl1pPr>
              <a:defRPr/>
            </a:lvl1pPr>
          </a:lstStyle>
          <a:p>
            <a:pPr>
              <a:defRPr/>
            </a:pPr>
            <a:fld id="{34017A02-9610-48B8-8877-EA132F054BE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8398366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F1F6434F-F42B-4F81-B552-72423A0B319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312731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33" y="4407225"/>
            <a:ext cx="10360501"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26C099B2-4442-4B5A-ADDB-7421B7D10CD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2662444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15844"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70593" y="1484313"/>
            <a:ext cx="5751602" cy="420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F84E7DA2-550C-48A6-A335-C1427A5FBBC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1701937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FB630DD-2351-472E-8F4A-A85A59F8118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6165597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CB1653-C1A1-48A5-AED1-E46733D1CB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78949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slideLayout" Target="../slideLayouts/slideLayout136.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17" Type="http://schemas.openxmlformats.org/officeDocument/2006/relationships/image" Target="../media/image2.wmf"/><Relationship Id="rId2" Type="http://schemas.openxmlformats.org/officeDocument/2006/relationships/slideLayout" Target="../slideLayouts/slideLayout125.xml"/><Relationship Id="rId16" Type="http://schemas.openxmlformats.org/officeDocument/2006/relationships/theme" Target="../theme/theme10.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5" Type="http://schemas.openxmlformats.org/officeDocument/2006/relationships/slideLayout" Target="../slideLayouts/slideLayout13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slideLayout" Target="../slideLayouts/slideLayout13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image" Target="../media/image2.wmf"/><Relationship Id="rId2" Type="http://schemas.openxmlformats.org/officeDocument/2006/relationships/slideLayout" Target="../slideLayouts/slideLayout140.xml"/><Relationship Id="rId16" Type="http://schemas.openxmlformats.org/officeDocument/2006/relationships/theme" Target="../theme/theme11.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slideLayout" Target="../slideLayouts/slideLayout166.xml"/><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17" Type="http://schemas.openxmlformats.org/officeDocument/2006/relationships/image" Target="../media/image2.wmf"/><Relationship Id="rId2" Type="http://schemas.openxmlformats.org/officeDocument/2006/relationships/slideLayout" Target="../slideLayouts/slideLayout155.xml"/><Relationship Id="rId16" Type="http://schemas.openxmlformats.org/officeDocument/2006/relationships/theme" Target="../theme/theme12.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5" Type="http://schemas.openxmlformats.org/officeDocument/2006/relationships/slideLayout" Target="../slideLayouts/slideLayout168.xml"/><Relationship Id="rId10" Type="http://schemas.openxmlformats.org/officeDocument/2006/relationships/slideLayout" Target="../slideLayouts/slideLayout163.xml"/><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slideLayout" Target="../slideLayouts/slideLayout16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slideLayout" Target="../slideLayouts/slideLayout181.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17" Type="http://schemas.openxmlformats.org/officeDocument/2006/relationships/image" Target="../media/image2.wmf"/><Relationship Id="rId2" Type="http://schemas.openxmlformats.org/officeDocument/2006/relationships/slideLayout" Target="../slideLayouts/slideLayout170.xml"/><Relationship Id="rId16" Type="http://schemas.openxmlformats.org/officeDocument/2006/relationships/theme" Target="../theme/theme13.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5" Type="http://schemas.openxmlformats.org/officeDocument/2006/relationships/slideLayout" Target="../slideLayouts/slideLayout18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91.xml"/><Relationship Id="rId13" Type="http://schemas.openxmlformats.org/officeDocument/2006/relationships/slideLayout" Target="../slideLayouts/slideLayout196.xml"/><Relationship Id="rId3" Type="http://schemas.openxmlformats.org/officeDocument/2006/relationships/slideLayout" Target="../slideLayouts/slideLayout186.xml"/><Relationship Id="rId7" Type="http://schemas.openxmlformats.org/officeDocument/2006/relationships/slideLayout" Target="../slideLayouts/slideLayout190.xml"/><Relationship Id="rId12" Type="http://schemas.openxmlformats.org/officeDocument/2006/relationships/slideLayout" Target="../slideLayouts/slideLayout195.xml"/><Relationship Id="rId17" Type="http://schemas.openxmlformats.org/officeDocument/2006/relationships/image" Target="../media/image2.wmf"/><Relationship Id="rId2" Type="http://schemas.openxmlformats.org/officeDocument/2006/relationships/slideLayout" Target="../slideLayouts/slideLayout185.xml"/><Relationship Id="rId16" Type="http://schemas.openxmlformats.org/officeDocument/2006/relationships/theme" Target="../theme/theme14.xml"/><Relationship Id="rId1" Type="http://schemas.openxmlformats.org/officeDocument/2006/relationships/slideLayout" Target="../slideLayouts/slideLayout184.xml"/><Relationship Id="rId6" Type="http://schemas.openxmlformats.org/officeDocument/2006/relationships/slideLayout" Target="../slideLayouts/slideLayout189.xml"/><Relationship Id="rId11" Type="http://schemas.openxmlformats.org/officeDocument/2006/relationships/slideLayout" Target="../slideLayouts/slideLayout194.xml"/><Relationship Id="rId5" Type="http://schemas.openxmlformats.org/officeDocument/2006/relationships/slideLayout" Target="../slideLayouts/slideLayout188.xml"/><Relationship Id="rId15" Type="http://schemas.openxmlformats.org/officeDocument/2006/relationships/slideLayout" Target="../slideLayouts/slideLayout198.xml"/><Relationship Id="rId10" Type="http://schemas.openxmlformats.org/officeDocument/2006/relationships/slideLayout" Target="../slideLayouts/slideLayout193.xml"/><Relationship Id="rId4" Type="http://schemas.openxmlformats.org/officeDocument/2006/relationships/slideLayout" Target="../slideLayouts/slideLayout187.xml"/><Relationship Id="rId9" Type="http://schemas.openxmlformats.org/officeDocument/2006/relationships/slideLayout" Target="../slideLayouts/slideLayout192.xml"/><Relationship Id="rId14" Type="http://schemas.openxmlformats.org/officeDocument/2006/relationships/slideLayout" Target="../slideLayouts/slideLayout197.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slideLayout" Target="../slideLayouts/slideLayout211.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slideLayout" Target="../slideLayouts/slideLayout210.xml"/><Relationship Id="rId17" Type="http://schemas.openxmlformats.org/officeDocument/2006/relationships/image" Target="../media/image2.wmf"/><Relationship Id="rId2" Type="http://schemas.openxmlformats.org/officeDocument/2006/relationships/slideLayout" Target="../slideLayouts/slideLayout200.xml"/><Relationship Id="rId16" Type="http://schemas.openxmlformats.org/officeDocument/2006/relationships/theme" Target="../theme/theme15.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5" Type="http://schemas.openxmlformats.org/officeDocument/2006/relationships/slideLayout" Target="../slideLayouts/slideLayout21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 Id="rId14" Type="http://schemas.openxmlformats.org/officeDocument/2006/relationships/slideLayout" Target="../slideLayouts/slideLayout212.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21.xml"/><Relationship Id="rId13" Type="http://schemas.openxmlformats.org/officeDocument/2006/relationships/slideLayout" Target="../slideLayouts/slideLayout226.xml"/><Relationship Id="rId3" Type="http://schemas.openxmlformats.org/officeDocument/2006/relationships/slideLayout" Target="../slideLayouts/slideLayout216.xml"/><Relationship Id="rId7" Type="http://schemas.openxmlformats.org/officeDocument/2006/relationships/slideLayout" Target="../slideLayouts/slideLayout220.xml"/><Relationship Id="rId12" Type="http://schemas.openxmlformats.org/officeDocument/2006/relationships/slideLayout" Target="../slideLayouts/slideLayout225.xml"/><Relationship Id="rId17" Type="http://schemas.openxmlformats.org/officeDocument/2006/relationships/image" Target="../media/image2.wmf"/><Relationship Id="rId2" Type="http://schemas.openxmlformats.org/officeDocument/2006/relationships/slideLayout" Target="../slideLayouts/slideLayout215.xml"/><Relationship Id="rId16" Type="http://schemas.openxmlformats.org/officeDocument/2006/relationships/theme" Target="../theme/theme16.xml"/><Relationship Id="rId1" Type="http://schemas.openxmlformats.org/officeDocument/2006/relationships/slideLayout" Target="../slideLayouts/slideLayout214.xml"/><Relationship Id="rId6" Type="http://schemas.openxmlformats.org/officeDocument/2006/relationships/slideLayout" Target="../slideLayouts/slideLayout219.xml"/><Relationship Id="rId11" Type="http://schemas.openxmlformats.org/officeDocument/2006/relationships/slideLayout" Target="../slideLayouts/slideLayout224.xml"/><Relationship Id="rId5" Type="http://schemas.openxmlformats.org/officeDocument/2006/relationships/slideLayout" Target="../slideLayouts/slideLayout218.xml"/><Relationship Id="rId15" Type="http://schemas.openxmlformats.org/officeDocument/2006/relationships/slideLayout" Target="../slideLayouts/slideLayout228.xml"/><Relationship Id="rId10" Type="http://schemas.openxmlformats.org/officeDocument/2006/relationships/slideLayout" Target="../slideLayouts/slideLayout223.xml"/><Relationship Id="rId4" Type="http://schemas.openxmlformats.org/officeDocument/2006/relationships/slideLayout" Target="../slideLayouts/slideLayout217.xml"/><Relationship Id="rId9" Type="http://schemas.openxmlformats.org/officeDocument/2006/relationships/slideLayout" Target="../slideLayouts/slideLayout222.xml"/><Relationship Id="rId14" Type="http://schemas.openxmlformats.org/officeDocument/2006/relationships/slideLayout" Target="../slideLayouts/slideLayout227.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36.xml"/><Relationship Id="rId13" Type="http://schemas.openxmlformats.org/officeDocument/2006/relationships/slideLayout" Target="../slideLayouts/slideLayout241.xml"/><Relationship Id="rId3" Type="http://schemas.openxmlformats.org/officeDocument/2006/relationships/slideLayout" Target="../slideLayouts/slideLayout231.xml"/><Relationship Id="rId7" Type="http://schemas.openxmlformats.org/officeDocument/2006/relationships/slideLayout" Target="../slideLayouts/slideLayout235.xml"/><Relationship Id="rId12" Type="http://schemas.openxmlformats.org/officeDocument/2006/relationships/slideLayout" Target="../slideLayouts/slideLayout240.xml"/><Relationship Id="rId17" Type="http://schemas.openxmlformats.org/officeDocument/2006/relationships/image" Target="../media/image2.wmf"/><Relationship Id="rId2" Type="http://schemas.openxmlformats.org/officeDocument/2006/relationships/slideLayout" Target="../slideLayouts/slideLayout230.xml"/><Relationship Id="rId16" Type="http://schemas.openxmlformats.org/officeDocument/2006/relationships/theme" Target="../theme/theme17.xml"/><Relationship Id="rId1" Type="http://schemas.openxmlformats.org/officeDocument/2006/relationships/slideLayout" Target="../slideLayouts/slideLayout229.xml"/><Relationship Id="rId6" Type="http://schemas.openxmlformats.org/officeDocument/2006/relationships/slideLayout" Target="../slideLayouts/slideLayout234.xml"/><Relationship Id="rId11" Type="http://schemas.openxmlformats.org/officeDocument/2006/relationships/slideLayout" Target="../slideLayouts/slideLayout239.xml"/><Relationship Id="rId5" Type="http://schemas.openxmlformats.org/officeDocument/2006/relationships/slideLayout" Target="../slideLayouts/slideLayout233.xml"/><Relationship Id="rId15" Type="http://schemas.openxmlformats.org/officeDocument/2006/relationships/slideLayout" Target="../slideLayouts/slideLayout243.xml"/><Relationship Id="rId10" Type="http://schemas.openxmlformats.org/officeDocument/2006/relationships/slideLayout" Target="../slideLayouts/slideLayout238.xml"/><Relationship Id="rId4" Type="http://schemas.openxmlformats.org/officeDocument/2006/relationships/slideLayout" Target="../slideLayouts/slideLayout232.xml"/><Relationship Id="rId9" Type="http://schemas.openxmlformats.org/officeDocument/2006/relationships/slideLayout" Target="../slideLayouts/slideLayout237.xml"/><Relationship Id="rId14" Type="http://schemas.openxmlformats.org/officeDocument/2006/relationships/slideLayout" Target="../slideLayouts/slideLayout242.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51.xml"/><Relationship Id="rId13" Type="http://schemas.openxmlformats.org/officeDocument/2006/relationships/slideLayout" Target="../slideLayouts/slideLayout256.xml"/><Relationship Id="rId3" Type="http://schemas.openxmlformats.org/officeDocument/2006/relationships/slideLayout" Target="../slideLayouts/slideLayout246.xml"/><Relationship Id="rId7" Type="http://schemas.openxmlformats.org/officeDocument/2006/relationships/slideLayout" Target="../slideLayouts/slideLayout250.xml"/><Relationship Id="rId12" Type="http://schemas.openxmlformats.org/officeDocument/2006/relationships/slideLayout" Target="../slideLayouts/slideLayout255.xml"/><Relationship Id="rId17" Type="http://schemas.openxmlformats.org/officeDocument/2006/relationships/image" Target="../media/image2.wmf"/><Relationship Id="rId2" Type="http://schemas.openxmlformats.org/officeDocument/2006/relationships/slideLayout" Target="../slideLayouts/slideLayout245.xml"/><Relationship Id="rId16" Type="http://schemas.openxmlformats.org/officeDocument/2006/relationships/theme" Target="../theme/theme18.xml"/><Relationship Id="rId1" Type="http://schemas.openxmlformats.org/officeDocument/2006/relationships/slideLayout" Target="../slideLayouts/slideLayout244.xml"/><Relationship Id="rId6" Type="http://schemas.openxmlformats.org/officeDocument/2006/relationships/slideLayout" Target="../slideLayouts/slideLayout249.xml"/><Relationship Id="rId11" Type="http://schemas.openxmlformats.org/officeDocument/2006/relationships/slideLayout" Target="../slideLayouts/slideLayout254.xml"/><Relationship Id="rId5" Type="http://schemas.openxmlformats.org/officeDocument/2006/relationships/slideLayout" Target="../slideLayouts/slideLayout248.xml"/><Relationship Id="rId15" Type="http://schemas.openxmlformats.org/officeDocument/2006/relationships/slideLayout" Target="../slideLayouts/slideLayout258.xml"/><Relationship Id="rId10" Type="http://schemas.openxmlformats.org/officeDocument/2006/relationships/slideLayout" Target="../slideLayouts/slideLayout253.xml"/><Relationship Id="rId4" Type="http://schemas.openxmlformats.org/officeDocument/2006/relationships/slideLayout" Target="../slideLayouts/slideLayout247.xml"/><Relationship Id="rId9" Type="http://schemas.openxmlformats.org/officeDocument/2006/relationships/slideLayout" Target="../slideLayouts/slideLayout252.xml"/><Relationship Id="rId14" Type="http://schemas.openxmlformats.org/officeDocument/2006/relationships/slideLayout" Target="../slideLayouts/slideLayout257.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66.xml"/><Relationship Id="rId13" Type="http://schemas.openxmlformats.org/officeDocument/2006/relationships/slideLayout" Target="../slideLayouts/slideLayout271.xml"/><Relationship Id="rId3" Type="http://schemas.openxmlformats.org/officeDocument/2006/relationships/slideLayout" Target="../slideLayouts/slideLayout261.xml"/><Relationship Id="rId7" Type="http://schemas.openxmlformats.org/officeDocument/2006/relationships/slideLayout" Target="../slideLayouts/slideLayout265.xml"/><Relationship Id="rId12" Type="http://schemas.openxmlformats.org/officeDocument/2006/relationships/slideLayout" Target="../slideLayouts/slideLayout270.xml"/><Relationship Id="rId17" Type="http://schemas.openxmlformats.org/officeDocument/2006/relationships/image" Target="../media/image2.wmf"/><Relationship Id="rId2" Type="http://schemas.openxmlformats.org/officeDocument/2006/relationships/slideLayout" Target="../slideLayouts/slideLayout260.xml"/><Relationship Id="rId16" Type="http://schemas.openxmlformats.org/officeDocument/2006/relationships/theme" Target="../theme/theme19.xml"/><Relationship Id="rId1" Type="http://schemas.openxmlformats.org/officeDocument/2006/relationships/slideLayout" Target="../slideLayouts/slideLayout259.xml"/><Relationship Id="rId6" Type="http://schemas.openxmlformats.org/officeDocument/2006/relationships/slideLayout" Target="../slideLayouts/slideLayout264.xml"/><Relationship Id="rId11" Type="http://schemas.openxmlformats.org/officeDocument/2006/relationships/slideLayout" Target="../slideLayouts/slideLayout269.xml"/><Relationship Id="rId5" Type="http://schemas.openxmlformats.org/officeDocument/2006/relationships/slideLayout" Target="../slideLayouts/slideLayout263.xml"/><Relationship Id="rId15" Type="http://schemas.openxmlformats.org/officeDocument/2006/relationships/slideLayout" Target="../slideLayouts/slideLayout273.xml"/><Relationship Id="rId10" Type="http://schemas.openxmlformats.org/officeDocument/2006/relationships/slideLayout" Target="../slideLayouts/slideLayout268.xml"/><Relationship Id="rId4" Type="http://schemas.openxmlformats.org/officeDocument/2006/relationships/slideLayout" Target="../slideLayouts/slideLayout262.xml"/><Relationship Id="rId9" Type="http://schemas.openxmlformats.org/officeDocument/2006/relationships/slideLayout" Target="../slideLayouts/slideLayout267.xml"/><Relationship Id="rId14" Type="http://schemas.openxmlformats.org/officeDocument/2006/relationships/slideLayout" Target="../slideLayouts/slideLayout27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81.xml"/><Relationship Id="rId13" Type="http://schemas.openxmlformats.org/officeDocument/2006/relationships/slideLayout" Target="../slideLayouts/slideLayout286.xml"/><Relationship Id="rId3" Type="http://schemas.openxmlformats.org/officeDocument/2006/relationships/slideLayout" Target="../slideLayouts/slideLayout276.xml"/><Relationship Id="rId7" Type="http://schemas.openxmlformats.org/officeDocument/2006/relationships/slideLayout" Target="../slideLayouts/slideLayout280.xml"/><Relationship Id="rId12" Type="http://schemas.openxmlformats.org/officeDocument/2006/relationships/slideLayout" Target="../slideLayouts/slideLayout285.xml"/><Relationship Id="rId17" Type="http://schemas.openxmlformats.org/officeDocument/2006/relationships/image" Target="../media/image2.wmf"/><Relationship Id="rId2" Type="http://schemas.openxmlformats.org/officeDocument/2006/relationships/slideLayout" Target="../slideLayouts/slideLayout275.xml"/><Relationship Id="rId16" Type="http://schemas.openxmlformats.org/officeDocument/2006/relationships/theme" Target="../theme/theme20.xml"/><Relationship Id="rId1" Type="http://schemas.openxmlformats.org/officeDocument/2006/relationships/slideLayout" Target="../slideLayouts/slideLayout274.xml"/><Relationship Id="rId6" Type="http://schemas.openxmlformats.org/officeDocument/2006/relationships/slideLayout" Target="../slideLayouts/slideLayout279.xml"/><Relationship Id="rId11" Type="http://schemas.openxmlformats.org/officeDocument/2006/relationships/slideLayout" Target="../slideLayouts/slideLayout284.xml"/><Relationship Id="rId5" Type="http://schemas.openxmlformats.org/officeDocument/2006/relationships/slideLayout" Target="../slideLayouts/slideLayout278.xml"/><Relationship Id="rId15" Type="http://schemas.openxmlformats.org/officeDocument/2006/relationships/slideLayout" Target="../slideLayouts/slideLayout288.xml"/><Relationship Id="rId10" Type="http://schemas.openxmlformats.org/officeDocument/2006/relationships/slideLayout" Target="../slideLayouts/slideLayout283.xml"/><Relationship Id="rId4" Type="http://schemas.openxmlformats.org/officeDocument/2006/relationships/slideLayout" Target="../slideLayouts/slideLayout277.xml"/><Relationship Id="rId9" Type="http://schemas.openxmlformats.org/officeDocument/2006/relationships/slideLayout" Target="../slideLayouts/slideLayout282.xml"/><Relationship Id="rId14" Type="http://schemas.openxmlformats.org/officeDocument/2006/relationships/slideLayout" Target="../slideLayouts/slideLayout287.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96.xml"/><Relationship Id="rId13" Type="http://schemas.openxmlformats.org/officeDocument/2006/relationships/theme" Target="../theme/theme21.xml"/><Relationship Id="rId3" Type="http://schemas.openxmlformats.org/officeDocument/2006/relationships/slideLayout" Target="../slideLayouts/slideLayout291.xml"/><Relationship Id="rId7" Type="http://schemas.openxmlformats.org/officeDocument/2006/relationships/slideLayout" Target="../slideLayouts/slideLayout295.xml"/><Relationship Id="rId12" Type="http://schemas.openxmlformats.org/officeDocument/2006/relationships/slideLayout" Target="../slideLayouts/slideLayout300.xml"/><Relationship Id="rId2" Type="http://schemas.openxmlformats.org/officeDocument/2006/relationships/slideLayout" Target="../slideLayouts/slideLayout290.xml"/><Relationship Id="rId1" Type="http://schemas.openxmlformats.org/officeDocument/2006/relationships/slideLayout" Target="../slideLayouts/slideLayout289.xml"/><Relationship Id="rId6" Type="http://schemas.openxmlformats.org/officeDocument/2006/relationships/slideLayout" Target="../slideLayouts/slideLayout294.xml"/><Relationship Id="rId11" Type="http://schemas.openxmlformats.org/officeDocument/2006/relationships/slideLayout" Target="../slideLayouts/slideLayout299.xml"/><Relationship Id="rId5" Type="http://schemas.openxmlformats.org/officeDocument/2006/relationships/slideLayout" Target="../slideLayouts/slideLayout293.xml"/><Relationship Id="rId10" Type="http://schemas.openxmlformats.org/officeDocument/2006/relationships/slideLayout" Target="../slideLayouts/slideLayout298.xml"/><Relationship Id="rId4" Type="http://schemas.openxmlformats.org/officeDocument/2006/relationships/slideLayout" Target="../slideLayouts/slideLayout292.xml"/><Relationship Id="rId9" Type="http://schemas.openxmlformats.org/officeDocument/2006/relationships/slideLayout" Target="../slideLayouts/slideLayout29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image" Target="../media/image2.wmf"/><Relationship Id="rId2" Type="http://schemas.openxmlformats.org/officeDocument/2006/relationships/slideLayout" Target="../slideLayouts/slideLayout20.xml"/><Relationship Id="rId16" Type="http://schemas.openxmlformats.org/officeDocument/2006/relationships/theme" Target="../theme/theme3.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image" Target="../media/image2.wmf"/><Relationship Id="rId2" Type="http://schemas.openxmlformats.org/officeDocument/2006/relationships/slideLayout" Target="../slideLayouts/slideLayout35.xml"/><Relationship Id="rId16" Type="http://schemas.openxmlformats.org/officeDocument/2006/relationships/theme" Target="../theme/theme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image" Target="../media/image2.wmf"/><Relationship Id="rId2" Type="http://schemas.openxmlformats.org/officeDocument/2006/relationships/slideLayout" Target="../slideLayouts/slideLayout50.xml"/><Relationship Id="rId16" Type="http://schemas.openxmlformats.org/officeDocument/2006/relationships/theme" Target="../theme/theme5.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image" Target="../media/image2.wmf"/><Relationship Id="rId2" Type="http://schemas.openxmlformats.org/officeDocument/2006/relationships/slideLayout" Target="../slideLayouts/slideLayout65.xml"/><Relationship Id="rId16" Type="http://schemas.openxmlformats.org/officeDocument/2006/relationships/theme" Target="../theme/theme6.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image" Target="../media/image2.wmf"/><Relationship Id="rId2" Type="http://schemas.openxmlformats.org/officeDocument/2006/relationships/slideLayout" Target="../slideLayouts/slideLayout80.xml"/><Relationship Id="rId16" Type="http://schemas.openxmlformats.org/officeDocument/2006/relationships/theme" Target="../theme/theme7.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image" Target="../media/image2.wmf"/><Relationship Id="rId2" Type="http://schemas.openxmlformats.org/officeDocument/2006/relationships/slideLayout" Target="../slideLayouts/slideLayout95.xml"/><Relationship Id="rId16" Type="http://schemas.openxmlformats.org/officeDocument/2006/relationships/theme" Target="../theme/theme8.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slideLayout" Target="../slideLayouts/slideLayout121.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17" Type="http://schemas.openxmlformats.org/officeDocument/2006/relationships/image" Target="../media/image2.wmf"/><Relationship Id="rId2" Type="http://schemas.openxmlformats.org/officeDocument/2006/relationships/slideLayout" Target="../slideLayouts/slideLayout110.xml"/><Relationship Id="rId16" Type="http://schemas.openxmlformats.org/officeDocument/2006/relationships/theme" Target="../theme/theme9.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5" Type="http://schemas.openxmlformats.org/officeDocument/2006/relationships/slideLayout" Target="../slideLayouts/slideLayout12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slideLayout" Target="../slideLayouts/slideLayout1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715"/>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 id="2147484146" r:id="rId8"/>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17"/>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2901123388"/>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 id="2147483947" r:id="rId13"/>
    <p:sldLayoutId id="2147483948" r:id="rId14"/>
    <p:sldLayoutId id="2147483949"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00"/>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2901123388"/>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180319596"/>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 id="2147483978" r:id="rId12"/>
    <p:sldLayoutId id="2147483979" r:id="rId13"/>
    <p:sldLayoutId id="2147483980" r:id="rId14"/>
    <p:sldLayoutId id="2147483981"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3194955165"/>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 id="2147484006" r:id="rId12"/>
    <p:sldLayoutId id="2147484007" r:id="rId13"/>
    <p:sldLayoutId id="2147484008" r:id="rId14"/>
    <p:sldLayoutId id="2147484009"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3425545329"/>
      </p:ext>
    </p:extLst>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 id="2147484022" r:id="rId12"/>
    <p:sldLayoutId id="2147484023" r:id="rId13"/>
    <p:sldLayoutId id="2147484024" r:id="rId14"/>
    <p:sldLayoutId id="2147484025"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3945007960"/>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 id="2147484038" r:id="rId12"/>
    <p:sldLayoutId id="2147484039" r:id="rId13"/>
    <p:sldLayoutId id="2147484040" r:id="rId14"/>
    <p:sldLayoutId id="2147484041"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1609065551"/>
      </p:ext>
    </p:extLst>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 id="2147484054" r:id="rId12"/>
    <p:sldLayoutId id="2147484055" r:id="rId13"/>
    <p:sldLayoutId id="2147484056" r:id="rId14"/>
    <p:sldLayoutId id="2147484057"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322577616"/>
      </p:ext>
    </p:extLst>
  </p:cSld>
  <p:clrMap bg1="lt1" tx1="dk1" bg2="lt2" tx2="dk2" accent1="accent1" accent2="accent2" accent3="accent3" accent4="accent4" accent5="accent5" accent6="accent6" hlink="hlink" folHlink="folHlink"/>
  <p:sldLayoutIdLst>
    <p:sldLayoutId id="214748405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 id="2147484070" r:id="rId12"/>
    <p:sldLayoutId id="2147484071" r:id="rId13"/>
    <p:sldLayoutId id="2147484072" r:id="rId14"/>
    <p:sldLayoutId id="2147484073"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1567219788"/>
      </p:ext>
    </p:extLst>
  </p:cSld>
  <p:clrMap bg1="lt1" tx1="dk1" bg2="lt2" tx2="dk2" accent1="accent1" accent2="accent2" accent3="accent3" accent4="accent4" accent5="accent5" accent6="accent6" hlink="hlink" folHlink="folHlink"/>
  <p:sldLayoutIdLst>
    <p:sldLayoutId id="2147484087" r:id="rId1"/>
    <p:sldLayoutId id="2147484088" r:id="rId2"/>
    <p:sldLayoutId id="2147484089" r:id="rId3"/>
    <p:sldLayoutId id="2147484090" r:id="rId4"/>
    <p:sldLayoutId id="2147484091" r:id="rId5"/>
    <p:sldLayoutId id="2147484092" r:id="rId6"/>
    <p:sldLayoutId id="2147484093" r:id="rId7"/>
    <p:sldLayoutId id="2147484094" r:id="rId8"/>
    <p:sldLayoutId id="2147484095" r:id="rId9"/>
    <p:sldLayoutId id="2147484096" r:id="rId10"/>
    <p:sldLayoutId id="2147484097" r:id="rId11"/>
    <p:sldLayoutId id="2147484098" r:id="rId12"/>
    <p:sldLayoutId id="2147484099" r:id="rId13"/>
    <p:sldLayoutId id="2147484100" r:id="rId14"/>
    <p:sldLayoutId id="2147484101"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37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492992253"/>
      </p:ext>
    </p:extLst>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 id="2147484114" r:id="rId12"/>
    <p:sldLayoutId id="2147484115" r:id="rId13"/>
    <p:sldLayoutId id="2147484116" r:id="rId14"/>
    <p:sldLayoutId id="2147484117"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715"/>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4" y="333376"/>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4"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2"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3577309930"/>
      </p:ext>
    </p:extLst>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 id="2147484142" r:id="rId12"/>
    <p:sldLayoutId id="2147484143" r:id="rId13"/>
    <p:sldLayoutId id="2147484144" r:id="rId14"/>
    <p:sldLayoutId id="2147484145"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31FB4-9CD8-46D8-93DE-4FB74ECF69C5}" type="datetimeFigureOut">
              <a:rPr lang="ru-RU" smtClean="0"/>
              <a:t>29.01.2013</a:t>
            </a:fld>
            <a:endParaRPr lang="ru-RU"/>
          </a:p>
        </p:txBody>
      </p:sp>
      <p:sp>
        <p:nvSpPr>
          <p:cNvPr id="5" name="Нижний колонтитул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03466B-2B88-4AAB-B3BE-36D6F34F7C34}" type="slidenum">
              <a:rPr lang="ru-RU" smtClean="0"/>
              <a:t>‹#›</a:t>
            </a:fld>
            <a:endParaRPr lang="ru-RU"/>
          </a:p>
        </p:txBody>
      </p:sp>
    </p:spTree>
    <p:extLst>
      <p:ext uri="{BB962C8B-B14F-4D97-AF65-F5344CB8AC3E}">
        <p14:creationId xmlns:p14="http://schemas.microsoft.com/office/powerpoint/2010/main" val="4108189096"/>
      </p:ext>
    </p:extLst>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 id="2147484172" r:id="rId12"/>
  </p:sldLayoutIdLst>
  <p:transition>
    <p:fad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91"/>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2926493121"/>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Lst>
  <p:timing>
    <p:tnLst>
      <p:par>
        <p:cTn id="1" dur="indefinite" restart="never" nodeType="tmRoot"/>
      </p:par>
    </p:tnLst>
  </p:timing>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86"/>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476838363"/>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81"/>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2342881095"/>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6" r:id="rId14"/>
    <p:sldLayoutId id="2147483857"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70"/>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4107811667"/>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 id="2147483873"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65"/>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2227286047"/>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88" r:id="rId14"/>
    <p:sldLayoutId id="2147483889"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49"/>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2542016758"/>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 id="2147483915" r:id="rId13"/>
    <p:sldLayoutId id="2147483916" r:id="rId14"/>
    <p:sldLayoutId id="2147483917"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EBEEEE"/>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88825" cy="1270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fontAlgn="base">
              <a:spcBef>
                <a:spcPct val="0"/>
              </a:spcBef>
              <a:spcAft>
                <a:spcPct val="0"/>
              </a:spcAft>
            </a:pPr>
            <a:endParaRPr lang="ru-RU" b="1" dirty="0" smtClean="0">
              <a:solidFill>
                <a:srgbClr val="000000"/>
              </a:solidFill>
            </a:endParaRPr>
          </a:p>
        </p:txBody>
      </p:sp>
      <p:sp>
        <p:nvSpPr>
          <p:cNvPr id="1027" name="Rectangle 3"/>
          <p:cNvSpPr>
            <a:spLocks noGrp="1" noChangeAspect="1" noChangeArrowheads="1"/>
          </p:cNvSpPr>
          <p:nvPr>
            <p:ph type="title"/>
          </p:nvPr>
        </p:nvSpPr>
        <p:spPr bwMode="auto">
          <a:xfrm>
            <a:off x="215845" y="333433"/>
            <a:ext cx="1156245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US" smtClean="0"/>
              <a:t>Titelmasterformat durch Klicken bearbeiten</a:t>
            </a:r>
          </a:p>
        </p:txBody>
      </p:sp>
      <p:sp>
        <p:nvSpPr>
          <p:cNvPr id="1028" name="Rectangle 4"/>
          <p:cNvSpPr>
            <a:spLocks noGrp="1" noChangeAspect="1" noChangeArrowheads="1"/>
          </p:cNvSpPr>
          <p:nvPr>
            <p:ph type="body" idx="1"/>
          </p:nvPr>
        </p:nvSpPr>
        <p:spPr bwMode="auto">
          <a:xfrm>
            <a:off x="215845" y="1484313"/>
            <a:ext cx="11706351"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21189" name="Rectangle 5"/>
          <p:cNvSpPr>
            <a:spLocks noGrp="1" noChangeArrowheads="1"/>
          </p:cNvSpPr>
          <p:nvPr>
            <p:ph type="dt" sz="half" idx="2"/>
          </p:nvPr>
        </p:nvSpPr>
        <p:spPr bwMode="auto">
          <a:xfrm>
            <a:off x="334346"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defTabSz="914400" fontAlgn="base">
              <a:spcBef>
                <a:spcPct val="0"/>
              </a:spcBef>
              <a:spcAft>
                <a:spcPct val="0"/>
              </a:spcAft>
              <a:defRPr/>
            </a:pPr>
            <a:endParaRPr lang="en-US" dirty="0">
              <a:solidFill>
                <a:srgbClr val="000000"/>
              </a:solidFill>
            </a:endParaRPr>
          </a:p>
        </p:txBody>
      </p:sp>
      <p:sp>
        <p:nvSpPr>
          <p:cNvPr id="221190" name="Rectangle 6"/>
          <p:cNvSpPr>
            <a:spLocks noGrp="1" noChangeArrowheads="1"/>
          </p:cNvSpPr>
          <p:nvPr>
            <p:ph type="ftr" sz="quarter" idx="3"/>
          </p:nvPr>
        </p:nvSpPr>
        <p:spPr bwMode="auto">
          <a:xfrm>
            <a:off x="3502173"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defTabSz="914400" fontAlgn="base">
              <a:spcBef>
                <a:spcPct val="0"/>
              </a:spcBef>
              <a:spcAft>
                <a:spcPct val="0"/>
              </a:spcAft>
              <a:defRPr/>
            </a:pPr>
            <a:endParaRPr lang="en-US" dirty="0">
              <a:solidFill>
                <a:srgbClr val="000000"/>
              </a:solidFill>
            </a:endParaRPr>
          </a:p>
        </p:txBody>
      </p:sp>
      <p:sp>
        <p:nvSpPr>
          <p:cNvPr id="221191" name="Rectangle 7"/>
          <p:cNvSpPr>
            <a:spLocks noGrp="1" noChangeArrowheads="1"/>
          </p:cNvSpPr>
          <p:nvPr>
            <p:ph type="sldNum" sz="quarter" idx="4"/>
          </p:nvPr>
        </p:nvSpPr>
        <p:spPr bwMode="auto">
          <a:xfrm>
            <a:off x="7918504"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defTabSz="914400" fontAlgn="base">
              <a:spcBef>
                <a:spcPct val="0"/>
              </a:spcBef>
              <a:spcAft>
                <a:spcPct val="0"/>
              </a:spcAft>
              <a:defRPr/>
            </a:pPr>
            <a:fld id="{4A5C763E-245B-4DD0-B0B8-4A7FE48A7865}" type="slidenum">
              <a:rPr lang="en-US">
                <a:solidFill>
                  <a:srgbClr val="000000"/>
                </a:solidFill>
              </a:rPr>
              <a:pPr defTabSz="914400" fontAlgn="base">
                <a:spcBef>
                  <a:spcPct val="0"/>
                </a:spcBef>
                <a:spcAft>
                  <a:spcPct val="0"/>
                </a:spcAft>
                <a:defRPr/>
              </a:pPr>
              <a:t>‹#›</a:t>
            </a:fld>
            <a:endParaRPr lang="en-US" dirty="0">
              <a:solidFill>
                <a:srgbClr val="000000"/>
              </a:solidFill>
            </a:endParaRPr>
          </a:p>
        </p:txBody>
      </p:sp>
      <p:pic>
        <p:nvPicPr>
          <p:cNvPr id="1032"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33426" y="5991225"/>
            <a:ext cx="8633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0" y="1268413"/>
            <a:ext cx="12188825" cy="0"/>
          </a:xfrm>
          <a:prstGeom prst="line">
            <a:avLst/>
          </a:prstGeom>
          <a:noFill/>
          <a:ln w="9525">
            <a:solidFill>
              <a:srgbClr val="FC6800"/>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n-US" b="1" dirty="0" smtClean="0">
              <a:solidFill>
                <a:srgbClr val="000000"/>
              </a:solidFill>
            </a:endParaRPr>
          </a:p>
        </p:txBody>
      </p:sp>
      <p:sp>
        <p:nvSpPr>
          <p:cNvPr id="1034" name="Text Box 10"/>
          <p:cNvSpPr txBox="1">
            <a:spLocks noChangeArrowheads="1"/>
          </p:cNvSpPr>
          <p:nvPr/>
        </p:nvSpPr>
        <p:spPr bwMode="auto">
          <a:xfrm>
            <a:off x="11901033" y="1268413"/>
            <a:ext cx="287792" cy="144462"/>
          </a:xfrm>
          <a:prstGeom prst="rect">
            <a:avLst/>
          </a:prstGeom>
          <a:solidFill>
            <a:srgbClr val="FC6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tx1"/>
                </a:solidFill>
                <a:latin typeface="Tahoma" pitchFamily="34" charset="0"/>
              </a:defRPr>
            </a:lvl1pPr>
            <a:lvl2pPr marL="742950" indent="-285750" eaLnBrk="0" hangingPunct="0">
              <a:defRPr b="1">
                <a:solidFill>
                  <a:schemeClr val="tx1"/>
                </a:solidFill>
                <a:latin typeface="Tahoma" pitchFamily="34" charset="0"/>
              </a:defRPr>
            </a:lvl2pPr>
            <a:lvl3pPr marL="1143000" indent="-228600" eaLnBrk="0" hangingPunct="0">
              <a:defRPr b="1">
                <a:solidFill>
                  <a:schemeClr val="tx1"/>
                </a:solidFill>
                <a:latin typeface="Tahoma" pitchFamily="34" charset="0"/>
              </a:defRPr>
            </a:lvl3pPr>
            <a:lvl4pPr marL="1600200" indent="-228600" eaLnBrk="0" hangingPunct="0">
              <a:defRPr b="1">
                <a:solidFill>
                  <a:schemeClr val="tx1"/>
                </a:solidFill>
                <a:latin typeface="Tahoma" pitchFamily="34" charset="0"/>
              </a:defRPr>
            </a:lvl4pPr>
            <a:lvl5pPr marL="2057400" indent="-228600" eaLnBrk="0" hangingPunct="0">
              <a:defRPr b="1">
                <a:solidFill>
                  <a:schemeClr val="tx1"/>
                </a:solidFill>
                <a:latin typeface="Tahoma" pitchFamily="34" charset="0"/>
              </a:defRPr>
            </a:lvl5pPr>
            <a:lvl6pPr marL="2514600" indent="-228600" eaLnBrk="0" fontAlgn="base" hangingPunct="0">
              <a:spcBef>
                <a:spcPct val="0"/>
              </a:spcBef>
              <a:spcAft>
                <a:spcPct val="0"/>
              </a:spcAft>
              <a:defRPr b="1">
                <a:solidFill>
                  <a:schemeClr val="tx1"/>
                </a:solidFill>
                <a:latin typeface="Tahoma" pitchFamily="34" charset="0"/>
              </a:defRPr>
            </a:lvl6pPr>
            <a:lvl7pPr marL="2971800" indent="-228600" eaLnBrk="0" fontAlgn="base" hangingPunct="0">
              <a:spcBef>
                <a:spcPct val="0"/>
              </a:spcBef>
              <a:spcAft>
                <a:spcPct val="0"/>
              </a:spcAft>
              <a:defRPr b="1">
                <a:solidFill>
                  <a:schemeClr val="tx1"/>
                </a:solidFill>
                <a:latin typeface="Tahoma" pitchFamily="34" charset="0"/>
              </a:defRPr>
            </a:lvl7pPr>
            <a:lvl8pPr marL="3429000" indent="-228600" eaLnBrk="0" fontAlgn="base" hangingPunct="0">
              <a:spcBef>
                <a:spcPct val="0"/>
              </a:spcBef>
              <a:spcAft>
                <a:spcPct val="0"/>
              </a:spcAft>
              <a:defRPr b="1">
                <a:solidFill>
                  <a:schemeClr val="tx1"/>
                </a:solidFill>
                <a:latin typeface="Tahoma" pitchFamily="34" charset="0"/>
              </a:defRPr>
            </a:lvl8pPr>
            <a:lvl9pPr marL="3886200" indent="-228600" eaLnBrk="0" fontAlgn="base" hangingPunct="0">
              <a:spcBef>
                <a:spcPct val="0"/>
              </a:spcBef>
              <a:spcAft>
                <a:spcPct val="0"/>
              </a:spcAft>
              <a:defRPr b="1">
                <a:solidFill>
                  <a:schemeClr val="tx1"/>
                </a:solidFill>
                <a:latin typeface="Tahoma" pitchFamily="34" charset="0"/>
              </a:defRPr>
            </a:lvl9pPr>
          </a:lstStyle>
          <a:p>
            <a:pPr algn="ctr" defTabSz="914400" eaLnBrk="1" fontAlgn="base" hangingPunct="1">
              <a:spcBef>
                <a:spcPct val="50000"/>
              </a:spcBef>
              <a:spcAft>
                <a:spcPct val="0"/>
              </a:spcAft>
              <a:defRPr/>
            </a:pPr>
            <a:fld id="{0560899F-CB37-4FF8-A720-667BCDE42294}" type="slidenum">
              <a:rPr lang="en-US" sz="900" b="0" smtClean="0">
                <a:solidFill>
                  <a:srgbClr val="EBEEEE"/>
                </a:solidFill>
              </a:rPr>
              <a:pPr algn="ctr" defTabSz="914400" eaLnBrk="1" fontAlgn="base" hangingPunct="1">
                <a:spcBef>
                  <a:spcPct val="50000"/>
                </a:spcBef>
                <a:spcAft>
                  <a:spcPct val="0"/>
                </a:spcAft>
                <a:defRPr/>
              </a:pPr>
              <a:t>‹#›</a:t>
            </a:fld>
            <a:endParaRPr lang="en-US" sz="900" b="0" dirty="0" smtClean="0">
              <a:solidFill>
                <a:srgbClr val="EBEEEE"/>
              </a:solidFill>
            </a:endParaRPr>
          </a:p>
        </p:txBody>
      </p:sp>
      <p:graphicFrame>
        <p:nvGraphicFramePr>
          <p:cNvPr id="221293" name="Group 109"/>
          <p:cNvGraphicFramePr>
            <a:graphicFrameLocks noGrp="1"/>
          </p:cNvGraphicFramePr>
          <p:nvPr/>
        </p:nvGraphicFramePr>
        <p:xfrm>
          <a:off x="0" y="0"/>
          <a:ext cx="12188825" cy="266700"/>
        </p:xfrm>
        <a:graphic>
          <a:graphicData uri="http://schemas.openxmlformats.org/drawingml/2006/table">
            <a:tbl>
              <a:tblPr/>
              <a:tblGrid>
                <a:gridCol w="2734021"/>
                <a:gridCol w="6720783"/>
                <a:gridCol w="2734021"/>
              </a:tblGrid>
              <a:tr h="266700">
                <a:tc>
                  <a:txBody>
                    <a:bodyPr/>
                    <a:lstStyle/>
                    <a:p>
                      <a:pPr marL="87313" marR="0" lvl="0" indent="0" algn="l" defTabSz="914400" rtl="0" eaLnBrk="1" fontAlgn="base" latinLnBrk="0" hangingPunct="1">
                        <a:lnSpc>
                          <a:spcPct val="100000"/>
                        </a:lnSpc>
                        <a:spcBef>
                          <a:spcPct val="0"/>
                        </a:spcBef>
                        <a:spcAft>
                          <a:spcPct val="0"/>
                        </a:spcAft>
                        <a:buClrTx/>
                        <a:buSzTx/>
                        <a:buFontTx/>
                        <a:buNone/>
                        <a:tabLst/>
                      </a:pPr>
                      <a:r>
                        <a:rPr kumimoji="0" lang="pl-PL" sz="1100" b="0" i="0" u="none" strike="noStrike" cap="none" normalizeH="0" baseline="0" noProof="1" smtClean="0">
                          <a:ln>
                            <a:noFill/>
                          </a:ln>
                          <a:solidFill>
                            <a:srgbClr val="FFFFFF"/>
                          </a:solidFill>
                          <a:effectLst/>
                          <a:latin typeface="Tahoma" pitchFamily="34" charset="0"/>
                        </a:rPr>
                        <a:t>GfK Custom Research</a:t>
                      </a:r>
                    </a:p>
                  </a:txBody>
                  <a:tcPr marL="239938" marR="335913" marT="0" marB="0"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FFFFFF"/>
                          </a:solidFill>
                          <a:effectLst/>
                          <a:latin typeface="Tahoma" pitchFamily="34" charset="0"/>
                        </a:rPr>
                        <a:t>Отношение к компьютерному пиратству и продуктам  </a:t>
                      </a:r>
                      <a:r>
                        <a:rPr kumimoji="0" lang="en-US" sz="1100" b="0" i="0" u="none" strike="noStrike" cap="none" normalizeH="0" baseline="0" dirty="0" smtClean="0">
                          <a:ln>
                            <a:noFill/>
                          </a:ln>
                          <a:solidFill>
                            <a:srgbClr val="FFFFFF"/>
                          </a:solidFill>
                          <a:effectLst/>
                          <a:latin typeface="Tahoma" pitchFamily="34" charset="0"/>
                        </a:rPr>
                        <a:t>Microsoft</a:t>
                      </a:r>
                      <a:endParaRPr kumimoji="0" lang="en-US" sz="1100" b="0" i="1"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00254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1100" b="0" i="0" u="none" strike="noStrike" cap="none" normalizeH="0" baseline="0" dirty="0" smtClean="0">
                          <a:ln>
                            <a:noFill/>
                          </a:ln>
                          <a:solidFill>
                            <a:srgbClr val="FFFFFF"/>
                          </a:solidFill>
                          <a:effectLst/>
                          <a:latin typeface="Tahoma" pitchFamily="34" charset="0"/>
                        </a:rPr>
                        <a:t>Октябрь-ноябрь </a:t>
                      </a:r>
                      <a:r>
                        <a:rPr kumimoji="0" lang="ru-RU" sz="1100" b="0" i="0" u="none" strike="noStrike" cap="none" normalizeH="0" baseline="0" dirty="0" smtClean="0">
                          <a:ln>
                            <a:noFill/>
                          </a:ln>
                          <a:solidFill>
                            <a:srgbClr val="FFFFFF"/>
                          </a:solidFill>
                          <a:effectLst/>
                          <a:latin typeface="Tahoma" pitchFamily="34" charset="0"/>
                        </a:rPr>
                        <a:t>2011</a:t>
                      </a:r>
                      <a:endParaRPr kumimoji="0" lang="en-US" sz="1100" b="0" i="0" u="none" strike="noStrike" cap="none" normalizeH="0" baseline="0" dirty="0" smtClean="0">
                        <a:ln>
                          <a:noFill/>
                        </a:ln>
                        <a:solidFill>
                          <a:srgbClr val="FFFFFF"/>
                        </a:solidFill>
                        <a:effectLst/>
                        <a:latin typeface="Tahoma" pitchFamily="34" charset="0"/>
                      </a:endParaRPr>
                    </a:p>
                  </a:txBody>
                  <a:tcPr marL="239938" marR="335913" marT="0" marB="0"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FC6800"/>
                    </a:solidFill>
                  </a:tcPr>
                </a:tc>
              </a:tr>
            </a:tbl>
          </a:graphicData>
        </a:graphic>
      </p:graphicFrame>
    </p:spTree>
    <p:extLst>
      <p:ext uri="{BB962C8B-B14F-4D97-AF65-F5344CB8AC3E}">
        <p14:creationId xmlns:p14="http://schemas.microsoft.com/office/powerpoint/2010/main" val="696823922"/>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 id="2147483930" r:id="rId12"/>
    <p:sldLayoutId id="2147483931" r:id="rId13"/>
    <p:sldLayoutId id="2147483932" r:id="rId14"/>
    <p:sldLayoutId id="2147483933" r:id="rId15"/>
  </p:sldLayoutIdLst>
  <p:txStyles>
    <p:titleStyle>
      <a:lvl1pPr algn="l" rtl="0" eaLnBrk="0" fontAlgn="base" hangingPunct="0">
        <a:spcBef>
          <a:spcPct val="0"/>
        </a:spcBef>
        <a:spcAft>
          <a:spcPct val="0"/>
        </a:spcAft>
        <a:defRPr sz="2200">
          <a:solidFill>
            <a:srgbClr val="FF0066"/>
          </a:solidFill>
          <a:latin typeface="+mj-lt"/>
          <a:ea typeface="+mj-ea"/>
          <a:cs typeface="+mj-cs"/>
        </a:defRPr>
      </a:lvl1pPr>
      <a:lvl2pPr algn="l" rtl="0" eaLnBrk="0" fontAlgn="base" hangingPunct="0">
        <a:spcBef>
          <a:spcPct val="0"/>
        </a:spcBef>
        <a:spcAft>
          <a:spcPct val="0"/>
        </a:spcAft>
        <a:defRPr sz="2200">
          <a:solidFill>
            <a:srgbClr val="FF0066"/>
          </a:solidFill>
          <a:latin typeface="Tahoma" pitchFamily="34" charset="0"/>
        </a:defRPr>
      </a:lvl2pPr>
      <a:lvl3pPr algn="l" rtl="0" eaLnBrk="0" fontAlgn="base" hangingPunct="0">
        <a:spcBef>
          <a:spcPct val="0"/>
        </a:spcBef>
        <a:spcAft>
          <a:spcPct val="0"/>
        </a:spcAft>
        <a:defRPr sz="2200">
          <a:solidFill>
            <a:srgbClr val="FF0066"/>
          </a:solidFill>
          <a:latin typeface="Tahoma" pitchFamily="34" charset="0"/>
        </a:defRPr>
      </a:lvl3pPr>
      <a:lvl4pPr algn="l" rtl="0" eaLnBrk="0" fontAlgn="base" hangingPunct="0">
        <a:spcBef>
          <a:spcPct val="0"/>
        </a:spcBef>
        <a:spcAft>
          <a:spcPct val="0"/>
        </a:spcAft>
        <a:defRPr sz="2200">
          <a:solidFill>
            <a:srgbClr val="FF0066"/>
          </a:solidFill>
          <a:latin typeface="Tahoma" pitchFamily="34" charset="0"/>
        </a:defRPr>
      </a:lvl4pPr>
      <a:lvl5pPr algn="l" rtl="0" eaLnBrk="0" fontAlgn="base" hangingPunct="0">
        <a:spcBef>
          <a:spcPct val="0"/>
        </a:spcBef>
        <a:spcAft>
          <a:spcPct val="0"/>
        </a:spcAft>
        <a:defRPr sz="2200">
          <a:solidFill>
            <a:srgbClr val="FF0066"/>
          </a:solidFill>
          <a:latin typeface="Tahoma" pitchFamily="34" charset="0"/>
        </a:defRPr>
      </a:lvl5pPr>
      <a:lvl6pPr marL="457200" algn="l" rtl="0" fontAlgn="base">
        <a:spcBef>
          <a:spcPct val="0"/>
        </a:spcBef>
        <a:spcAft>
          <a:spcPct val="0"/>
        </a:spcAft>
        <a:defRPr sz="2200">
          <a:solidFill>
            <a:srgbClr val="FF0066"/>
          </a:solidFill>
          <a:latin typeface="Tahoma" pitchFamily="34" charset="0"/>
        </a:defRPr>
      </a:lvl6pPr>
      <a:lvl7pPr marL="914400" algn="l" rtl="0" fontAlgn="base">
        <a:spcBef>
          <a:spcPct val="0"/>
        </a:spcBef>
        <a:spcAft>
          <a:spcPct val="0"/>
        </a:spcAft>
        <a:defRPr sz="2200">
          <a:solidFill>
            <a:srgbClr val="FF0066"/>
          </a:solidFill>
          <a:latin typeface="Tahoma" pitchFamily="34" charset="0"/>
        </a:defRPr>
      </a:lvl7pPr>
      <a:lvl8pPr marL="1371600" algn="l" rtl="0" fontAlgn="base">
        <a:spcBef>
          <a:spcPct val="0"/>
        </a:spcBef>
        <a:spcAft>
          <a:spcPct val="0"/>
        </a:spcAft>
        <a:defRPr sz="2200">
          <a:solidFill>
            <a:srgbClr val="FF0066"/>
          </a:solidFill>
          <a:latin typeface="Tahoma" pitchFamily="34" charset="0"/>
        </a:defRPr>
      </a:lvl8pPr>
      <a:lvl9pPr marL="1828800" algn="l" rtl="0" fontAlgn="base">
        <a:spcBef>
          <a:spcPct val="0"/>
        </a:spcBef>
        <a:spcAft>
          <a:spcPct val="0"/>
        </a:spcAft>
        <a:defRPr sz="2200">
          <a:solidFill>
            <a:srgbClr val="FF0066"/>
          </a:solidFill>
          <a:latin typeface="Tahoma" pitchFamily="34" charset="0"/>
        </a:defRPr>
      </a:lvl9pPr>
    </p:titleStyle>
    <p:bodyStyle>
      <a:lvl1pPr marL="342900" indent="-342900"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ea typeface="+mn-ea"/>
          <a:cs typeface="+mn-cs"/>
        </a:defRPr>
      </a:lvl1pPr>
      <a:lvl2pPr marL="439738" indent="-1873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2pPr>
      <a:lvl3pPr marL="808038" indent="-188913"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3pPr>
      <a:lvl4pPr marL="1160463" indent="-173038"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4pPr>
      <a:lvl5pPr marL="1524000" indent="-174625" algn="l" rtl="0" eaLnBrk="0" fontAlgn="base" hangingPunct="0">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5pPr>
      <a:lvl6pPr marL="19812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6pPr>
      <a:lvl7pPr marL="24384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7pPr>
      <a:lvl8pPr marL="28956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8pPr>
      <a:lvl9pPr marL="3352800" indent="-174625" algn="l" rtl="0" fontAlgn="base">
        <a:spcBef>
          <a:spcPct val="20000"/>
        </a:spcBef>
        <a:spcAft>
          <a:spcPct val="0"/>
        </a:spcAft>
        <a:tabLst>
          <a:tab pos="0" algn="l"/>
          <a:tab pos="261938" algn="l"/>
          <a:tab pos="623888" algn="l"/>
          <a:tab pos="812800" algn="l"/>
          <a:tab pos="987425" algn="l"/>
          <a:tab pos="1160463" algn="l"/>
          <a:tab pos="1349375" algn="l"/>
          <a:tab pos="1524000" algn="l"/>
        </a:tabLst>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0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00.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00.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00.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00.xml"/></Relationships>
</file>

<file path=ppt/slides/_rels/slide1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4.png"/><Relationship Id="rId1" Type="http://schemas.openxmlformats.org/officeDocument/2006/relationships/slideLayout" Target="../slideLayouts/slideLayout300.xml"/></Relationships>
</file>

<file path=ppt/slides/_rels/slide1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7.png"/><Relationship Id="rId1" Type="http://schemas.openxmlformats.org/officeDocument/2006/relationships/slideLayout" Target="../slideLayouts/slideLayout30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300.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300.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300.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00.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0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0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0.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0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1525" y="3852309"/>
            <a:ext cx="1762125" cy="2610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0" name="Прямоугольник 9"/>
          <p:cNvSpPr/>
          <p:nvPr/>
        </p:nvSpPr>
        <p:spPr>
          <a:xfrm>
            <a:off x="3413052" y="1907887"/>
            <a:ext cx="5507664" cy="1938992"/>
          </a:xfrm>
          <a:prstGeom prst="rect">
            <a:avLst/>
          </a:prstGeom>
        </p:spPr>
        <p:txBody>
          <a:bodyPr wrap="square">
            <a:spAutoFit/>
          </a:bodyPr>
          <a:lstStyle/>
          <a:p>
            <a:pPr lvl="0" algn="ctr"/>
            <a:r>
              <a:rPr lang="uk-UA" sz="6000" b="1" dirty="0" smtClean="0">
                <a:solidFill>
                  <a:srgbClr val="9BBB59">
                    <a:lumMod val="50000"/>
                  </a:srgbClr>
                </a:solidFill>
              </a:rPr>
              <a:t>Тема уроку:</a:t>
            </a:r>
          </a:p>
          <a:p>
            <a:pPr lvl="0" algn="ctr"/>
            <a:r>
              <a:rPr lang="uk-UA" sz="6000" b="1" dirty="0" smtClean="0">
                <a:solidFill>
                  <a:srgbClr val="9BBB59">
                    <a:lumMod val="50000"/>
                  </a:srgbClr>
                </a:solidFill>
              </a:rPr>
              <a:t>Модуль </a:t>
            </a:r>
            <a:r>
              <a:rPr lang="uk-UA" sz="6000" b="1" dirty="0">
                <a:solidFill>
                  <a:srgbClr val="9BBB59">
                    <a:lumMod val="50000"/>
                  </a:srgbClr>
                </a:solidFill>
              </a:rPr>
              <a:t>числа</a:t>
            </a:r>
          </a:p>
        </p:txBody>
      </p:sp>
    </p:spTree>
    <p:extLst>
      <p:ext uri="{BB962C8B-B14F-4D97-AF65-F5344CB8AC3E}">
        <p14:creationId xmlns:p14="http://schemas.microsoft.com/office/powerpoint/2010/main" val="118177635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7189682" y="1657295"/>
            <a:ext cx="290464" cy="369332"/>
          </a:xfrm>
          <a:prstGeom prst="rect">
            <a:avLst/>
          </a:prstGeom>
          <a:noFill/>
        </p:spPr>
        <p:txBody>
          <a:bodyPr wrap="none" rtlCol="0">
            <a:spAutoFit/>
          </a:bodyPr>
          <a:lstStyle/>
          <a:p>
            <a:pPr algn="ctr"/>
            <a:r>
              <a:rPr lang="en-US" dirty="0"/>
              <a:t>  </a:t>
            </a:r>
            <a:endParaRPr lang="ru-RU" dirty="0"/>
          </a:p>
        </p:txBody>
      </p:sp>
      <p:sp>
        <p:nvSpPr>
          <p:cNvPr id="10" name="TextBox 9"/>
          <p:cNvSpPr txBox="1"/>
          <p:nvPr/>
        </p:nvSpPr>
        <p:spPr>
          <a:xfrm>
            <a:off x="4436758" y="2985103"/>
            <a:ext cx="1978427" cy="1200329"/>
          </a:xfrm>
          <a:prstGeom prst="rect">
            <a:avLst/>
          </a:prstGeom>
          <a:noFill/>
        </p:spPr>
        <p:txBody>
          <a:bodyPr wrap="none" rtlCol="0">
            <a:spAutoFit/>
          </a:bodyPr>
          <a:lstStyle/>
          <a:p>
            <a:r>
              <a:rPr lang="en-US" sz="7200" b="1" dirty="0" smtClean="0">
                <a:solidFill>
                  <a:srgbClr val="FF0000"/>
                </a:solidFill>
              </a:rPr>
              <a:t>|a|=</a:t>
            </a:r>
            <a:endParaRPr lang="uk-UA" sz="7200" b="1" dirty="0" smtClean="0">
              <a:solidFill>
                <a:srgbClr val="FF0000"/>
              </a:solidFill>
            </a:endParaRPr>
          </a:p>
        </p:txBody>
      </p:sp>
      <p:sp>
        <p:nvSpPr>
          <p:cNvPr id="3" name="Левая фигурная скобка 2"/>
          <p:cNvSpPr/>
          <p:nvPr/>
        </p:nvSpPr>
        <p:spPr>
          <a:xfrm>
            <a:off x="6415185" y="1934293"/>
            <a:ext cx="475269" cy="3476960"/>
          </a:xfrm>
          <a:prstGeom prst="leftBrace">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2" name="TextBox 11"/>
          <p:cNvSpPr txBox="1"/>
          <p:nvPr/>
        </p:nvSpPr>
        <p:spPr>
          <a:xfrm>
            <a:off x="7334914" y="1692441"/>
            <a:ext cx="3459986" cy="3785652"/>
          </a:xfrm>
          <a:prstGeom prst="rect">
            <a:avLst/>
          </a:prstGeom>
          <a:noFill/>
        </p:spPr>
        <p:txBody>
          <a:bodyPr wrap="none" rtlCol="0">
            <a:spAutoFit/>
          </a:bodyPr>
          <a:lstStyle>
            <a:defPPr>
              <a:defRPr lang="en-US"/>
            </a:defPPr>
            <a:lvl1pPr>
              <a:defRPr sz="3000" b="1">
                <a:solidFill>
                  <a:srgbClr val="FF0000"/>
                </a:solidFill>
              </a:defRPr>
            </a:lvl1pPr>
          </a:lstStyle>
          <a:p>
            <a:r>
              <a:rPr lang="en-US" sz="4800" dirty="0"/>
              <a:t>a</a:t>
            </a:r>
            <a:r>
              <a:rPr lang="uk-UA" sz="4800" dirty="0"/>
              <a:t>, якщо </a:t>
            </a:r>
            <a:r>
              <a:rPr lang="ru-RU" sz="4800" dirty="0"/>
              <a:t>а</a:t>
            </a:r>
            <a:r>
              <a:rPr lang="en-US" sz="4800" dirty="0" smtClean="0"/>
              <a:t>&gt;0</a:t>
            </a:r>
            <a:endParaRPr lang="ru-RU" sz="4800" dirty="0" smtClean="0"/>
          </a:p>
          <a:p>
            <a:endParaRPr lang="en-US" sz="4800" dirty="0"/>
          </a:p>
          <a:p>
            <a:r>
              <a:rPr lang="ru-RU" sz="4800" dirty="0"/>
              <a:t>0, </a:t>
            </a:r>
            <a:r>
              <a:rPr lang="ru-RU" sz="4800" dirty="0" err="1"/>
              <a:t>якщо</a:t>
            </a:r>
            <a:r>
              <a:rPr lang="ru-RU" sz="4800" dirty="0"/>
              <a:t> </a:t>
            </a:r>
            <a:r>
              <a:rPr lang="ru-RU" sz="4800" dirty="0" smtClean="0"/>
              <a:t>а=0</a:t>
            </a:r>
          </a:p>
          <a:p>
            <a:endParaRPr lang="ru-RU" sz="4800" dirty="0"/>
          </a:p>
          <a:p>
            <a:r>
              <a:rPr lang="ru-RU" sz="4800" dirty="0"/>
              <a:t>-а, </a:t>
            </a:r>
            <a:r>
              <a:rPr lang="ru-RU" sz="4800" dirty="0" err="1"/>
              <a:t>якщо</a:t>
            </a:r>
            <a:r>
              <a:rPr lang="ru-RU" sz="4800" dirty="0"/>
              <a:t> а</a:t>
            </a:r>
            <a:r>
              <a:rPr lang="en-US" sz="4800" dirty="0"/>
              <a:t>&lt;</a:t>
            </a:r>
            <a:r>
              <a:rPr lang="ru-RU" sz="4800" dirty="0"/>
              <a:t>0</a:t>
            </a:r>
          </a:p>
        </p:txBody>
      </p:sp>
      <p:sp>
        <p:nvSpPr>
          <p:cNvPr id="13" name="TextBox 12"/>
          <p:cNvSpPr txBox="1"/>
          <p:nvPr/>
        </p:nvSpPr>
        <p:spPr>
          <a:xfrm>
            <a:off x="843624" y="2993089"/>
            <a:ext cx="2446504" cy="1200329"/>
          </a:xfrm>
          <a:prstGeom prst="rect">
            <a:avLst/>
          </a:prstGeom>
          <a:noFill/>
        </p:spPr>
        <p:txBody>
          <a:bodyPr wrap="none" rtlCol="0">
            <a:spAutoFit/>
          </a:bodyPr>
          <a:lstStyle/>
          <a:p>
            <a:r>
              <a:rPr lang="en-US" sz="7200" b="1" dirty="0" smtClean="0">
                <a:solidFill>
                  <a:srgbClr val="FF0000"/>
                </a:solidFill>
              </a:rPr>
              <a:t>|a</a:t>
            </a:r>
            <a:r>
              <a:rPr lang="en-US" sz="7200" b="1" dirty="0" smtClean="0">
                <a:solidFill>
                  <a:srgbClr val="FF0000"/>
                </a:solidFill>
              </a:rPr>
              <a:t>|≥</a:t>
            </a:r>
            <a:r>
              <a:rPr lang="uk-UA" sz="7200" b="1" dirty="0" smtClean="0">
                <a:solidFill>
                  <a:srgbClr val="FF0000"/>
                </a:solidFill>
              </a:rPr>
              <a:t>0</a:t>
            </a:r>
            <a:endParaRPr lang="uk-UA" sz="7200" b="1" dirty="0" smtClean="0">
              <a:solidFill>
                <a:srgbClr val="FF0000"/>
              </a:solidFill>
            </a:endParaRPr>
          </a:p>
        </p:txBody>
      </p:sp>
    </p:spTree>
    <p:extLst>
      <p:ext uri="{BB962C8B-B14F-4D97-AF65-F5344CB8AC3E}">
        <p14:creationId xmlns:p14="http://schemas.microsoft.com/office/powerpoint/2010/main" val="389198126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180112" y="2194450"/>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871869" y="1553943"/>
            <a:ext cx="4083169" cy="1169551"/>
          </a:xfrm>
          <a:prstGeom prst="rect">
            <a:avLst/>
          </a:prstGeom>
          <a:noFill/>
        </p:spPr>
        <p:txBody>
          <a:bodyPr wrap="none" rtlCol="0">
            <a:spAutoFit/>
          </a:bodyPr>
          <a:lstStyle/>
          <a:p>
            <a:r>
              <a:rPr lang="uk-UA" sz="4000" b="1" dirty="0" smtClean="0">
                <a:solidFill>
                  <a:schemeClr val="accent3">
                    <a:lumMod val="50000"/>
                  </a:schemeClr>
                </a:solidFill>
              </a:rPr>
              <a:t>Знайди помилку!</a:t>
            </a:r>
          </a:p>
          <a:p>
            <a:endParaRPr lang="ru-RU" sz="3000" b="1" dirty="0">
              <a:solidFill>
                <a:schemeClr val="accent3">
                  <a:lumMod val="50000"/>
                </a:schemeClr>
              </a:solidFill>
            </a:endParaRPr>
          </a:p>
        </p:txBody>
      </p:sp>
      <p:sp>
        <p:nvSpPr>
          <p:cNvPr id="3" name="Облако 2"/>
          <p:cNvSpPr/>
          <p:nvPr/>
        </p:nvSpPr>
        <p:spPr>
          <a:xfrm>
            <a:off x="106325" y="2359410"/>
            <a:ext cx="3827722" cy="162906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|-57|-|29|=28</a:t>
            </a:r>
            <a:endParaRPr lang="ru-RU" sz="3000" dirty="0"/>
          </a:p>
        </p:txBody>
      </p:sp>
      <p:sp>
        <p:nvSpPr>
          <p:cNvPr id="13" name="Облако 12"/>
          <p:cNvSpPr/>
          <p:nvPr/>
        </p:nvSpPr>
        <p:spPr>
          <a:xfrm>
            <a:off x="4063360" y="2403995"/>
            <a:ext cx="3804733" cy="158447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|-53|-|18|=38</a:t>
            </a:r>
            <a:endParaRPr lang="ru-RU" sz="3000" dirty="0"/>
          </a:p>
        </p:txBody>
      </p:sp>
      <p:sp>
        <p:nvSpPr>
          <p:cNvPr id="14" name="Облако 13"/>
          <p:cNvSpPr/>
          <p:nvPr/>
        </p:nvSpPr>
        <p:spPr>
          <a:xfrm>
            <a:off x="6300120" y="4497572"/>
            <a:ext cx="3800810" cy="152045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|-10|-|-2|=8</a:t>
            </a:r>
            <a:endParaRPr lang="ru-RU" sz="3000" dirty="0"/>
          </a:p>
        </p:txBody>
      </p:sp>
      <p:sp>
        <p:nvSpPr>
          <p:cNvPr id="15" name="Облако 14"/>
          <p:cNvSpPr/>
          <p:nvPr/>
        </p:nvSpPr>
        <p:spPr>
          <a:xfrm>
            <a:off x="1658679" y="4423144"/>
            <a:ext cx="3657529" cy="159488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|-15</a:t>
            </a:r>
            <a:r>
              <a:rPr lang="en-US" sz="3000" dirty="0"/>
              <a:t>|-|8|=</a:t>
            </a:r>
            <a:r>
              <a:rPr lang="en-US" sz="3000" dirty="0" smtClean="0"/>
              <a:t>23</a:t>
            </a:r>
            <a:endParaRPr lang="ru-RU" sz="3000" dirty="0"/>
          </a:p>
        </p:txBody>
      </p:sp>
      <p:sp>
        <p:nvSpPr>
          <p:cNvPr id="16" name="Облако 15"/>
          <p:cNvSpPr/>
          <p:nvPr/>
        </p:nvSpPr>
        <p:spPr>
          <a:xfrm>
            <a:off x="8168505" y="2403995"/>
            <a:ext cx="3368879" cy="166827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t>|-3| +|0|=-3</a:t>
            </a:r>
            <a:endParaRPr lang="ru-RU" sz="3000" dirty="0"/>
          </a:p>
        </p:txBody>
      </p:sp>
      <p:cxnSp>
        <p:nvCxnSpPr>
          <p:cNvPr id="12" name="Прямая соединительная линия 11"/>
          <p:cNvCxnSpPr/>
          <p:nvPr/>
        </p:nvCxnSpPr>
        <p:spPr>
          <a:xfrm>
            <a:off x="8521127" y="2133524"/>
            <a:ext cx="2530549" cy="213389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flipH="1">
            <a:off x="8181192" y="2297738"/>
            <a:ext cx="2870484" cy="156815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flipH="1">
            <a:off x="1648446" y="4471140"/>
            <a:ext cx="3264194" cy="127945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2382091" y="4072270"/>
            <a:ext cx="2530549" cy="213389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75412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13" grpId="0" animBg="1"/>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1013745" y="1553942"/>
            <a:ext cx="4175887" cy="707886"/>
          </a:xfrm>
          <a:prstGeom prst="rect">
            <a:avLst/>
          </a:prstGeom>
          <a:noFill/>
        </p:spPr>
        <p:txBody>
          <a:bodyPr wrap="none" rtlCol="0">
            <a:spAutoFit/>
          </a:bodyPr>
          <a:lstStyle/>
          <a:p>
            <a:r>
              <a:rPr lang="uk-UA" sz="4000" b="1" dirty="0" smtClean="0">
                <a:solidFill>
                  <a:schemeClr val="accent3">
                    <a:lumMod val="50000"/>
                  </a:schemeClr>
                </a:solidFill>
              </a:rPr>
              <a:t>Порівняння чисел</a:t>
            </a:r>
          </a:p>
        </p:txBody>
      </p:sp>
      <p:sp>
        <p:nvSpPr>
          <p:cNvPr id="10" name="TextBox 9"/>
          <p:cNvSpPr txBox="1"/>
          <p:nvPr/>
        </p:nvSpPr>
        <p:spPr>
          <a:xfrm>
            <a:off x="5020490" y="3324518"/>
            <a:ext cx="444352" cy="707886"/>
          </a:xfrm>
          <a:prstGeom prst="rect">
            <a:avLst/>
          </a:prstGeom>
          <a:noFill/>
        </p:spPr>
        <p:txBody>
          <a:bodyPr wrap="none" rtlCol="0">
            <a:spAutoFit/>
          </a:bodyPr>
          <a:lstStyle/>
          <a:p>
            <a:r>
              <a:rPr lang="uk-UA" sz="4000" dirty="0" smtClean="0"/>
              <a:t>0</a:t>
            </a:r>
            <a:endParaRPr lang="ru-RU" sz="4000" dirty="0"/>
          </a:p>
        </p:txBody>
      </p:sp>
      <p:cxnSp>
        <p:nvCxnSpPr>
          <p:cNvPr id="13" name="Прямая со стрелкой 12"/>
          <p:cNvCxnSpPr/>
          <p:nvPr/>
        </p:nvCxnSpPr>
        <p:spPr>
          <a:xfrm>
            <a:off x="810228" y="3324518"/>
            <a:ext cx="8513243" cy="0"/>
          </a:xfrm>
          <a:prstGeom prst="straightConnector1">
            <a:avLst/>
          </a:prstGeom>
          <a:ln w="8255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98588" y="3324518"/>
            <a:ext cx="444352" cy="707886"/>
          </a:xfrm>
          <a:prstGeom prst="rect">
            <a:avLst/>
          </a:prstGeom>
          <a:noFill/>
        </p:spPr>
        <p:txBody>
          <a:bodyPr wrap="none" rtlCol="0">
            <a:spAutoFit/>
          </a:bodyPr>
          <a:lstStyle/>
          <a:p>
            <a:r>
              <a:rPr lang="uk-UA" sz="4000" dirty="0"/>
              <a:t>1</a:t>
            </a:r>
            <a:endParaRPr lang="ru-RU" sz="4000" dirty="0"/>
          </a:p>
        </p:txBody>
      </p:sp>
      <p:cxnSp>
        <p:nvCxnSpPr>
          <p:cNvPr id="19" name="Прямая соединительная линия 18"/>
          <p:cNvCxnSpPr/>
          <p:nvPr/>
        </p:nvCxnSpPr>
        <p:spPr>
          <a:xfrm>
            <a:off x="5784713" y="3235637"/>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5240521" y="3235637"/>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sp>
        <p:nvSpPr>
          <p:cNvPr id="3" name="Овал 2"/>
          <p:cNvSpPr/>
          <p:nvPr/>
        </p:nvSpPr>
        <p:spPr>
          <a:xfrm>
            <a:off x="6231008" y="3255555"/>
            <a:ext cx="138223" cy="15210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TextBox 20"/>
          <p:cNvSpPr txBox="1"/>
          <p:nvPr/>
        </p:nvSpPr>
        <p:spPr>
          <a:xfrm>
            <a:off x="6159879" y="3331607"/>
            <a:ext cx="444352" cy="707886"/>
          </a:xfrm>
          <a:prstGeom prst="rect">
            <a:avLst/>
          </a:prstGeom>
          <a:noFill/>
        </p:spPr>
        <p:txBody>
          <a:bodyPr wrap="none" rtlCol="0">
            <a:spAutoFit/>
          </a:bodyPr>
          <a:lstStyle/>
          <a:p>
            <a:r>
              <a:rPr lang="uk-UA" sz="4000" dirty="0" smtClean="0"/>
              <a:t>2</a:t>
            </a:r>
            <a:endParaRPr lang="ru-RU" sz="4000" dirty="0"/>
          </a:p>
        </p:txBody>
      </p:sp>
      <p:sp>
        <p:nvSpPr>
          <p:cNvPr id="23" name="Овал 22"/>
          <p:cNvSpPr/>
          <p:nvPr/>
        </p:nvSpPr>
        <p:spPr>
          <a:xfrm>
            <a:off x="1689133" y="3256567"/>
            <a:ext cx="138223" cy="15210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Овал 23"/>
          <p:cNvSpPr/>
          <p:nvPr/>
        </p:nvSpPr>
        <p:spPr>
          <a:xfrm>
            <a:off x="2657313" y="3248466"/>
            <a:ext cx="138223" cy="15210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TextBox 24"/>
          <p:cNvSpPr txBox="1"/>
          <p:nvPr/>
        </p:nvSpPr>
        <p:spPr>
          <a:xfrm>
            <a:off x="1409248" y="3336512"/>
            <a:ext cx="601447" cy="707886"/>
          </a:xfrm>
          <a:prstGeom prst="rect">
            <a:avLst/>
          </a:prstGeom>
          <a:noFill/>
        </p:spPr>
        <p:txBody>
          <a:bodyPr wrap="none" rtlCol="0">
            <a:spAutoFit/>
          </a:bodyPr>
          <a:lstStyle/>
          <a:p>
            <a:r>
              <a:rPr lang="uk-UA" sz="4000" dirty="0" smtClean="0"/>
              <a:t>-7</a:t>
            </a:r>
            <a:endParaRPr lang="ru-RU" sz="4000" dirty="0"/>
          </a:p>
        </p:txBody>
      </p:sp>
      <p:sp>
        <p:nvSpPr>
          <p:cNvPr id="26" name="TextBox 25"/>
          <p:cNvSpPr txBox="1"/>
          <p:nvPr/>
        </p:nvSpPr>
        <p:spPr>
          <a:xfrm>
            <a:off x="2446539" y="3336512"/>
            <a:ext cx="601447" cy="707886"/>
          </a:xfrm>
          <a:prstGeom prst="rect">
            <a:avLst/>
          </a:prstGeom>
          <a:noFill/>
        </p:spPr>
        <p:txBody>
          <a:bodyPr wrap="none" rtlCol="0">
            <a:spAutoFit/>
          </a:bodyPr>
          <a:lstStyle/>
          <a:p>
            <a:r>
              <a:rPr lang="uk-UA" sz="4000" dirty="0" smtClean="0"/>
              <a:t>-5</a:t>
            </a:r>
            <a:endParaRPr lang="ru-RU" sz="4000" dirty="0"/>
          </a:p>
        </p:txBody>
      </p:sp>
      <p:sp>
        <p:nvSpPr>
          <p:cNvPr id="27" name="TextBox 26"/>
          <p:cNvSpPr txBox="1"/>
          <p:nvPr/>
        </p:nvSpPr>
        <p:spPr>
          <a:xfrm>
            <a:off x="3235465" y="4430308"/>
            <a:ext cx="1268296" cy="861774"/>
          </a:xfrm>
          <a:prstGeom prst="rect">
            <a:avLst/>
          </a:prstGeom>
          <a:noFill/>
        </p:spPr>
        <p:txBody>
          <a:bodyPr wrap="none" rtlCol="0">
            <a:spAutoFit/>
          </a:bodyPr>
          <a:lstStyle/>
          <a:p>
            <a:r>
              <a:rPr lang="uk-UA" sz="5000" dirty="0" smtClean="0"/>
              <a:t>2</a:t>
            </a:r>
            <a:r>
              <a:rPr lang="en-US" sz="5000" dirty="0" smtClean="0"/>
              <a:t>   0</a:t>
            </a:r>
            <a:endParaRPr lang="ru-RU" sz="5000" dirty="0"/>
          </a:p>
        </p:txBody>
      </p:sp>
      <p:sp>
        <p:nvSpPr>
          <p:cNvPr id="28" name="TextBox 27"/>
          <p:cNvSpPr txBox="1"/>
          <p:nvPr/>
        </p:nvSpPr>
        <p:spPr>
          <a:xfrm>
            <a:off x="3039899" y="5138882"/>
            <a:ext cx="1463862" cy="861774"/>
          </a:xfrm>
          <a:prstGeom prst="rect">
            <a:avLst/>
          </a:prstGeom>
          <a:noFill/>
        </p:spPr>
        <p:txBody>
          <a:bodyPr wrap="none" rtlCol="0">
            <a:spAutoFit/>
          </a:bodyPr>
          <a:lstStyle/>
          <a:p>
            <a:r>
              <a:rPr lang="en-US" sz="5000" dirty="0" smtClean="0"/>
              <a:t>-5   0</a:t>
            </a:r>
            <a:endParaRPr lang="ru-RU" sz="5000" dirty="0"/>
          </a:p>
        </p:txBody>
      </p:sp>
      <p:sp>
        <p:nvSpPr>
          <p:cNvPr id="29" name="TextBox 28"/>
          <p:cNvSpPr txBox="1"/>
          <p:nvPr/>
        </p:nvSpPr>
        <p:spPr>
          <a:xfrm>
            <a:off x="5400804" y="5096904"/>
            <a:ext cx="1659429" cy="861774"/>
          </a:xfrm>
          <a:prstGeom prst="rect">
            <a:avLst/>
          </a:prstGeom>
          <a:noFill/>
        </p:spPr>
        <p:txBody>
          <a:bodyPr wrap="none" rtlCol="0">
            <a:spAutoFit/>
          </a:bodyPr>
          <a:lstStyle/>
          <a:p>
            <a:r>
              <a:rPr lang="en-US" sz="5000" dirty="0" smtClean="0"/>
              <a:t>-7   -5</a:t>
            </a:r>
            <a:endParaRPr lang="ru-RU" sz="5000" dirty="0"/>
          </a:p>
        </p:txBody>
      </p:sp>
      <p:sp>
        <p:nvSpPr>
          <p:cNvPr id="30" name="TextBox 29"/>
          <p:cNvSpPr txBox="1"/>
          <p:nvPr/>
        </p:nvSpPr>
        <p:spPr>
          <a:xfrm>
            <a:off x="5498588" y="4430308"/>
            <a:ext cx="1463862" cy="861774"/>
          </a:xfrm>
          <a:prstGeom prst="rect">
            <a:avLst/>
          </a:prstGeom>
          <a:noFill/>
        </p:spPr>
        <p:txBody>
          <a:bodyPr wrap="none" rtlCol="0">
            <a:spAutoFit/>
          </a:bodyPr>
          <a:lstStyle/>
          <a:p>
            <a:r>
              <a:rPr lang="uk-UA" sz="5000" dirty="0" smtClean="0"/>
              <a:t>2</a:t>
            </a:r>
            <a:r>
              <a:rPr lang="en-US" sz="5000" dirty="0" smtClean="0"/>
              <a:t>   -5</a:t>
            </a:r>
            <a:endParaRPr lang="ru-RU" sz="5000" dirty="0"/>
          </a:p>
        </p:txBody>
      </p:sp>
      <p:sp>
        <p:nvSpPr>
          <p:cNvPr id="31" name="TextBox 30"/>
          <p:cNvSpPr txBox="1"/>
          <p:nvPr/>
        </p:nvSpPr>
        <p:spPr>
          <a:xfrm>
            <a:off x="6011236" y="5215826"/>
            <a:ext cx="439544" cy="707886"/>
          </a:xfrm>
          <a:prstGeom prst="rect">
            <a:avLst/>
          </a:prstGeom>
          <a:noFill/>
        </p:spPr>
        <p:txBody>
          <a:bodyPr wrap="none" rtlCol="0">
            <a:spAutoFit/>
          </a:bodyPr>
          <a:lstStyle/>
          <a:p>
            <a:r>
              <a:rPr lang="en-US" sz="4000" b="1" dirty="0" smtClean="0">
                <a:solidFill>
                  <a:srgbClr val="00B050"/>
                </a:solidFill>
              </a:rPr>
              <a:t>&lt;</a:t>
            </a:r>
            <a:endParaRPr lang="ru-RU" sz="4000" b="1" dirty="0">
              <a:solidFill>
                <a:srgbClr val="00B050"/>
              </a:solidFill>
            </a:endParaRPr>
          </a:p>
        </p:txBody>
      </p:sp>
      <p:sp>
        <p:nvSpPr>
          <p:cNvPr id="32" name="TextBox 31"/>
          <p:cNvSpPr txBox="1"/>
          <p:nvPr/>
        </p:nvSpPr>
        <p:spPr>
          <a:xfrm>
            <a:off x="3649841" y="5234975"/>
            <a:ext cx="439544" cy="707886"/>
          </a:xfrm>
          <a:prstGeom prst="rect">
            <a:avLst/>
          </a:prstGeom>
          <a:noFill/>
        </p:spPr>
        <p:txBody>
          <a:bodyPr wrap="none" rtlCol="0">
            <a:spAutoFit/>
          </a:bodyPr>
          <a:lstStyle/>
          <a:p>
            <a:r>
              <a:rPr lang="en-US" sz="4000" b="1" dirty="0" smtClean="0">
                <a:solidFill>
                  <a:srgbClr val="00B050"/>
                </a:solidFill>
              </a:rPr>
              <a:t>&lt;</a:t>
            </a:r>
            <a:endParaRPr lang="ru-RU" sz="4000" b="1" dirty="0">
              <a:solidFill>
                <a:srgbClr val="00B050"/>
              </a:solidFill>
            </a:endParaRPr>
          </a:p>
        </p:txBody>
      </p:sp>
      <p:sp>
        <p:nvSpPr>
          <p:cNvPr id="33" name="TextBox 32"/>
          <p:cNvSpPr txBox="1"/>
          <p:nvPr/>
        </p:nvSpPr>
        <p:spPr>
          <a:xfrm>
            <a:off x="5940107" y="4527089"/>
            <a:ext cx="439544" cy="707886"/>
          </a:xfrm>
          <a:prstGeom prst="rect">
            <a:avLst/>
          </a:prstGeom>
          <a:noFill/>
        </p:spPr>
        <p:txBody>
          <a:bodyPr wrap="none" rtlCol="0">
            <a:spAutoFit/>
          </a:bodyPr>
          <a:lstStyle/>
          <a:p>
            <a:r>
              <a:rPr lang="en-US" sz="4000" b="1" dirty="0">
                <a:solidFill>
                  <a:srgbClr val="00B050"/>
                </a:solidFill>
              </a:rPr>
              <a:t>&gt;</a:t>
            </a:r>
            <a:endParaRPr lang="ru-RU" sz="4000" b="1" dirty="0">
              <a:solidFill>
                <a:srgbClr val="00B050"/>
              </a:solidFill>
            </a:endParaRPr>
          </a:p>
        </p:txBody>
      </p:sp>
      <p:sp>
        <p:nvSpPr>
          <p:cNvPr id="34" name="TextBox 33"/>
          <p:cNvSpPr txBox="1"/>
          <p:nvPr/>
        </p:nvSpPr>
        <p:spPr>
          <a:xfrm>
            <a:off x="3647847" y="4507252"/>
            <a:ext cx="439544" cy="707886"/>
          </a:xfrm>
          <a:prstGeom prst="rect">
            <a:avLst/>
          </a:prstGeom>
          <a:noFill/>
        </p:spPr>
        <p:txBody>
          <a:bodyPr wrap="none" rtlCol="0">
            <a:spAutoFit/>
          </a:bodyPr>
          <a:lstStyle/>
          <a:p>
            <a:r>
              <a:rPr lang="en-US" sz="4000" b="1" dirty="0">
                <a:solidFill>
                  <a:srgbClr val="00B050"/>
                </a:solidFill>
              </a:rPr>
              <a:t>&gt;</a:t>
            </a:r>
            <a:endParaRPr lang="ru-RU" sz="4000" b="1" dirty="0">
              <a:solidFill>
                <a:srgbClr val="00B050"/>
              </a:solidFill>
            </a:endParaRPr>
          </a:p>
        </p:txBody>
      </p:sp>
    </p:spTree>
    <p:extLst>
      <p:ext uri="{BB962C8B-B14F-4D97-AF65-F5344CB8AC3E}">
        <p14:creationId xmlns:p14="http://schemas.microsoft.com/office/powerpoint/2010/main" val="24812042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anim calcmode="lin" valueType="num">
                                      <p:cBhvr>
                                        <p:cTn id="58" dur="1000" fill="hold"/>
                                        <p:tgtEl>
                                          <p:spTgt spid="10"/>
                                        </p:tgtEl>
                                        <p:attrNameLst>
                                          <p:attrName>ppt_x</p:attrName>
                                        </p:attrNameLst>
                                      </p:cBhvr>
                                      <p:tavLst>
                                        <p:tav tm="0">
                                          <p:val>
                                            <p:strVal val="#ppt_x"/>
                                          </p:val>
                                        </p:tav>
                                        <p:tav tm="100000">
                                          <p:val>
                                            <p:strVal val="#ppt_x"/>
                                          </p:val>
                                        </p:tav>
                                      </p:tavLst>
                                    </p:anim>
                                    <p:anim calcmode="lin" valueType="num">
                                      <p:cBhvr>
                                        <p:cTn id="59" dur="1000" fill="hold"/>
                                        <p:tgtEl>
                                          <p:spTgt spid="1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fill="hold"/>
                                        <p:tgtEl>
                                          <p:spTgt spid="34"/>
                                        </p:tgtEl>
                                        <p:attrNameLst>
                                          <p:attrName>ppt_x</p:attrName>
                                        </p:attrNameLst>
                                      </p:cBhvr>
                                      <p:tavLst>
                                        <p:tav tm="0">
                                          <p:val>
                                            <p:strVal val="#ppt_x"/>
                                          </p:val>
                                        </p:tav>
                                        <p:tav tm="100000">
                                          <p:val>
                                            <p:strVal val="#ppt_x"/>
                                          </p:val>
                                        </p:tav>
                                      </p:tavLst>
                                    </p:anim>
                                    <p:anim calcmode="lin" valueType="num">
                                      <p:cBhvr additive="base">
                                        <p:cTn id="9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32"/>
                                        </p:tgtEl>
                                        <p:attrNameLst>
                                          <p:attrName>style.visibility</p:attrName>
                                        </p:attrNameLst>
                                      </p:cBhvr>
                                      <p:to>
                                        <p:strVal val="visible"/>
                                      </p:to>
                                    </p:set>
                                    <p:anim calcmode="lin" valueType="num">
                                      <p:cBhvr additive="base">
                                        <p:cTn id="95" dur="500" fill="hold"/>
                                        <p:tgtEl>
                                          <p:spTgt spid="32"/>
                                        </p:tgtEl>
                                        <p:attrNameLst>
                                          <p:attrName>ppt_x</p:attrName>
                                        </p:attrNameLst>
                                      </p:cBhvr>
                                      <p:tavLst>
                                        <p:tav tm="0">
                                          <p:val>
                                            <p:strVal val="#ppt_x"/>
                                          </p:val>
                                        </p:tav>
                                        <p:tav tm="100000">
                                          <p:val>
                                            <p:strVal val="#ppt_x"/>
                                          </p:val>
                                        </p:tav>
                                      </p:tavLst>
                                    </p:anim>
                                    <p:anim calcmode="lin" valueType="num">
                                      <p:cBhvr additive="base">
                                        <p:cTn id="9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33"/>
                                        </p:tgtEl>
                                        <p:attrNameLst>
                                          <p:attrName>style.visibility</p:attrName>
                                        </p:attrNameLst>
                                      </p:cBhvr>
                                      <p:to>
                                        <p:strVal val="visible"/>
                                      </p:to>
                                    </p:set>
                                    <p:anim calcmode="lin" valueType="num">
                                      <p:cBhvr additive="base">
                                        <p:cTn id="101" dur="500" fill="hold"/>
                                        <p:tgtEl>
                                          <p:spTgt spid="33"/>
                                        </p:tgtEl>
                                        <p:attrNameLst>
                                          <p:attrName>ppt_x</p:attrName>
                                        </p:attrNameLst>
                                      </p:cBhvr>
                                      <p:tavLst>
                                        <p:tav tm="0">
                                          <p:val>
                                            <p:strVal val="#ppt_x"/>
                                          </p:val>
                                        </p:tav>
                                        <p:tav tm="100000">
                                          <p:val>
                                            <p:strVal val="#ppt_x"/>
                                          </p:val>
                                        </p:tav>
                                      </p:tavLst>
                                    </p:anim>
                                    <p:anim calcmode="lin" valueType="num">
                                      <p:cBhvr additive="base">
                                        <p:cTn id="10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31"/>
                                        </p:tgtEl>
                                        <p:attrNameLst>
                                          <p:attrName>style.visibility</p:attrName>
                                        </p:attrNameLst>
                                      </p:cBhvr>
                                      <p:to>
                                        <p:strVal val="visible"/>
                                      </p:to>
                                    </p:set>
                                    <p:anim calcmode="lin" valueType="num">
                                      <p:cBhvr additive="base">
                                        <p:cTn id="107" dur="500" fill="hold"/>
                                        <p:tgtEl>
                                          <p:spTgt spid="31"/>
                                        </p:tgtEl>
                                        <p:attrNameLst>
                                          <p:attrName>ppt_x</p:attrName>
                                        </p:attrNameLst>
                                      </p:cBhvr>
                                      <p:tavLst>
                                        <p:tav tm="0">
                                          <p:val>
                                            <p:strVal val="#ppt_x"/>
                                          </p:val>
                                        </p:tav>
                                        <p:tav tm="100000">
                                          <p:val>
                                            <p:strVal val="#ppt_x"/>
                                          </p:val>
                                        </p:tav>
                                      </p:tavLst>
                                    </p:anim>
                                    <p:anim calcmode="lin" valueType="num">
                                      <p:cBhvr additive="base">
                                        <p:cTn id="10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14" grpId="0"/>
      <p:bldP spid="3" grpId="0" animBg="1"/>
      <p:bldP spid="21" grpId="0"/>
      <p:bldP spid="23" grpId="0" animBg="1"/>
      <p:bldP spid="24" grpId="0" animBg="1"/>
      <p:bldP spid="25" grpId="0"/>
      <p:bldP spid="26" grpId="0"/>
      <p:bldP spid="27" grpId="0"/>
      <p:bldP spid="28" grpId="0"/>
      <p:bldP spid="29" grpId="0"/>
      <p:bldP spid="30" grpId="0"/>
      <p:bldP spid="31" grpId="0"/>
      <p:bldP spid="32" grpId="0"/>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606079" y="1553942"/>
            <a:ext cx="7556877" cy="1169551"/>
          </a:xfrm>
          <a:prstGeom prst="rect">
            <a:avLst/>
          </a:prstGeom>
          <a:noFill/>
        </p:spPr>
        <p:txBody>
          <a:bodyPr wrap="none" rtlCol="0">
            <a:spAutoFit/>
          </a:bodyPr>
          <a:lstStyle/>
          <a:p>
            <a:r>
              <a:rPr lang="uk-UA" sz="4000" b="1" dirty="0" smtClean="0">
                <a:solidFill>
                  <a:schemeClr val="accent3">
                    <a:lumMod val="50000"/>
                  </a:schemeClr>
                </a:solidFill>
              </a:rPr>
              <a:t>Знайдіть неправильну нерівність</a:t>
            </a:r>
          </a:p>
          <a:p>
            <a:endParaRPr lang="ru-RU" sz="3000" b="1" dirty="0">
              <a:solidFill>
                <a:schemeClr val="accent3">
                  <a:lumMod val="50000"/>
                </a:schemeClr>
              </a:solidFill>
            </a:endParaRPr>
          </a:p>
        </p:txBody>
      </p:sp>
      <p:sp>
        <p:nvSpPr>
          <p:cNvPr id="3" name="Облако 2"/>
          <p:cNvSpPr/>
          <p:nvPr/>
        </p:nvSpPr>
        <p:spPr>
          <a:xfrm>
            <a:off x="691116" y="2771551"/>
            <a:ext cx="2888465" cy="122274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5000" dirty="0" smtClean="0"/>
              <a:t>5</a:t>
            </a:r>
            <a:r>
              <a:rPr lang="en-US" sz="5000" dirty="0" smtClean="0"/>
              <a:t>&gt;3</a:t>
            </a:r>
            <a:endParaRPr lang="ru-RU" sz="5000" dirty="0"/>
          </a:p>
        </p:txBody>
      </p:sp>
      <p:sp>
        <p:nvSpPr>
          <p:cNvPr id="13" name="Облако 12"/>
          <p:cNvSpPr/>
          <p:nvPr/>
        </p:nvSpPr>
        <p:spPr>
          <a:xfrm>
            <a:off x="4855887" y="3116963"/>
            <a:ext cx="2888465" cy="122274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dirty="0" smtClean="0"/>
              <a:t>-8≤0</a:t>
            </a:r>
            <a:endParaRPr lang="ru-RU" sz="5000" dirty="0"/>
          </a:p>
        </p:txBody>
      </p:sp>
      <p:sp>
        <p:nvSpPr>
          <p:cNvPr id="15" name="Облако 14"/>
          <p:cNvSpPr/>
          <p:nvPr/>
        </p:nvSpPr>
        <p:spPr>
          <a:xfrm>
            <a:off x="2427743" y="4795284"/>
            <a:ext cx="2888465" cy="122274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dirty="0" smtClean="0"/>
              <a:t>6&gt;6</a:t>
            </a:r>
            <a:endParaRPr lang="ru-RU" sz="5000" dirty="0"/>
          </a:p>
        </p:txBody>
      </p:sp>
      <p:sp>
        <p:nvSpPr>
          <p:cNvPr id="16" name="Облако 15"/>
          <p:cNvSpPr/>
          <p:nvPr/>
        </p:nvSpPr>
        <p:spPr>
          <a:xfrm>
            <a:off x="6510669" y="4738578"/>
            <a:ext cx="2888465" cy="122274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0" dirty="0"/>
              <a:t>-7 </a:t>
            </a:r>
            <a:r>
              <a:rPr lang="en-US" sz="5000" dirty="0" smtClean="0"/>
              <a:t>≤-7</a:t>
            </a:r>
            <a:endParaRPr lang="ru-RU" sz="5000" dirty="0"/>
          </a:p>
        </p:txBody>
      </p:sp>
      <p:cxnSp>
        <p:nvCxnSpPr>
          <p:cNvPr id="19" name="Прямая соединительная линия 18"/>
          <p:cNvCxnSpPr/>
          <p:nvPr/>
        </p:nvCxnSpPr>
        <p:spPr>
          <a:xfrm flipH="1">
            <a:off x="2712873" y="4655289"/>
            <a:ext cx="3100810" cy="150273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2712873" y="4228066"/>
            <a:ext cx="2530549" cy="213389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7289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barn(inVertical)">
                                      <p:cBhvr>
                                        <p:cTn id="29" dur="500"/>
                                        <p:tgtEl>
                                          <p:spTgt spid="20"/>
                                        </p:tgtEl>
                                      </p:cBhvr>
                                    </p:animEffect>
                                  </p:childTnLst>
                                </p:cTn>
                              </p:par>
                              <p:par>
                                <p:cTn id="30" presetID="16" presetClass="entr" presetSubtype="21"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13"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869555" y="1381042"/>
            <a:ext cx="3668440" cy="707886"/>
          </a:xfrm>
          <a:prstGeom prst="rect">
            <a:avLst/>
          </a:prstGeom>
          <a:noFill/>
        </p:spPr>
        <p:txBody>
          <a:bodyPr wrap="none" rtlCol="0">
            <a:spAutoFit/>
          </a:bodyPr>
          <a:lstStyle/>
          <a:p>
            <a:r>
              <a:rPr lang="uk-UA" sz="4000" b="1" dirty="0" smtClean="0">
                <a:solidFill>
                  <a:schemeClr val="accent3">
                    <a:lumMod val="50000"/>
                  </a:schemeClr>
                </a:solidFill>
              </a:rPr>
              <a:t>Робота в групах</a:t>
            </a:r>
          </a:p>
        </p:txBody>
      </p:sp>
      <p:sp>
        <p:nvSpPr>
          <p:cNvPr id="12" name="TextBox 11"/>
          <p:cNvSpPr txBox="1"/>
          <p:nvPr/>
        </p:nvSpPr>
        <p:spPr>
          <a:xfrm>
            <a:off x="749937" y="2510467"/>
            <a:ext cx="2714205" cy="1754326"/>
          </a:xfrm>
          <a:prstGeom prst="rect">
            <a:avLst/>
          </a:prstGeom>
          <a:noFill/>
        </p:spPr>
        <p:txBody>
          <a:bodyPr wrap="none" rtlCol="0">
            <a:spAutoFit/>
          </a:bodyPr>
          <a:lstStyle/>
          <a:p>
            <a:r>
              <a:rPr lang="en-US" sz="3600" b="1" dirty="0">
                <a:solidFill>
                  <a:srgbClr val="00B050"/>
                </a:solidFill>
              </a:rPr>
              <a:t>I</a:t>
            </a:r>
            <a:r>
              <a:rPr lang="uk-UA" sz="3600" b="1" dirty="0" smtClean="0">
                <a:solidFill>
                  <a:srgbClr val="00B050"/>
                </a:solidFill>
              </a:rPr>
              <a:t> група</a:t>
            </a:r>
          </a:p>
          <a:p>
            <a:r>
              <a:rPr lang="en-US" sz="3600" dirty="0" smtClean="0"/>
              <a:t>|x|+3=5</a:t>
            </a:r>
          </a:p>
          <a:p>
            <a:r>
              <a:rPr lang="en-US" sz="3600" dirty="0" smtClean="0"/>
              <a:t>8|x|+|x|=1,8</a:t>
            </a:r>
            <a:endParaRPr lang="ru-RU" sz="3600" dirty="0"/>
          </a:p>
        </p:txBody>
      </p:sp>
      <p:sp>
        <p:nvSpPr>
          <p:cNvPr id="36" name="TextBox 35"/>
          <p:cNvSpPr txBox="1"/>
          <p:nvPr/>
        </p:nvSpPr>
        <p:spPr>
          <a:xfrm>
            <a:off x="3479051" y="2411153"/>
            <a:ext cx="2117887" cy="1754326"/>
          </a:xfrm>
          <a:prstGeom prst="rect">
            <a:avLst/>
          </a:prstGeom>
          <a:noFill/>
        </p:spPr>
        <p:txBody>
          <a:bodyPr wrap="none" rtlCol="0">
            <a:spAutoFit/>
          </a:bodyPr>
          <a:lstStyle/>
          <a:p>
            <a:r>
              <a:rPr lang="en-US" sz="3600" b="1" dirty="0" smtClean="0">
                <a:solidFill>
                  <a:srgbClr val="00B050"/>
                </a:solidFill>
              </a:rPr>
              <a:t>III</a:t>
            </a:r>
            <a:r>
              <a:rPr lang="uk-UA" sz="3600" b="1" dirty="0" smtClean="0">
                <a:solidFill>
                  <a:srgbClr val="00B050"/>
                </a:solidFill>
              </a:rPr>
              <a:t> група</a:t>
            </a:r>
          </a:p>
          <a:p>
            <a:r>
              <a:rPr lang="en-US" sz="3600" dirty="0" smtClean="0"/>
              <a:t>2|x|+4=5</a:t>
            </a:r>
          </a:p>
          <a:p>
            <a:r>
              <a:rPr lang="en-US" sz="3600" dirty="0" smtClean="0"/>
              <a:t>11-3|x|=2</a:t>
            </a:r>
            <a:endParaRPr lang="ru-RU" sz="3600" dirty="0"/>
          </a:p>
        </p:txBody>
      </p:sp>
      <p:sp>
        <p:nvSpPr>
          <p:cNvPr id="38" name="TextBox 37"/>
          <p:cNvSpPr txBox="1"/>
          <p:nvPr/>
        </p:nvSpPr>
        <p:spPr>
          <a:xfrm>
            <a:off x="6376915" y="4630272"/>
            <a:ext cx="1999265" cy="1754326"/>
          </a:xfrm>
          <a:prstGeom prst="rect">
            <a:avLst/>
          </a:prstGeom>
          <a:noFill/>
        </p:spPr>
        <p:txBody>
          <a:bodyPr wrap="none" rtlCol="0">
            <a:spAutoFit/>
          </a:bodyPr>
          <a:lstStyle/>
          <a:p>
            <a:r>
              <a:rPr lang="en-US" sz="3600" b="1" dirty="0" smtClean="0">
                <a:solidFill>
                  <a:srgbClr val="00B050"/>
                </a:solidFill>
              </a:rPr>
              <a:t>VI</a:t>
            </a:r>
            <a:r>
              <a:rPr lang="uk-UA" sz="3600" b="1" dirty="0" smtClean="0">
                <a:solidFill>
                  <a:srgbClr val="00B050"/>
                </a:solidFill>
              </a:rPr>
              <a:t> група</a:t>
            </a:r>
          </a:p>
          <a:p>
            <a:r>
              <a:rPr lang="en-US" sz="3600" dirty="0" smtClean="0"/>
              <a:t>|x-3,4|=0</a:t>
            </a:r>
          </a:p>
          <a:p>
            <a:r>
              <a:rPr lang="en-US" sz="3600" dirty="0" smtClean="0"/>
              <a:t>|5-3x|=0</a:t>
            </a:r>
            <a:endParaRPr lang="ru-RU" sz="3600" dirty="0"/>
          </a:p>
        </p:txBody>
      </p:sp>
      <mc:AlternateContent xmlns:mc="http://schemas.openxmlformats.org/markup-compatibility/2006" xmlns:a14="http://schemas.microsoft.com/office/drawing/2010/main">
        <mc:Choice Requires="a14">
          <p:sp>
            <p:nvSpPr>
              <p:cNvPr id="39" name="TextBox 38"/>
              <p:cNvSpPr txBox="1"/>
              <p:nvPr/>
            </p:nvSpPr>
            <p:spPr>
              <a:xfrm>
                <a:off x="3408829" y="4255329"/>
                <a:ext cx="2755434" cy="2504212"/>
              </a:xfrm>
              <a:prstGeom prst="rect">
                <a:avLst/>
              </a:prstGeom>
              <a:noFill/>
            </p:spPr>
            <p:txBody>
              <a:bodyPr wrap="none" rtlCol="0">
                <a:spAutoFit/>
              </a:bodyPr>
              <a:lstStyle/>
              <a:p>
                <a:r>
                  <a:rPr lang="en-US" sz="3600" b="1" dirty="0" smtClean="0">
                    <a:solidFill>
                      <a:srgbClr val="00B050"/>
                    </a:solidFill>
                  </a:rPr>
                  <a:t>IV</a:t>
                </a:r>
                <a:r>
                  <a:rPr lang="uk-UA" sz="3600" b="1" dirty="0" smtClean="0">
                    <a:solidFill>
                      <a:srgbClr val="00B050"/>
                    </a:solidFill>
                  </a:rPr>
                  <a:t> група</a:t>
                </a:r>
              </a:p>
              <a:p>
                <a14:m>
                  <m:oMath xmlns:m="http://schemas.openxmlformats.org/officeDocument/2006/math">
                    <m:f>
                      <m:fPr>
                        <m:ctrlPr>
                          <a:rPr lang="en-US" sz="3600" i="1">
                            <a:latin typeface="Cambria Math"/>
                          </a:rPr>
                        </m:ctrlPr>
                      </m:fPr>
                      <m:num>
                        <m:r>
                          <a:rPr lang="en-US" sz="3600" b="0" i="1" smtClean="0">
                            <a:latin typeface="Cambria Math"/>
                          </a:rPr>
                          <m:t>|</m:t>
                        </m:r>
                        <m:r>
                          <a:rPr lang="en-US" sz="3600" b="0" i="1" smtClean="0">
                            <a:latin typeface="Cambria Math"/>
                          </a:rPr>
                          <m:t>𝑥</m:t>
                        </m:r>
                        <m:r>
                          <a:rPr lang="en-US" sz="3600" b="0" i="1" smtClean="0">
                            <a:latin typeface="Cambria Math"/>
                          </a:rPr>
                          <m:t>|</m:t>
                        </m:r>
                      </m:num>
                      <m:den>
                        <m:r>
                          <a:rPr lang="en-US" sz="3600" i="1">
                            <a:latin typeface="Cambria Math"/>
                          </a:rPr>
                          <m:t>4</m:t>
                        </m:r>
                      </m:den>
                    </m:f>
                  </m:oMath>
                </a14:m>
                <a:r>
                  <a:rPr lang="en-US" sz="3600" dirty="0"/>
                  <a:t>=</a:t>
                </a:r>
                <a:r>
                  <a:rPr lang="en-US" sz="3600" dirty="0" smtClean="0"/>
                  <a:t>0,7</a:t>
                </a:r>
              </a:p>
              <a:p>
                <a:pPr/>
                <a14:m>
                  <m:oMathPara xmlns:m="http://schemas.openxmlformats.org/officeDocument/2006/math">
                    <m:oMathParaPr>
                      <m:jc m:val="centerGroup"/>
                    </m:oMathParaPr>
                    <m:oMath xmlns:m="http://schemas.openxmlformats.org/officeDocument/2006/math">
                      <m:f>
                        <m:fPr>
                          <m:ctrlPr>
                            <a:rPr lang="en-US" sz="3600" i="1">
                              <a:latin typeface="Cambria Math"/>
                            </a:rPr>
                          </m:ctrlPr>
                        </m:fPr>
                        <m:num>
                          <m:r>
                            <a:rPr lang="en-US" sz="3600" b="0" i="1" smtClean="0">
                              <a:latin typeface="Cambria Math"/>
                            </a:rPr>
                            <m:t>2|</m:t>
                          </m:r>
                          <m:r>
                            <a:rPr lang="en-US" sz="3600" i="1">
                              <a:latin typeface="Cambria Math"/>
                            </a:rPr>
                            <m:t>𝑥</m:t>
                          </m:r>
                          <m:r>
                            <a:rPr lang="en-US" sz="3600" i="1">
                              <a:latin typeface="Cambria Math"/>
                            </a:rPr>
                            <m:t>|</m:t>
                          </m:r>
                        </m:num>
                        <m:den>
                          <m:r>
                            <a:rPr lang="en-US" sz="3600" b="0" i="1" smtClean="0">
                              <a:latin typeface="Cambria Math"/>
                            </a:rPr>
                            <m:t>3</m:t>
                          </m:r>
                        </m:den>
                      </m:f>
                      <m:r>
                        <a:rPr lang="en-US" sz="3600" b="0" i="0" smtClean="0">
                          <a:latin typeface="Cambria Math"/>
                        </a:rPr>
                        <m:t>+1=4</m:t>
                      </m:r>
                    </m:oMath>
                  </m:oMathPara>
                </a14:m>
                <a:endParaRPr lang="ru-RU" sz="3600" dirty="0"/>
              </a:p>
            </p:txBody>
          </p:sp>
        </mc:Choice>
        <mc:Fallback xmlns="">
          <p:sp>
            <p:nvSpPr>
              <p:cNvPr id="39" name="TextBox 38"/>
              <p:cNvSpPr txBox="1">
                <a:spLocks noRot="1" noChangeAspect="1" noMove="1" noResize="1" noEditPoints="1" noAdjustHandles="1" noChangeArrowheads="1" noChangeShapeType="1" noTextEdit="1"/>
              </p:cNvSpPr>
              <p:nvPr/>
            </p:nvSpPr>
            <p:spPr>
              <a:xfrm>
                <a:off x="3408829" y="4255329"/>
                <a:ext cx="2755434" cy="2504212"/>
              </a:xfrm>
              <a:prstGeom prst="rect">
                <a:avLst/>
              </a:prstGeom>
              <a:blipFill rotWithShape="1">
                <a:blip r:embed="rId2"/>
                <a:stretch>
                  <a:fillRect l="-6637" t="-365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6187655" y="2055063"/>
                <a:ext cx="3024931" cy="3283528"/>
              </a:xfrm>
              <a:prstGeom prst="rect">
                <a:avLst/>
              </a:prstGeom>
              <a:noFill/>
            </p:spPr>
            <p:txBody>
              <a:bodyPr wrap="none" rtlCol="0">
                <a:spAutoFit/>
              </a:bodyPr>
              <a:lstStyle/>
              <a:p>
                <a:r>
                  <a:rPr lang="en-US" sz="3600" b="1" dirty="0" smtClean="0">
                    <a:solidFill>
                      <a:srgbClr val="00B050"/>
                    </a:solidFill>
                  </a:rPr>
                  <a:t>V</a:t>
                </a:r>
                <a:r>
                  <a:rPr lang="uk-UA" sz="3600" b="1" dirty="0" smtClean="0">
                    <a:solidFill>
                      <a:srgbClr val="00B050"/>
                    </a:solidFill>
                  </a:rPr>
                  <a:t> група</a:t>
                </a:r>
                <a:endParaRPr lang="uk-UA" sz="3600" b="1" dirty="0">
                  <a:solidFill>
                    <a:srgbClr val="00B050"/>
                  </a:solidFill>
                </a:endParaRPr>
              </a:p>
              <a:p>
                <a14:m>
                  <m:oMath xmlns:m="http://schemas.openxmlformats.org/officeDocument/2006/math">
                    <m:r>
                      <a:rPr lang="en-US" sz="4000" b="0" i="1" smtClean="0">
                        <a:latin typeface="Cambria Math"/>
                      </a:rPr>
                      <m:t>  </m:t>
                    </m:r>
                    <m:f>
                      <m:fPr>
                        <m:ctrlPr>
                          <a:rPr lang="en-US" sz="4000" i="1" smtClean="0">
                            <a:latin typeface="Cambria Math"/>
                          </a:rPr>
                        </m:ctrlPr>
                      </m:fPr>
                      <m:num>
                        <m:r>
                          <a:rPr lang="en-US" sz="4000" b="0" i="1" smtClean="0">
                            <a:latin typeface="Cambria Math"/>
                          </a:rPr>
                          <m:t>18</m:t>
                        </m:r>
                      </m:num>
                      <m:den>
                        <m:r>
                          <a:rPr lang="en-US" sz="4000" b="0" i="1" smtClean="0">
                            <a:latin typeface="Cambria Math"/>
                          </a:rPr>
                          <m:t>|</m:t>
                        </m:r>
                        <m:r>
                          <a:rPr lang="en-US" sz="4000" b="0" i="1" smtClean="0">
                            <a:latin typeface="Cambria Math"/>
                          </a:rPr>
                          <m:t>𝑥</m:t>
                        </m:r>
                        <m:r>
                          <a:rPr lang="en-US" sz="4000" b="0" i="1" smtClean="0">
                            <a:latin typeface="Cambria Math"/>
                          </a:rPr>
                          <m:t>|</m:t>
                        </m:r>
                      </m:den>
                    </m:f>
                  </m:oMath>
                </a14:m>
                <a:r>
                  <a:rPr lang="en-US" sz="3600" dirty="0"/>
                  <a:t>=2</a:t>
                </a:r>
              </a:p>
              <a:p>
                <a:pPr/>
                <a14:m>
                  <m:oMathPara xmlns:m="http://schemas.openxmlformats.org/officeDocument/2006/math">
                    <m:oMathParaPr>
                      <m:jc m:val="centerGroup"/>
                    </m:oMathParaPr>
                    <m:oMath xmlns:m="http://schemas.openxmlformats.org/officeDocument/2006/math">
                      <m:f>
                        <m:fPr>
                          <m:ctrlPr>
                            <a:rPr lang="en-US" sz="3600" i="1">
                              <a:latin typeface="Cambria Math"/>
                            </a:rPr>
                          </m:ctrlPr>
                        </m:fPr>
                        <m:num>
                          <m:r>
                            <a:rPr lang="en-US" sz="3600" i="1">
                              <a:latin typeface="Cambria Math"/>
                            </a:rPr>
                            <m:t>2</m:t>
                          </m:r>
                          <m:r>
                            <a:rPr lang="en-US" sz="3600" b="0" i="1" smtClean="0">
                              <a:latin typeface="Cambria Math"/>
                            </a:rPr>
                            <m:t>7</m:t>
                          </m:r>
                        </m:num>
                        <m:den>
                          <m:r>
                            <a:rPr lang="en-US" sz="3600" b="0" i="1" smtClean="0">
                              <a:latin typeface="Cambria Math"/>
                            </a:rPr>
                            <m:t>|</m:t>
                          </m:r>
                          <m:r>
                            <a:rPr lang="en-US" sz="3600" b="0" i="1" smtClean="0">
                              <a:latin typeface="Cambria Math"/>
                            </a:rPr>
                            <m:t>𝑥</m:t>
                          </m:r>
                          <m:r>
                            <a:rPr lang="en-US" sz="3600" b="0" i="1" smtClean="0">
                              <a:latin typeface="Cambria Math"/>
                            </a:rPr>
                            <m:t>|</m:t>
                          </m:r>
                        </m:den>
                      </m:f>
                      <m:r>
                        <a:rPr lang="en-US" sz="3600">
                          <a:latin typeface="Cambria Math"/>
                        </a:rPr>
                        <m:t>+</m:t>
                      </m:r>
                      <m:r>
                        <a:rPr lang="en-US" sz="3600" b="0" i="0" smtClean="0">
                          <a:latin typeface="Cambria Math"/>
                        </a:rPr>
                        <m:t>2</m:t>
                      </m:r>
                      <m:r>
                        <a:rPr lang="en-US" sz="3600">
                          <a:latin typeface="Cambria Math"/>
                        </a:rPr>
                        <m:t>=</m:t>
                      </m:r>
                      <m:r>
                        <a:rPr lang="en-US" sz="3600" b="0" i="0" smtClean="0">
                          <a:latin typeface="Cambria Math"/>
                        </a:rPr>
                        <m:t>6,5</m:t>
                      </m:r>
                    </m:oMath>
                  </m:oMathPara>
                </a14:m>
                <a:endParaRPr lang="ru-RU" sz="3600" dirty="0"/>
              </a:p>
              <a:p>
                <a:endParaRPr lang="ru-RU" sz="3600" dirty="0"/>
              </a:p>
            </p:txBody>
          </p:sp>
        </mc:Choice>
        <mc:Fallback xmlns="">
          <p:sp>
            <p:nvSpPr>
              <p:cNvPr id="40" name="TextBox 39"/>
              <p:cNvSpPr txBox="1">
                <a:spLocks noRot="1" noChangeAspect="1" noMove="1" noResize="1" noEditPoints="1" noAdjustHandles="1" noChangeArrowheads="1" noChangeShapeType="1" noTextEdit="1"/>
              </p:cNvSpPr>
              <p:nvPr/>
            </p:nvSpPr>
            <p:spPr>
              <a:xfrm>
                <a:off x="6187655" y="2055063"/>
                <a:ext cx="3024931" cy="3283528"/>
              </a:xfrm>
              <a:prstGeom prst="rect">
                <a:avLst/>
              </a:prstGeom>
              <a:blipFill rotWithShape="1">
                <a:blip r:embed="rId3"/>
                <a:stretch>
                  <a:fillRect l="-6048" t="-2783"/>
                </a:stretch>
              </a:blipFill>
            </p:spPr>
            <p:txBody>
              <a:bodyPr/>
              <a:lstStyle/>
              <a:p>
                <a:r>
                  <a:rPr lang="ru-RU">
                    <a:noFill/>
                  </a:rPr>
                  <a:t> </a:t>
                </a:r>
              </a:p>
            </p:txBody>
          </p:sp>
        </mc:Fallback>
      </mc:AlternateContent>
      <p:sp>
        <p:nvSpPr>
          <p:cNvPr id="41" name="TextBox 40"/>
          <p:cNvSpPr txBox="1"/>
          <p:nvPr/>
        </p:nvSpPr>
        <p:spPr>
          <a:xfrm>
            <a:off x="749937" y="4595698"/>
            <a:ext cx="2510624" cy="1754326"/>
          </a:xfrm>
          <a:prstGeom prst="rect">
            <a:avLst/>
          </a:prstGeom>
          <a:noFill/>
        </p:spPr>
        <p:txBody>
          <a:bodyPr wrap="none" rtlCol="0">
            <a:spAutoFit/>
          </a:bodyPr>
          <a:lstStyle/>
          <a:p>
            <a:r>
              <a:rPr lang="en-US" sz="3600" b="1" dirty="0" smtClean="0">
                <a:solidFill>
                  <a:srgbClr val="00B050"/>
                </a:solidFill>
              </a:rPr>
              <a:t>II</a:t>
            </a:r>
            <a:r>
              <a:rPr lang="uk-UA" sz="3600" b="1" dirty="0" smtClean="0">
                <a:solidFill>
                  <a:srgbClr val="00B050"/>
                </a:solidFill>
              </a:rPr>
              <a:t> група</a:t>
            </a:r>
          </a:p>
          <a:p>
            <a:r>
              <a:rPr lang="en-US" sz="3600" dirty="0" smtClean="0"/>
              <a:t>|x|-3=6</a:t>
            </a:r>
          </a:p>
          <a:p>
            <a:r>
              <a:rPr lang="en-US" sz="3600" dirty="0" smtClean="0"/>
              <a:t>7|x|-|x|=15</a:t>
            </a:r>
            <a:endParaRPr lang="ru-RU" sz="3600" dirty="0"/>
          </a:p>
        </p:txBody>
      </p:sp>
      <p:sp>
        <p:nvSpPr>
          <p:cNvPr id="17" name="TextBox 16"/>
          <p:cNvSpPr txBox="1"/>
          <p:nvPr/>
        </p:nvSpPr>
        <p:spPr>
          <a:xfrm>
            <a:off x="9169011" y="2444922"/>
            <a:ext cx="2024913" cy="1754326"/>
          </a:xfrm>
          <a:prstGeom prst="rect">
            <a:avLst/>
          </a:prstGeom>
          <a:noFill/>
        </p:spPr>
        <p:txBody>
          <a:bodyPr wrap="none" rtlCol="0">
            <a:spAutoFit/>
          </a:bodyPr>
          <a:lstStyle/>
          <a:p>
            <a:r>
              <a:rPr lang="en-US" sz="3600" b="1" dirty="0" smtClean="0">
                <a:solidFill>
                  <a:srgbClr val="00B050"/>
                </a:solidFill>
              </a:rPr>
              <a:t>VII</a:t>
            </a:r>
            <a:r>
              <a:rPr lang="uk-UA" sz="3600" b="1" dirty="0" smtClean="0">
                <a:solidFill>
                  <a:srgbClr val="00B050"/>
                </a:solidFill>
              </a:rPr>
              <a:t> група</a:t>
            </a:r>
          </a:p>
          <a:p>
            <a:r>
              <a:rPr lang="en-US" sz="3600" dirty="0" smtClean="0"/>
              <a:t>3+2|x|=5</a:t>
            </a:r>
          </a:p>
          <a:p>
            <a:r>
              <a:rPr lang="en-US" sz="3600" dirty="0" smtClean="0"/>
              <a:t>|4x-2|=-1</a:t>
            </a:r>
            <a:endParaRPr lang="ru-RU" sz="3600" dirty="0"/>
          </a:p>
        </p:txBody>
      </p:sp>
      <p:sp>
        <p:nvSpPr>
          <p:cNvPr id="18" name="TextBox 17"/>
          <p:cNvSpPr txBox="1"/>
          <p:nvPr/>
        </p:nvSpPr>
        <p:spPr>
          <a:xfrm>
            <a:off x="9060168" y="4437749"/>
            <a:ext cx="2031390" cy="1754326"/>
          </a:xfrm>
          <a:prstGeom prst="rect">
            <a:avLst/>
          </a:prstGeom>
          <a:noFill/>
        </p:spPr>
        <p:txBody>
          <a:bodyPr wrap="none" rtlCol="0">
            <a:spAutoFit/>
          </a:bodyPr>
          <a:lstStyle/>
          <a:p>
            <a:r>
              <a:rPr lang="en-US" sz="3600" b="1" dirty="0" smtClean="0">
                <a:solidFill>
                  <a:srgbClr val="00B050"/>
                </a:solidFill>
              </a:rPr>
              <a:t>VIII</a:t>
            </a:r>
            <a:r>
              <a:rPr lang="uk-UA" sz="3600" b="1" dirty="0" smtClean="0">
                <a:solidFill>
                  <a:srgbClr val="00B050"/>
                </a:solidFill>
              </a:rPr>
              <a:t> група</a:t>
            </a:r>
          </a:p>
          <a:p>
            <a:r>
              <a:rPr lang="en-US" sz="3600" dirty="0" smtClean="0"/>
              <a:t>|x-3|=-2</a:t>
            </a:r>
          </a:p>
          <a:p>
            <a:r>
              <a:rPr lang="en-US" sz="3600" dirty="0" smtClean="0"/>
              <a:t>|x-5|=1</a:t>
            </a:r>
            <a:endParaRPr lang="ru-RU" sz="3600" dirty="0"/>
          </a:p>
        </p:txBody>
      </p:sp>
    </p:spTree>
    <p:extLst>
      <p:ext uri="{BB962C8B-B14F-4D97-AF65-F5344CB8AC3E}">
        <p14:creationId xmlns:p14="http://schemas.microsoft.com/office/powerpoint/2010/main" val="37421893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2690037" y="2200275"/>
            <a:ext cx="4880345" cy="2862322"/>
          </a:xfrm>
          <a:prstGeom prst="rect">
            <a:avLst/>
          </a:prstGeom>
          <a:noFill/>
        </p:spPr>
        <p:txBody>
          <a:bodyPr wrap="square" rtlCol="0">
            <a:spAutoFit/>
          </a:bodyPr>
          <a:lstStyle/>
          <a:p>
            <a:r>
              <a:rPr lang="en-US" sz="6000" b="1" dirty="0">
                <a:solidFill>
                  <a:srgbClr val="00B050"/>
                </a:solidFill>
              </a:rPr>
              <a:t>I</a:t>
            </a:r>
            <a:r>
              <a:rPr lang="uk-UA" sz="6000" b="1" dirty="0" smtClean="0">
                <a:solidFill>
                  <a:srgbClr val="00B050"/>
                </a:solidFill>
              </a:rPr>
              <a:t> група</a:t>
            </a:r>
          </a:p>
          <a:p>
            <a:r>
              <a:rPr lang="en-US" sz="6000" dirty="0" smtClean="0"/>
              <a:t>|x|+3=5</a:t>
            </a:r>
          </a:p>
          <a:p>
            <a:r>
              <a:rPr lang="en-US" sz="6000" dirty="0" smtClean="0"/>
              <a:t>8|x|+|x|=1,8</a:t>
            </a:r>
            <a:endParaRPr lang="ru-RU" sz="6000" dirty="0"/>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6046" y="3914074"/>
            <a:ext cx="1762125" cy="2610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70382" y="2898411"/>
            <a:ext cx="957313" cy="1015663"/>
          </a:xfrm>
          <a:prstGeom prst="rect">
            <a:avLst/>
          </a:prstGeom>
          <a:noFill/>
        </p:spPr>
        <p:txBody>
          <a:bodyPr wrap="none" rtlCol="0">
            <a:spAutoFit/>
          </a:bodyPr>
          <a:lstStyle/>
          <a:p>
            <a:r>
              <a:rPr lang="en-US" sz="6000" dirty="0" smtClean="0">
                <a:solidFill>
                  <a:srgbClr val="00B050"/>
                </a:solidFill>
              </a:rPr>
              <a:t>±2</a:t>
            </a:r>
            <a:endParaRPr lang="ru-RU" sz="6000" dirty="0">
              <a:solidFill>
                <a:srgbClr val="00B050"/>
              </a:solidFill>
            </a:endParaRPr>
          </a:p>
        </p:txBody>
      </p:sp>
      <p:sp>
        <p:nvSpPr>
          <p:cNvPr id="13" name="TextBox 12"/>
          <p:cNvSpPr txBox="1"/>
          <p:nvPr/>
        </p:nvSpPr>
        <p:spPr>
          <a:xfrm>
            <a:off x="7407947" y="3913113"/>
            <a:ext cx="1539204" cy="1015663"/>
          </a:xfrm>
          <a:prstGeom prst="rect">
            <a:avLst/>
          </a:prstGeom>
          <a:noFill/>
        </p:spPr>
        <p:txBody>
          <a:bodyPr wrap="none" rtlCol="0">
            <a:spAutoFit/>
          </a:bodyPr>
          <a:lstStyle/>
          <a:p>
            <a:r>
              <a:rPr lang="en-US" sz="6000" dirty="0" smtClean="0">
                <a:solidFill>
                  <a:srgbClr val="00B050"/>
                </a:solidFill>
              </a:rPr>
              <a:t>±0,2</a:t>
            </a:r>
            <a:endParaRPr lang="ru-RU" sz="6000" dirty="0">
              <a:solidFill>
                <a:srgbClr val="00B050"/>
              </a:solidFill>
            </a:endParaRPr>
          </a:p>
        </p:txBody>
      </p:sp>
    </p:spTree>
    <p:extLst>
      <p:ext uri="{BB962C8B-B14F-4D97-AF65-F5344CB8AC3E}">
        <p14:creationId xmlns:p14="http://schemas.microsoft.com/office/powerpoint/2010/main" val="42273240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3" name="TextBox 12"/>
          <p:cNvSpPr txBox="1"/>
          <p:nvPr/>
        </p:nvSpPr>
        <p:spPr>
          <a:xfrm>
            <a:off x="3602329" y="2379835"/>
            <a:ext cx="4055919" cy="2862322"/>
          </a:xfrm>
          <a:prstGeom prst="rect">
            <a:avLst/>
          </a:prstGeom>
          <a:noFill/>
        </p:spPr>
        <p:txBody>
          <a:bodyPr wrap="none" rtlCol="0">
            <a:spAutoFit/>
          </a:bodyPr>
          <a:lstStyle/>
          <a:p>
            <a:r>
              <a:rPr lang="en-US" sz="6000" b="1" dirty="0" smtClean="0">
                <a:solidFill>
                  <a:srgbClr val="00B050"/>
                </a:solidFill>
              </a:rPr>
              <a:t>II</a:t>
            </a:r>
            <a:r>
              <a:rPr lang="uk-UA" sz="6000" b="1" dirty="0" smtClean="0">
                <a:solidFill>
                  <a:srgbClr val="00B050"/>
                </a:solidFill>
              </a:rPr>
              <a:t> група</a:t>
            </a:r>
          </a:p>
          <a:p>
            <a:r>
              <a:rPr lang="en-US" sz="6000" dirty="0" smtClean="0"/>
              <a:t>|x|-3=6</a:t>
            </a:r>
          </a:p>
          <a:p>
            <a:r>
              <a:rPr lang="en-US" sz="6000" dirty="0" smtClean="0"/>
              <a:t>7|x|-|x|=15</a:t>
            </a:r>
            <a:endParaRPr lang="ru-RU" sz="6000" dirty="0"/>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6516" y="4321443"/>
            <a:ext cx="1172018" cy="204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8353190" y="3106782"/>
            <a:ext cx="957313" cy="1015663"/>
          </a:xfrm>
          <a:prstGeom prst="rect">
            <a:avLst/>
          </a:prstGeom>
          <a:noFill/>
        </p:spPr>
        <p:txBody>
          <a:bodyPr wrap="none" rtlCol="0">
            <a:spAutoFit/>
          </a:bodyPr>
          <a:lstStyle/>
          <a:p>
            <a:r>
              <a:rPr lang="en-US" sz="6000" dirty="0" smtClean="0">
                <a:solidFill>
                  <a:srgbClr val="00B050"/>
                </a:solidFill>
              </a:rPr>
              <a:t>±9</a:t>
            </a:r>
            <a:endParaRPr lang="ru-RU" sz="6000" dirty="0">
              <a:solidFill>
                <a:srgbClr val="00B050"/>
              </a:solidFill>
            </a:endParaRPr>
          </a:p>
        </p:txBody>
      </p:sp>
      <p:sp>
        <p:nvSpPr>
          <p:cNvPr id="12" name="TextBox 11"/>
          <p:cNvSpPr txBox="1"/>
          <p:nvPr/>
        </p:nvSpPr>
        <p:spPr>
          <a:xfrm>
            <a:off x="8062245" y="4137356"/>
            <a:ext cx="1539204" cy="1015663"/>
          </a:xfrm>
          <a:prstGeom prst="rect">
            <a:avLst/>
          </a:prstGeom>
          <a:noFill/>
        </p:spPr>
        <p:txBody>
          <a:bodyPr wrap="none" rtlCol="0">
            <a:spAutoFit/>
          </a:bodyPr>
          <a:lstStyle/>
          <a:p>
            <a:r>
              <a:rPr lang="en-US" sz="6000" dirty="0" smtClean="0">
                <a:solidFill>
                  <a:srgbClr val="00B050"/>
                </a:solidFill>
              </a:rPr>
              <a:t>±2,5</a:t>
            </a:r>
            <a:endParaRPr lang="ru-RU" sz="6000" dirty="0">
              <a:solidFill>
                <a:srgbClr val="00B050"/>
              </a:solidFill>
            </a:endParaRPr>
          </a:p>
        </p:txBody>
      </p:sp>
    </p:spTree>
    <p:extLst>
      <p:ext uri="{BB962C8B-B14F-4D97-AF65-F5344CB8AC3E}">
        <p14:creationId xmlns:p14="http://schemas.microsoft.com/office/powerpoint/2010/main" val="8183287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3538561" y="2066454"/>
            <a:ext cx="3403496" cy="2862322"/>
          </a:xfrm>
          <a:prstGeom prst="rect">
            <a:avLst/>
          </a:prstGeom>
          <a:noFill/>
        </p:spPr>
        <p:txBody>
          <a:bodyPr wrap="none" rtlCol="0">
            <a:spAutoFit/>
          </a:bodyPr>
          <a:lstStyle/>
          <a:p>
            <a:r>
              <a:rPr lang="en-US" sz="6000" b="1" dirty="0" smtClean="0">
                <a:solidFill>
                  <a:srgbClr val="00B050"/>
                </a:solidFill>
              </a:rPr>
              <a:t>III</a:t>
            </a:r>
            <a:r>
              <a:rPr lang="uk-UA" sz="6000" b="1" dirty="0" smtClean="0">
                <a:solidFill>
                  <a:srgbClr val="00B050"/>
                </a:solidFill>
              </a:rPr>
              <a:t> група</a:t>
            </a:r>
          </a:p>
          <a:p>
            <a:r>
              <a:rPr lang="en-US" sz="6000" dirty="0" smtClean="0"/>
              <a:t>2|x|+4=5</a:t>
            </a:r>
          </a:p>
          <a:p>
            <a:r>
              <a:rPr lang="en-US" sz="6000" dirty="0" smtClean="0"/>
              <a:t>11-3|x|=2</a:t>
            </a:r>
            <a:endParaRPr lang="ru-RU" sz="6000" dirty="0"/>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570" y="3838426"/>
            <a:ext cx="2156300" cy="2501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7220236" y="2897450"/>
            <a:ext cx="1539204" cy="1015663"/>
          </a:xfrm>
          <a:prstGeom prst="rect">
            <a:avLst/>
          </a:prstGeom>
          <a:noFill/>
        </p:spPr>
        <p:txBody>
          <a:bodyPr wrap="none" rtlCol="0">
            <a:spAutoFit/>
          </a:bodyPr>
          <a:lstStyle/>
          <a:p>
            <a:r>
              <a:rPr lang="en-US" sz="6000" dirty="0" smtClean="0">
                <a:solidFill>
                  <a:srgbClr val="00B050"/>
                </a:solidFill>
              </a:rPr>
              <a:t>±0,5</a:t>
            </a:r>
            <a:endParaRPr lang="ru-RU" sz="6000" dirty="0">
              <a:solidFill>
                <a:srgbClr val="00B050"/>
              </a:solidFill>
            </a:endParaRPr>
          </a:p>
        </p:txBody>
      </p:sp>
      <p:sp>
        <p:nvSpPr>
          <p:cNvPr id="14" name="TextBox 13"/>
          <p:cNvSpPr txBox="1"/>
          <p:nvPr/>
        </p:nvSpPr>
        <p:spPr>
          <a:xfrm>
            <a:off x="7612163" y="3838426"/>
            <a:ext cx="957313" cy="1015663"/>
          </a:xfrm>
          <a:prstGeom prst="rect">
            <a:avLst/>
          </a:prstGeom>
          <a:noFill/>
        </p:spPr>
        <p:txBody>
          <a:bodyPr wrap="none" rtlCol="0">
            <a:spAutoFit/>
          </a:bodyPr>
          <a:lstStyle/>
          <a:p>
            <a:r>
              <a:rPr lang="en-US" sz="6000" dirty="0" smtClean="0">
                <a:solidFill>
                  <a:srgbClr val="00B050"/>
                </a:solidFill>
              </a:rPr>
              <a:t>±3</a:t>
            </a:r>
            <a:endParaRPr lang="ru-RU" sz="6000" dirty="0">
              <a:solidFill>
                <a:srgbClr val="00B050"/>
              </a:solidFill>
            </a:endParaRPr>
          </a:p>
        </p:txBody>
      </p:sp>
    </p:spTree>
    <p:extLst>
      <p:ext uri="{BB962C8B-B14F-4D97-AF65-F5344CB8AC3E}">
        <p14:creationId xmlns:p14="http://schemas.microsoft.com/office/powerpoint/2010/main" val="5147643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6046" y="3914074"/>
            <a:ext cx="1762125" cy="2610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2" name="TextBox 11"/>
              <p:cNvSpPr txBox="1"/>
              <p:nvPr/>
            </p:nvSpPr>
            <p:spPr>
              <a:xfrm>
                <a:off x="2165230" y="1496523"/>
                <a:ext cx="4455066" cy="4112088"/>
              </a:xfrm>
              <a:prstGeom prst="rect">
                <a:avLst/>
              </a:prstGeom>
              <a:noFill/>
            </p:spPr>
            <p:txBody>
              <a:bodyPr wrap="none" rtlCol="0">
                <a:spAutoFit/>
              </a:bodyPr>
              <a:lstStyle/>
              <a:p>
                <a:r>
                  <a:rPr lang="en-US" sz="6000" b="1" dirty="0" smtClean="0">
                    <a:solidFill>
                      <a:srgbClr val="00B050"/>
                    </a:solidFill>
                  </a:rPr>
                  <a:t>IV</a:t>
                </a:r>
                <a:r>
                  <a:rPr lang="uk-UA" sz="6000" b="1" dirty="0" smtClean="0">
                    <a:solidFill>
                      <a:srgbClr val="00B050"/>
                    </a:solidFill>
                  </a:rPr>
                  <a:t> група</a:t>
                </a:r>
              </a:p>
              <a:p>
                <a14:m>
                  <m:oMath xmlns:m="http://schemas.openxmlformats.org/officeDocument/2006/math">
                    <m:f>
                      <m:fPr>
                        <m:ctrlPr>
                          <a:rPr lang="en-US" sz="6000" i="1">
                            <a:latin typeface="Cambria Math"/>
                          </a:rPr>
                        </m:ctrlPr>
                      </m:fPr>
                      <m:num>
                        <m:r>
                          <a:rPr lang="en-US" sz="6000" b="0" i="1" smtClean="0">
                            <a:latin typeface="Cambria Math"/>
                          </a:rPr>
                          <m:t>|</m:t>
                        </m:r>
                        <m:r>
                          <a:rPr lang="en-US" sz="6000" b="0" i="1" smtClean="0">
                            <a:latin typeface="Cambria Math"/>
                          </a:rPr>
                          <m:t>𝑥</m:t>
                        </m:r>
                        <m:r>
                          <a:rPr lang="en-US" sz="6000" b="0" i="1" smtClean="0">
                            <a:latin typeface="Cambria Math"/>
                          </a:rPr>
                          <m:t>|</m:t>
                        </m:r>
                      </m:num>
                      <m:den>
                        <m:r>
                          <a:rPr lang="en-US" sz="6000" i="1">
                            <a:latin typeface="Cambria Math"/>
                          </a:rPr>
                          <m:t>4</m:t>
                        </m:r>
                      </m:den>
                    </m:f>
                  </m:oMath>
                </a14:m>
                <a:r>
                  <a:rPr lang="en-US" sz="6000" dirty="0"/>
                  <a:t>=</a:t>
                </a:r>
                <a:r>
                  <a:rPr lang="en-US" sz="6000" dirty="0" smtClean="0"/>
                  <a:t>0,7</a:t>
                </a:r>
              </a:p>
              <a:p>
                <a:pPr/>
                <a14:m>
                  <m:oMathPara xmlns:m="http://schemas.openxmlformats.org/officeDocument/2006/math">
                    <m:oMathParaPr>
                      <m:jc m:val="centerGroup"/>
                    </m:oMathParaPr>
                    <m:oMath xmlns:m="http://schemas.openxmlformats.org/officeDocument/2006/math">
                      <m:f>
                        <m:fPr>
                          <m:ctrlPr>
                            <a:rPr lang="en-US" sz="6000" i="1">
                              <a:latin typeface="Cambria Math"/>
                            </a:rPr>
                          </m:ctrlPr>
                        </m:fPr>
                        <m:num>
                          <m:r>
                            <a:rPr lang="en-US" sz="6000" b="0" i="1" smtClean="0">
                              <a:latin typeface="Cambria Math"/>
                            </a:rPr>
                            <m:t>2|</m:t>
                          </m:r>
                          <m:r>
                            <a:rPr lang="en-US" sz="6000" i="1">
                              <a:latin typeface="Cambria Math"/>
                            </a:rPr>
                            <m:t>𝑥</m:t>
                          </m:r>
                          <m:r>
                            <a:rPr lang="en-US" sz="6000" i="1">
                              <a:latin typeface="Cambria Math"/>
                            </a:rPr>
                            <m:t>|</m:t>
                          </m:r>
                        </m:num>
                        <m:den>
                          <m:r>
                            <a:rPr lang="en-US" sz="6000" b="0" i="1" smtClean="0">
                              <a:latin typeface="Cambria Math"/>
                            </a:rPr>
                            <m:t>3</m:t>
                          </m:r>
                        </m:den>
                      </m:f>
                      <m:r>
                        <a:rPr lang="en-US" sz="6000" b="0" i="0" smtClean="0">
                          <a:latin typeface="Cambria Math"/>
                        </a:rPr>
                        <m:t>+1=4</m:t>
                      </m:r>
                    </m:oMath>
                  </m:oMathPara>
                </a14:m>
                <a:endParaRPr lang="ru-RU" sz="6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165230" y="1496523"/>
                <a:ext cx="4455066" cy="4112088"/>
              </a:xfrm>
              <a:prstGeom prst="rect">
                <a:avLst/>
              </a:prstGeom>
              <a:blipFill rotWithShape="1">
                <a:blip r:embed="rId3"/>
                <a:stretch>
                  <a:fillRect l="-8208" t="-4444"/>
                </a:stretch>
              </a:blipFill>
            </p:spPr>
            <p:txBody>
              <a:bodyPr/>
              <a:lstStyle/>
              <a:p>
                <a:r>
                  <a:rPr lang="ru-RU">
                    <a:noFill/>
                  </a:rPr>
                  <a:t> </a:t>
                </a:r>
              </a:p>
            </p:txBody>
          </p:sp>
        </mc:Fallback>
      </mc:AlternateContent>
      <p:sp>
        <p:nvSpPr>
          <p:cNvPr id="13" name="TextBox 12"/>
          <p:cNvSpPr txBox="1"/>
          <p:nvPr/>
        </p:nvSpPr>
        <p:spPr>
          <a:xfrm>
            <a:off x="7171896" y="2536904"/>
            <a:ext cx="1539204" cy="1015663"/>
          </a:xfrm>
          <a:prstGeom prst="rect">
            <a:avLst/>
          </a:prstGeom>
          <a:noFill/>
        </p:spPr>
        <p:txBody>
          <a:bodyPr wrap="none" rtlCol="0">
            <a:spAutoFit/>
          </a:bodyPr>
          <a:lstStyle/>
          <a:p>
            <a:r>
              <a:rPr lang="en-US" sz="6000" dirty="0" smtClean="0">
                <a:solidFill>
                  <a:srgbClr val="00B050"/>
                </a:solidFill>
              </a:rPr>
              <a:t>±2,8</a:t>
            </a:r>
            <a:endParaRPr lang="ru-RU" sz="6000" dirty="0">
              <a:solidFill>
                <a:srgbClr val="00B050"/>
              </a:solidFill>
            </a:endParaRPr>
          </a:p>
        </p:txBody>
      </p:sp>
      <p:sp>
        <p:nvSpPr>
          <p:cNvPr id="14" name="TextBox 13"/>
          <p:cNvSpPr txBox="1"/>
          <p:nvPr/>
        </p:nvSpPr>
        <p:spPr>
          <a:xfrm>
            <a:off x="7292643" y="3912152"/>
            <a:ext cx="1539204" cy="1015663"/>
          </a:xfrm>
          <a:prstGeom prst="rect">
            <a:avLst/>
          </a:prstGeom>
          <a:noFill/>
        </p:spPr>
        <p:txBody>
          <a:bodyPr wrap="none" rtlCol="0">
            <a:spAutoFit/>
          </a:bodyPr>
          <a:lstStyle/>
          <a:p>
            <a:r>
              <a:rPr lang="en-US" sz="6000" dirty="0" smtClean="0">
                <a:solidFill>
                  <a:srgbClr val="00B050"/>
                </a:solidFill>
              </a:rPr>
              <a:t>±4,5</a:t>
            </a:r>
            <a:endParaRPr lang="ru-RU" sz="6000" dirty="0">
              <a:solidFill>
                <a:srgbClr val="00B050"/>
              </a:solidFill>
            </a:endParaRPr>
          </a:p>
        </p:txBody>
      </p:sp>
    </p:spTree>
    <p:extLst>
      <p:ext uri="{BB962C8B-B14F-4D97-AF65-F5344CB8AC3E}">
        <p14:creationId xmlns:p14="http://schemas.microsoft.com/office/powerpoint/2010/main" val="5147643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6516" y="4321443"/>
            <a:ext cx="1172018" cy="204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1" name="TextBox 10"/>
              <p:cNvSpPr txBox="1"/>
              <p:nvPr/>
            </p:nvSpPr>
            <p:spPr>
              <a:xfrm>
                <a:off x="3541023" y="1581684"/>
                <a:ext cx="4203395" cy="4786182"/>
              </a:xfrm>
              <a:prstGeom prst="rect">
                <a:avLst/>
              </a:prstGeom>
              <a:noFill/>
            </p:spPr>
            <p:txBody>
              <a:bodyPr wrap="none" rtlCol="0">
                <a:spAutoFit/>
              </a:bodyPr>
              <a:lstStyle/>
              <a:p>
                <a:r>
                  <a:rPr lang="en-US" sz="6000" b="1" dirty="0" smtClean="0">
                    <a:solidFill>
                      <a:srgbClr val="00B050"/>
                    </a:solidFill>
                  </a:rPr>
                  <a:t>V</a:t>
                </a:r>
                <a:r>
                  <a:rPr lang="uk-UA" sz="6000" b="1" dirty="0" smtClean="0">
                    <a:solidFill>
                      <a:srgbClr val="00B050"/>
                    </a:solidFill>
                  </a:rPr>
                  <a:t> група</a:t>
                </a:r>
                <a:endParaRPr lang="uk-UA" sz="6000" b="1" dirty="0">
                  <a:solidFill>
                    <a:srgbClr val="00B050"/>
                  </a:solidFill>
                </a:endParaRPr>
              </a:p>
              <a:p>
                <a14:m>
                  <m:oMath xmlns:m="http://schemas.openxmlformats.org/officeDocument/2006/math">
                    <m:f>
                      <m:fPr>
                        <m:ctrlPr>
                          <a:rPr lang="en-US" sz="6000" i="1">
                            <a:latin typeface="Cambria Math"/>
                          </a:rPr>
                        </m:ctrlPr>
                      </m:fPr>
                      <m:num>
                        <m:r>
                          <a:rPr lang="en-US" sz="6000" i="0">
                            <a:latin typeface="Cambria Math"/>
                          </a:rPr>
                          <m:t>18</m:t>
                        </m:r>
                      </m:num>
                      <m:den>
                        <m:r>
                          <a:rPr lang="en-US" sz="6000" i="0">
                            <a:latin typeface="Cambria Math"/>
                          </a:rPr>
                          <m:t>|</m:t>
                        </m:r>
                        <m:r>
                          <m:rPr>
                            <m:sty m:val="p"/>
                          </m:rPr>
                          <a:rPr lang="en-US" sz="6000" i="0">
                            <a:latin typeface="Cambria Math"/>
                          </a:rPr>
                          <m:t>x</m:t>
                        </m:r>
                        <m:r>
                          <a:rPr lang="en-US" sz="6000" i="0">
                            <a:latin typeface="Cambria Math"/>
                          </a:rPr>
                          <m:t>|</m:t>
                        </m:r>
                      </m:den>
                    </m:f>
                  </m:oMath>
                </a14:m>
                <a:r>
                  <a:rPr lang="en-US" sz="6000" dirty="0"/>
                  <a:t>=2</a:t>
                </a:r>
              </a:p>
              <a:p>
                <a14:m>
                  <m:oMath xmlns:m="http://schemas.openxmlformats.org/officeDocument/2006/math">
                    <m:f>
                      <m:fPr>
                        <m:ctrlPr>
                          <a:rPr lang="en-US" sz="6000" i="1">
                            <a:latin typeface="Cambria Math"/>
                          </a:rPr>
                        </m:ctrlPr>
                      </m:fPr>
                      <m:num>
                        <m:r>
                          <a:rPr lang="en-US" sz="6000" i="0">
                            <a:latin typeface="Cambria Math"/>
                          </a:rPr>
                          <m:t>2</m:t>
                        </m:r>
                        <m:r>
                          <a:rPr lang="en-US" sz="6000" b="0" i="0" smtClean="0">
                            <a:latin typeface="Cambria Math"/>
                          </a:rPr>
                          <m:t>7</m:t>
                        </m:r>
                      </m:num>
                      <m:den>
                        <m:r>
                          <a:rPr lang="en-US" sz="6000" b="0" i="0" smtClean="0">
                            <a:latin typeface="Cambria Math"/>
                          </a:rPr>
                          <m:t>|</m:t>
                        </m:r>
                        <m:r>
                          <m:rPr>
                            <m:sty m:val="p"/>
                          </m:rPr>
                          <a:rPr lang="en-US" sz="6000" b="0" i="0" smtClean="0">
                            <a:latin typeface="Cambria Math"/>
                          </a:rPr>
                          <m:t>x</m:t>
                        </m:r>
                        <m:r>
                          <a:rPr lang="en-US" sz="6000" b="0" i="0" smtClean="0">
                            <a:latin typeface="Cambria Math"/>
                          </a:rPr>
                          <m:t>|</m:t>
                        </m:r>
                      </m:den>
                    </m:f>
                    <m:r>
                      <a:rPr lang="en-US" sz="6000" i="0">
                        <a:latin typeface="Cambria Math"/>
                      </a:rPr>
                      <m:t>+</m:t>
                    </m:r>
                    <m:r>
                      <a:rPr lang="en-US" sz="6000" b="0" i="0" smtClean="0">
                        <a:latin typeface="Cambria Math"/>
                      </a:rPr>
                      <m:t>2</m:t>
                    </m:r>
                    <m:r>
                      <a:rPr lang="en-US" sz="6000" i="0">
                        <a:latin typeface="Cambria Math"/>
                      </a:rPr>
                      <m:t>=</m:t>
                    </m:r>
                    <m:r>
                      <a:rPr lang="en-US" sz="6000" b="0" i="0" smtClean="0">
                        <a:latin typeface="Cambria Math"/>
                      </a:rPr>
                      <m:t>6</m:t>
                    </m:r>
                  </m:oMath>
                </a14:m>
                <a:r>
                  <a:rPr lang="en-US" sz="6000" dirty="0" smtClean="0"/>
                  <a:t>,5</a:t>
                </a:r>
                <a:endParaRPr lang="ru-RU" sz="6000" dirty="0"/>
              </a:p>
              <a:p>
                <a:endParaRPr lang="ru-RU" sz="6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541023" y="1581684"/>
                <a:ext cx="4203395" cy="4786182"/>
              </a:xfrm>
              <a:prstGeom prst="rect">
                <a:avLst/>
              </a:prstGeom>
              <a:blipFill rotWithShape="1">
                <a:blip r:embed="rId3"/>
                <a:stretch>
                  <a:fillRect l="-8853" t="-3817" r="-7692"/>
                </a:stretch>
              </a:blipFill>
            </p:spPr>
            <p:txBody>
              <a:bodyPr/>
              <a:lstStyle/>
              <a:p>
                <a:r>
                  <a:rPr lang="ru-RU">
                    <a:noFill/>
                  </a:rPr>
                  <a:t> </a:t>
                </a:r>
              </a:p>
            </p:txBody>
          </p:sp>
        </mc:Fallback>
      </mc:AlternateContent>
      <p:sp>
        <p:nvSpPr>
          <p:cNvPr id="12" name="TextBox 11"/>
          <p:cNvSpPr txBox="1"/>
          <p:nvPr/>
        </p:nvSpPr>
        <p:spPr>
          <a:xfrm>
            <a:off x="8026539" y="2483740"/>
            <a:ext cx="957313" cy="1015663"/>
          </a:xfrm>
          <a:prstGeom prst="rect">
            <a:avLst/>
          </a:prstGeom>
          <a:noFill/>
        </p:spPr>
        <p:txBody>
          <a:bodyPr wrap="none" rtlCol="0">
            <a:spAutoFit/>
          </a:bodyPr>
          <a:lstStyle/>
          <a:p>
            <a:r>
              <a:rPr lang="en-US" sz="6000" dirty="0" smtClean="0">
                <a:solidFill>
                  <a:srgbClr val="00B050"/>
                </a:solidFill>
              </a:rPr>
              <a:t>±9</a:t>
            </a:r>
            <a:endParaRPr lang="ru-RU" sz="6000" dirty="0">
              <a:solidFill>
                <a:srgbClr val="00B050"/>
              </a:solidFill>
            </a:endParaRPr>
          </a:p>
        </p:txBody>
      </p:sp>
      <p:sp>
        <p:nvSpPr>
          <p:cNvPr id="13" name="TextBox 12"/>
          <p:cNvSpPr txBox="1"/>
          <p:nvPr/>
        </p:nvSpPr>
        <p:spPr>
          <a:xfrm>
            <a:off x="8062245" y="4245253"/>
            <a:ext cx="957313" cy="1015663"/>
          </a:xfrm>
          <a:prstGeom prst="rect">
            <a:avLst/>
          </a:prstGeom>
          <a:noFill/>
        </p:spPr>
        <p:txBody>
          <a:bodyPr wrap="none" rtlCol="0">
            <a:spAutoFit/>
          </a:bodyPr>
          <a:lstStyle/>
          <a:p>
            <a:r>
              <a:rPr lang="en-US" sz="6000" dirty="0" smtClean="0">
                <a:solidFill>
                  <a:srgbClr val="00B050"/>
                </a:solidFill>
              </a:rPr>
              <a:t>±6</a:t>
            </a:r>
            <a:endParaRPr lang="ru-RU" sz="6000" dirty="0">
              <a:solidFill>
                <a:srgbClr val="00B050"/>
              </a:solidFill>
            </a:endParaRPr>
          </a:p>
        </p:txBody>
      </p:sp>
    </p:spTree>
    <p:extLst>
      <p:ext uri="{BB962C8B-B14F-4D97-AF65-F5344CB8AC3E}">
        <p14:creationId xmlns:p14="http://schemas.microsoft.com/office/powerpoint/2010/main" val="5147643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0" name="Прямоугольник 9"/>
          <p:cNvSpPr/>
          <p:nvPr/>
        </p:nvSpPr>
        <p:spPr>
          <a:xfrm>
            <a:off x="1743740" y="1907887"/>
            <a:ext cx="8420986" cy="3108543"/>
          </a:xfrm>
          <a:prstGeom prst="rect">
            <a:avLst/>
          </a:prstGeom>
        </p:spPr>
        <p:txBody>
          <a:bodyPr wrap="square">
            <a:spAutoFit/>
          </a:bodyPr>
          <a:lstStyle/>
          <a:p>
            <a:pPr lvl="0" algn="ctr"/>
            <a:r>
              <a:rPr lang="ru-RU" sz="4000" b="1" dirty="0" smtClean="0">
                <a:solidFill>
                  <a:srgbClr val="9BBB59">
                    <a:lumMod val="50000"/>
                  </a:srgbClr>
                </a:solidFill>
              </a:rPr>
              <a:t>Предмет математики наст</a:t>
            </a:r>
            <a:r>
              <a:rPr lang="uk-UA" sz="4000" b="1" dirty="0" err="1" smtClean="0">
                <a:solidFill>
                  <a:srgbClr val="9BBB59">
                    <a:lumMod val="50000"/>
                  </a:srgbClr>
                </a:solidFill>
              </a:rPr>
              <a:t>ільки</a:t>
            </a:r>
            <a:r>
              <a:rPr lang="uk-UA" sz="4000" b="1" dirty="0" smtClean="0">
                <a:solidFill>
                  <a:srgbClr val="9BBB59">
                    <a:lumMod val="50000"/>
                  </a:srgbClr>
                </a:solidFill>
              </a:rPr>
              <a:t> серйозний, що </a:t>
            </a:r>
            <a:r>
              <a:rPr lang="ru-RU" sz="4000" b="1" dirty="0" smtClean="0">
                <a:solidFill>
                  <a:srgbClr val="9BBB59">
                    <a:lumMod val="50000"/>
                  </a:srgbClr>
                </a:solidFill>
              </a:rPr>
              <a:t>не варто </a:t>
            </a:r>
            <a:r>
              <a:rPr lang="ru-RU" sz="4000" b="1" dirty="0" err="1" smtClean="0">
                <a:solidFill>
                  <a:srgbClr val="9BBB59">
                    <a:lumMod val="50000"/>
                  </a:srgbClr>
                </a:solidFill>
              </a:rPr>
              <a:t>пропускати</a:t>
            </a:r>
            <a:r>
              <a:rPr lang="uk-UA" sz="4000" b="1" dirty="0" smtClean="0">
                <a:solidFill>
                  <a:srgbClr val="9BBB59">
                    <a:lumMod val="50000"/>
                  </a:srgbClr>
                </a:solidFill>
              </a:rPr>
              <a:t> нагоду зробити його трохи цікавішим.</a:t>
            </a:r>
          </a:p>
          <a:p>
            <a:pPr lvl="0" algn="r"/>
            <a:r>
              <a:rPr lang="uk-UA" sz="3600" b="1" i="1" dirty="0" smtClean="0">
                <a:solidFill>
                  <a:srgbClr val="9BBB59">
                    <a:lumMod val="50000"/>
                  </a:srgbClr>
                </a:solidFill>
              </a:rPr>
              <a:t>Б.Паскаль</a:t>
            </a:r>
            <a:endParaRPr lang="uk-UA" sz="3600" b="1" i="1" dirty="0">
              <a:solidFill>
                <a:srgbClr val="9BBB59">
                  <a:lumMod val="50000"/>
                </a:srgbClr>
              </a:solidFill>
            </a:endParaRPr>
          </a:p>
        </p:txBody>
      </p:sp>
    </p:spTree>
    <p:extLst>
      <p:ext uri="{BB962C8B-B14F-4D97-AF65-F5344CB8AC3E}">
        <p14:creationId xmlns:p14="http://schemas.microsoft.com/office/powerpoint/2010/main" val="371035478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6046" y="3914074"/>
            <a:ext cx="1762125" cy="2610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2" name="TextBox 11"/>
              <p:cNvSpPr txBox="1"/>
              <p:nvPr/>
            </p:nvSpPr>
            <p:spPr>
              <a:xfrm>
                <a:off x="2165230" y="1496523"/>
                <a:ext cx="3560014" cy="2862322"/>
              </a:xfrm>
              <a:prstGeom prst="rect">
                <a:avLst/>
              </a:prstGeom>
              <a:noFill/>
            </p:spPr>
            <p:txBody>
              <a:bodyPr wrap="none" rtlCol="0">
                <a:spAutoFit/>
              </a:bodyPr>
              <a:lstStyle/>
              <a:p>
                <a:r>
                  <a:rPr lang="en-US" sz="6000" b="1" dirty="0" smtClean="0">
                    <a:solidFill>
                      <a:srgbClr val="00B050"/>
                    </a:solidFill>
                  </a:rPr>
                  <a:t>VI</a:t>
                </a:r>
                <a:r>
                  <a:rPr lang="uk-UA" sz="6000" b="1" dirty="0" smtClean="0">
                    <a:solidFill>
                      <a:srgbClr val="00B050"/>
                    </a:solidFill>
                  </a:rPr>
                  <a:t> група</a:t>
                </a:r>
              </a:p>
              <a:p>
                <a:r>
                  <a:rPr lang="en-US" sz="6000" dirty="0" smtClean="0"/>
                  <a:t>|x-3,4|=0</a:t>
                </a:r>
              </a:p>
              <a:p>
                <a:r>
                  <a:rPr lang="en-US" sz="6000" b="0" dirty="0" smtClean="0"/>
                  <a:t>|5-3x</a:t>
                </a:r>
                <a14:m>
                  <m:oMath xmlns:m="http://schemas.openxmlformats.org/officeDocument/2006/math">
                    <m:r>
                      <a:rPr lang="en-US" sz="6000">
                        <a:latin typeface="Cambria Math"/>
                      </a:rPr>
                      <m:t>|</m:t>
                    </m:r>
                    <m:r>
                      <a:rPr lang="en-US" sz="6000" b="0" i="0" smtClean="0">
                        <a:latin typeface="Cambria Math"/>
                      </a:rPr>
                      <m:t>=0</m:t>
                    </m:r>
                  </m:oMath>
                </a14:m>
                <a:endParaRPr lang="ru-RU" sz="6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165230" y="1496523"/>
                <a:ext cx="3560014" cy="2862322"/>
              </a:xfrm>
              <a:prstGeom prst="rect">
                <a:avLst/>
              </a:prstGeom>
              <a:blipFill rotWithShape="1">
                <a:blip r:embed="rId3"/>
                <a:stretch>
                  <a:fillRect l="-10274" t="-6383" b="-13404"/>
                </a:stretch>
              </a:blipFill>
            </p:spPr>
            <p:txBody>
              <a:bodyPr/>
              <a:lstStyle/>
              <a:p>
                <a:r>
                  <a:rPr lang="ru-RU">
                    <a:noFill/>
                  </a:rPr>
                  <a:t> </a:t>
                </a:r>
              </a:p>
            </p:txBody>
          </p:sp>
        </mc:Fallback>
      </mc:AlternateContent>
      <p:sp>
        <p:nvSpPr>
          <p:cNvPr id="13" name="TextBox 12"/>
          <p:cNvSpPr txBox="1"/>
          <p:nvPr/>
        </p:nvSpPr>
        <p:spPr>
          <a:xfrm>
            <a:off x="6300120" y="2207435"/>
            <a:ext cx="1156086" cy="1015663"/>
          </a:xfrm>
          <a:prstGeom prst="rect">
            <a:avLst/>
          </a:prstGeom>
          <a:noFill/>
        </p:spPr>
        <p:txBody>
          <a:bodyPr wrap="none" rtlCol="0">
            <a:spAutoFit/>
          </a:bodyPr>
          <a:lstStyle/>
          <a:p>
            <a:r>
              <a:rPr lang="en-US" sz="6000" dirty="0" smtClean="0">
                <a:solidFill>
                  <a:srgbClr val="00B050"/>
                </a:solidFill>
              </a:rPr>
              <a:t>3,4</a:t>
            </a:r>
            <a:endParaRPr lang="ru-RU" sz="6000" dirty="0">
              <a:solidFill>
                <a:srgbClr val="00B050"/>
              </a:solidFill>
            </a:endParaRPr>
          </a:p>
        </p:txBody>
      </p:sp>
      <mc:AlternateContent xmlns:mc="http://schemas.openxmlformats.org/markup-compatibility/2006" xmlns:a14="http://schemas.microsoft.com/office/drawing/2010/main">
        <mc:Choice Requires="a14">
          <p:sp>
            <p:nvSpPr>
              <p:cNvPr id="14" name="TextBox 13"/>
              <p:cNvSpPr txBox="1"/>
              <p:nvPr/>
            </p:nvSpPr>
            <p:spPr>
              <a:xfrm>
                <a:off x="6435573" y="3241069"/>
                <a:ext cx="885179" cy="1425968"/>
              </a:xfrm>
              <a:prstGeom prst="rect">
                <a:avLst/>
              </a:prstGeom>
              <a:noFill/>
            </p:spPr>
            <p:txBody>
              <a:bodyPr wrap="none" rtlCol="0">
                <a:spAutoFit/>
              </a:bodyPr>
              <a:lstStyle/>
              <a:p>
                <a:r>
                  <a:rPr lang="en-US" sz="6000" dirty="0" smtClean="0">
                    <a:solidFill>
                      <a:srgbClr val="00B050"/>
                    </a:solidFill>
                  </a:rPr>
                  <a:t>1</a:t>
                </a:r>
                <a14:m>
                  <m:oMath xmlns:m="http://schemas.openxmlformats.org/officeDocument/2006/math">
                    <m:f>
                      <m:fPr>
                        <m:ctrlPr>
                          <a:rPr lang="en-US" sz="6000" i="1">
                            <a:solidFill>
                              <a:srgbClr val="00B050"/>
                            </a:solidFill>
                            <a:latin typeface="Cambria Math"/>
                          </a:rPr>
                        </m:ctrlPr>
                      </m:fPr>
                      <m:num>
                        <m:r>
                          <a:rPr lang="en-US" sz="6000">
                            <a:solidFill>
                              <a:srgbClr val="00B050"/>
                            </a:solidFill>
                            <a:latin typeface="Cambria Math"/>
                          </a:rPr>
                          <m:t>2</m:t>
                        </m:r>
                      </m:num>
                      <m:den>
                        <m:r>
                          <a:rPr lang="en-US" sz="6000">
                            <a:solidFill>
                              <a:srgbClr val="00B050"/>
                            </a:solidFill>
                            <a:latin typeface="Cambria Math"/>
                          </a:rPr>
                          <m:t>3</m:t>
                        </m:r>
                      </m:den>
                    </m:f>
                  </m:oMath>
                </a14:m>
                <a:endParaRPr lang="en-US" sz="6000" dirty="0">
                  <a:solidFill>
                    <a:srgbClr val="00B05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435573" y="3241069"/>
                <a:ext cx="885179" cy="1425968"/>
              </a:xfrm>
              <a:prstGeom prst="rect">
                <a:avLst/>
              </a:prstGeom>
              <a:blipFill rotWithShape="1">
                <a:blip r:embed="rId4"/>
                <a:stretch>
                  <a:fillRect l="-42069" r="-5517" b="-14957"/>
                </a:stretch>
              </a:blipFill>
            </p:spPr>
            <p:txBody>
              <a:bodyPr/>
              <a:lstStyle/>
              <a:p>
                <a:r>
                  <a:rPr lang="ru-RU">
                    <a:noFill/>
                  </a:rPr>
                  <a:t> </a:t>
                </a:r>
              </a:p>
            </p:txBody>
          </p:sp>
        </mc:Fallback>
      </mc:AlternateContent>
    </p:spTree>
    <p:extLst>
      <p:ext uri="{BB962C8B-B14F-4D97-AF65-F5344CB8AC3E}">
        <p14:creationId xmlns:p14="http://schemas.microsoft.com/office/powerpoint/2010/main" val="19843918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6046" y="3914074"/>
            <a:ext cx="1762125" cy="2610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2" name="TextBox 11"/>
              <p:cNvSpPr txBox="1"/>
              <p:nvPr/>
            </p:nvSpPr>
            <p:spPr>
              <a:xfrm>
                <a:off x="2165230" y="1496523"/>
                <a:ext cx="5053435" cy="2862322"/>
              </a:xfrm>
              <a:prstGeom prst="rect">
                <a:avLst/>
              </a:prstGeom>
              <a:noFill/>
            </p:spPr>
            <p:txBody>
              <a:bodyPr wrap="none" rtlCol="0">
                <a:spAutoFit/>
              </a:bodyPr>
              <a:lstStyle/>
              <a:p>
                <a:r>
                  <a:rPr lang="en-US" sz="6000" b="1" dirty="0" smtClean="0">
                    <a:solidFill>
                      <a:srgbClr val="00B050"/>
                    </a:solidFill>
                  </a:rPr>
                  <a:t>VII</a:t>
                </a:r>
                <a:r>
                  <a:rPr lang="uk-UA" sz="6000" b="1" dirty="0" smtClean="0">
                    <a:solidFill>
                      <a:srgbClr val="00B050"/>
                    </a:solidFill>
                  </a:rPr>
                  <a:t> група</a:t>
                </a:r>
              </a:p>
              <a:p>
                <a14:m>
                  <m:oMath xmlns:m="http://schemas.openxmlformats.org/officeDocument/2006/math">
                    <m:r>
                      <a:rPr lang="en-US" sz="6000" i="0" smtClean="0">
                        <a:latin typeface="Cambria Math"/>
                      </a:rPr>
                      <m:t>3</m:t>
                    </m:r>
                    <m:r>
                      <a:rPr lang="en-US" sz="6000" b="0" i="0" smtClean="0">
                        <a:latin typeface="Cambria Math"/>
                      </a:rPr>
                      <m:t>+</m:t>
                    </m:r>
                  </m:oMath>
                </a14:m>
                <a:r>
                  <a:rPr lang="en-US" sz="6000" b="0" dirty="0" smtClean="0">
                    <a:latin typeface="Cambria Math"/>
                  </a:rPr>
                  <a:t>2|x|=5</a:t>
                </a:r>
              </a:p>
              <a:p>
                <a:pPr/>
                <a14:m>
                  <m:oMathPara xmlns:m="http://schemas.openxmlformats.org/officeDocument/2006/math">
                    <m:oMathParaPr>
                      <m:jc m:val="centerGroup"/>
                    </m:oMathParaPr>
                    <m:oMath xmlns:m="http://schemas.openxmlformats.org/officeDocument/2006/math">
                      <m:d>
                        <m:dPr>
                          <m:begChr m:val="|"/>
                          <m:endChr m:val="|"/>
                          <m:ctrlPr>
                            <a:rPr lang="en-US" sz="6000" b="0" i="1" smtClean="0">
                              <a:latin typeface="Cambria Math"/>
                            </a:rPr>
                          </m:ctrlPr>
                        </m:dPr>
                        <m:e>
                          <m:r>
                            <a:rPr lang="en-US" sz="6000" b="0" i="1" smtClean="0">
                              <a:latin typeface="Cambria Math"/>
                            </a:rPr>
                            <m:t>4</m:t>
                          </m:r>
                          <m:r>
                            <a:rPr lang="en-US" sz="6000" b="0" i="1" smtClean="0">
                              <a:latin typeface="Cambria Math"/>
                            </a:rPr>
                            <m:t>𝑥</m:t>
                          </m:r>
                          <m:r>
                            <a:rPr lang="en-US" sz="6000" b="0" i="1" smtClean="0">
                              <a:latin typeface="Cambria Math"/>
                            </a:rPr>
                            <m:t>−2</m:t>
                          </m:r>
                        </m:e>
                      </m:d>
                      <m:r>
                        <a:rPr lang="en-US" sz="6000" b="0" i="1" smtClean="0">
                          <a:latin typeface="Cambria Math"/>
                        </a:rPr>
                        <m:t>=−1</m:t>
                      </m:r>
                    </m:oMath>
                  </m:oMathPara>
                </a14:m>
                <a:endParaRPr lang="ru-RU" sz="6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165230" y="1496523"/>
                <a:ext cx="5053435" cy="2862322"/>
              </a:xfrm>
              <a:prstGeom prst="rect">
                <a:avLst/>
              </a:prstGeom>
              <a:blipFill rotWithShape="1">
                <a:blip r:embed="rId3"/>
                <a:stretch>
                  <a:fillRect l="-7238" t="-6383"/>
                </a:stretch>
              </a:blipFill>
            </p:spPr>
            <p:txBody>
              <a:bodyPr/>
              <a:lstStyle/>
              <a:p>
                <a:r>
                  <a:rPr lang="ru-RU">
                    <a:noFill/>
                  </a:rPr>
                  <a:t> </a:t>
                </a:r>
              </a:p>
            </p:txBody>
          </p:sp>
        </mc:Fallback>
      </mc:AlternateContent>
      <p:sp>
        <p:nvSpPr>
          <p:cNvPr id="13" name="TextBox 12"/>
          <p:cNvSpPr txBox="1"/>
          <p:nvPr/>
        </p:nvSpPr>
        <p:spPr>
          <a:xfrm>
            <a:off x="7171895" y="2214156"/>
            <a:ext cx="957313" cy="1015663"/>
          </a:xfrm>
          <a:prstGeom prst="rect">
            <a:avLst/>
          </a:prstGeom>
          <a:noFill/>
        </p:spPr>
        <p:txBody>
          <a:bodyPr wrap="none" rtlCol="0">
            <a:spAutoFit/>
          </a:bodyPr>
          <a:lstStyle/>
          <a:p>
            <a:r>
              <a:rPr lang="en-US" sz="6000" dirty="0" smtClean="0">
                <a:solidFill>
                  <a:srgbClr val="00B050"/>
                </a:solidFill>
              </a:rPr>
              <a:t>±1</a:t>
            </a:r>
            <a:endParaRPr lang="ru-RU" sz="6000" dirty="0">
              <a:solidFill>
                <a:srgbClr val="00B050"/>
              </a:solidFill>
            </a:endParaRPr>
          </a:p>
        </p:txBody>
      </p:sp>
      <p:sp>
        <p:nvSpPr>
          <p:cNvPr id="14" name="TextBox 13"/>
          <p:cNvSpPr txBox="1"/>
          <p:nvPr/>
        </p:nvSpPr>
        <p:spPr>
          <a:xfrm>
            <a:off x="7366221" y="3244275"/>
            <a:ext cx="696024" cy="1015663"/>
          </a:xfrm>
          <a:prstGeom prst="rect">
            <a:avLst/>
          </a:prstGeom>
          <a:noFill/>
        </p:spPr>
        <p:txBody>
          <a:bodyPr wrap="none" rtlCol="0">
            <a:spAutoFit/>
          </a:bodyPr>
          <a:lstStyle/>
          <a:p>
            <a:r>
              <a:rPr lang="en-US" sz="6000" dirty="0">
                <a:solidFill>
                  <a:srgbClr val="00B050"/>
                </a:solidFill>
              </a:rPr>
              <a:t>Ø</a:t>
            </a:r>
            <a:endParaRPr lang="ru-RU" sz="6000" dirty="0">
              <a:solidFill>
                <a:srgbClr val="00B050"/>
              </a:solidFill>
            </a:endParaRPr>
          </a:p>
        </p:txBody>
      </p:sp>
    </p:spTree>
    <p:extLst>
      <p:ext uri="{BB962C8B-B14F-4D97-AF65-F5344CB8AC3E}">
        <p14:creationId xmlns:p14="http://schemas.microsoft.com/office/powerpoint/2010/main" val="42723694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6516" y="4321443"/>
            <a:ext cx="1172018" cy="204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570" y="3838426"/>
            <a:ext cx="2156300" cy="2501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3976100" y="2066454"/>
            <a:ext cx="3262560" cy="2862322"/>
          </a:xfrm>
          <a:prstGeom prst="rect">
            <a:avLst/>
          </a:prstGeom>
          <a:noFill/>
        </p:spPr>
        <p:txBody>
          <a:bodyPr wrap="none" rtlCol="0">
            <a:spAutoFit/>
          </a:bodyPr>
          <a:lstStyle/>
          <a:p>
            <a:r>
              <a:rPr lang="en-US" sz="6000" b="1" dirty="0" smtClean="0">
                <a:solidFill>
                  <a:srgbClr val="00B050"/>
                </a:solidFill>
              </a:rPr>
              <a:t>VIII</a:t>
            </a:r>
            <a:r>
              <a:rPr lang="uk-UA" sz="6000" b="1" dirty="0" smtClean="0">
                <a:solidFill>
                  <a:srgbClr val="00B050"/>
                </a:solidFill>
              </a:rPr>
              <a:t> група</a:t>
            </a:r>
          </a:p>
          <a:p>
            <a:r>
              <a:rPr lang="en-US" sz="6000" dirty="0" smtClean="0"/>
              <a:t>|x-3|=-2</a:t>
            </a:r>
          </a:p>
          <a:p>
            <a:r>
              <a:rPr lang="en-US" sz="6000" dirty="0" smtClean="0"/>
              <a:t>|x-5|=1</a:t>
            </a:r>
            <a:endParaRPr lang="ru-RU" sz="6000" dirty="0"/>
          </a:p>
        </p:txBody>
      </p:sp>
      <p:sp>
        <p:nvSpPr>
          <p:cNvPr id="13" name="TextBox 12"/>
          <p:cNvSpPr txBox="1"/>
          <p:nvPr/>
        </p:nvSpPr>
        <p:spPr>
          <a:xfrm>
            <a:off x="7570382" y="2897450"/>
            <a:ext cx="696024" cy="1015663"/>
          </a:xfrm>
          <a:prstGeom prst="rect">
            <a:avLst/>
          </a:prstGeom>
          <a:noFill/>
        </p:spPr>
        <p:txBody>
          <a:bodyPr wrap="none" rtlCol="0">
            <a:spAutoFit/>
          </a:bodyPr>
          <a:lstStyle/>
          <a:p>
            <a:r>
              <a:rPr lang="en-US" sz="6000" dirty="0">
                <a:solidFill>
                  <a:srgbClr val="00B050"/>
                </a:solidFill>
              </a:rPr>
              <a:t>Ø</a:t>
            </a:r>
            <a:endParaRPr lang="ru-RU" sz="6000" dirty="0">
              <a:solidFill>
                <a:srgbClr val="00B050"/>
              </a:solidFill>
            </a:endParaRPr>
          </a:p>
        </p:txBody>
      </p:sp>
      <p:sp>
        <p:nvSpPr>
          <p:cNvPr id="15" name="TextBox 14"/>
          <p:cNvSpPr txBox="1"/>
          <p:nvPr/>
        </p:nvSpPr>
        <p:spPr>
          <a:xfrm>
            <a:off x="7407947" y="3913113"/>
            <a:ext cx="1343638" cy="1015663"/>
          </a:xfrm>
          <a:prstGeom prst="rect">
            <a:avLst/>
          </a:prstGeom>
          <a:noFill/>
        </p:spPr>
        <p:txBody>
          <a:bodyPr wrap="none" rtlCol="0">
            <a:spAutoFit/>
          </a:bodyPr>
          <a:lstStyle/>
          <a:p>
            <a:r>
              <a:rPr lang="en-US" sz="6000" dirty="0" smtClean="0">
                <a:solidFill>
                  <a:srgbClr val="00B050"/>
                </a:solidFill>
              </a:rPr>
              <a:t>6; 4</a:t>
            </a:r>
            <a:endParaRPr lang="ru-RU" sz="6000" dirty="0">
              <a:solidFill>
                <a:srgbClr val="00B050"/>
              </a:solidFill>
            </a:endParaRPr>
          </a:p>
        </p:txBody>
      </p:sp>
    </p:spTree>
    <p:extLst>
      <p:ext uri="{BB962C8B-B14F-4D97-AF65-F5344CB8AC3E}">
        <p14:creationId xmlns:p14="http://schemas.microsoft.com/office/powerpoint/2010/main" val="5147643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519" y="1944103"/>
            <a:ext cx="3392708" cy="4018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5337068" y="1511906"/>
            <a:ext cx="4758034" cy="4708981"/>
          </a:xfrm>
          <a:prstGeom prst="rect">
            <a:avLst/>
          </a:prstGeom>
          <a:noFill/>
        </p:spPr>
        <p:txBody>
          <a:bodyPr wrap="none" rtlCol="0">
            <a:spAutoFit/>
          </a:bodyPr>
          <a:lstStyle/>
          <a:p>
            <a:pPr algn="ctr"/>
            <a:r>
              <a:rPr lang="ru-RU" sz="6000" b="1" dirty="0" err="1" smtClean="0">
                <a:solidFill>
                  <a:srgbClr val="00B050"/>
                </a:solidFill>
              </a:rPr>
              <a:t>Подорож</a:t>
            </a:r>
            <a:r>
              <a:rPr lang="ru-RU" sz="6000" b="1" dirty="0" smtClean="0">
                <a:solidFill>
                  <a:srgbClr val="00B050"/>
                </a:solidFill>
              </a:rPr>
              <a:t> в </a:t>
            </a:r>
          </a:p>
          <a:p>
            <a:pPr algn="ctr"/>
            <a:r>
              <a:rPr lang="ru-RU" sz="6000" b="1" dirty="0" smtClean="0">
                <a:solidFill>
                  <a:srgbClr val="00B050"/>
                </a:solidFill>
              </a:rPr>
              <a:t>царство </a:t>
            </a:r>
          </a:p>
          <a:p>
            <a:pPr algn="ctr"/>
            <a:r>
              <a:rPr lang="ru-RU" sz="6000" b="1" dirty="0">
                <a:solidFill>
                  <a:srgbClr val="00B050"/>
                </a:solidFill>
              </a:rPr>
              <a:t>М</a:t>
            </a:r>
            <a:r>
              <a:rPr lang="ru-RU" sz="6000" b="1" dirty="0" smtClean="0">
                <a:solidFill>
                  <a:srgbClr val="00B050"/>
                </a:solidFill>
              </a:rPr>
              <a:t>атематики </a:t>
            </a:r>
          </a:p>
          <a:p>
            <a:pPr algn="ctr"/>
            <a:r>
              <a:rPr lang="ru-RU" sz="6000" b="1" dirty="0" err="1">
                <a:solidFill>
                  <a:srgbClr val="00B050"/>
                </a:solidFill>
              </a:rPr>
              <a:t>т</a:t>
            </a:r>
            <a:r>
              <a:rPr lang="ru-RU" sz="6000" b="1" dirty="0" err="1" smtClean="0">
                <a:solidFill>
                  <a:srgbClr val="00B050"/>
                </a:solidFill>
              </a:rPr>
              <a:t>ільки</a:t>
            </a:r>
            <a:endParaRPr lang="ru-RU" sz="6000" b="1" dirty="0" smtClean="0">
              <a:solidFill>
                <a:srgbClr val="00B050"/>
              </a:solidFill>
            </a:endParaRPr>
          </a:p>
          <a:p>
            <a:pPr algn="ctr"/>
            <a:r>
              <a:rPr lang="ru-RU" sz="6000" b="1" dirty="0" smtClean="0">
                <a:solidFill>
                  <a:srgbClr val="00B050"/>
                </a:solidFill>
              </a:rPr>
              <a:t> </a:t>
            </a:r>
            <a:r>
              <a:rPr lang="ru-RU" sz="6000" b="1" dirty="0" err="1" smtClean="0">
                <a:solidFill>
                  <a:srgbClr val="00B050"/>
                </a:solidFill>
              </a:rPr>
              <a:t>починається</a:t>
            </a:r>
            <a:r>
              <a:rPr lang="ru-RU" sz="6000" b="1" dirty="0" smtClean="0">
                <a:solidFill>
                  <a:srgbClr val="00B050"/>
                </a:solidFill>
              </a:rPr>
              <a:t>!</a:t>
            </a:r>
            <a:endParaRPr lang="uk-UA" sz="6000" b="1" dirty="0" smtClean="0">
              <a:solidFill>
                <a:srgbClr val="00B050"/>
              </a:solidFill>
            </a:endParaRPr>
          </a:p>
        </p:txBody>
      </p:sp>
    </p:spTree>
    <p:extLst>
      <p:ext uri="{BB962C8B-B14F-4D97-AF65-F5344CB8AC3E}">
        <p14:creationId xmlns:p14="http://schemas.microsoft.com/office/powerpoint/2010/main" val="384555973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Облако 10"/>
          <p:cNvSpPr/>
          <p:nvPr/>
        </p:nvSpPr>
        <p:spPr>
          <a:xfrm>
            <a:off x="5156705" y="3033452"/>
            <a:ext cx="2083981" cy="122274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600">
              <a:solidFill>
                <a:schemeClr val="bg1">
                  <a:lumMod val="95000"/>
                </a:schemeClr>
              </a:solidFill>
            </a:endParaRPr>
          </a:p>
        </p:txBody>
      </p:sp>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570" y="3838426"/>
            <a:ext cx="2156300" cy="2501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693648" y="3321658"/>
            <a:ext cx="1010093" cy="769441"/>
          </a:xfrm>
          <a:prstGeom prst="rect">
            <a:avLst/>
          </a:prstGeom>
          <a:noFill/>
        </p:spPr>
        <p:txBody>
          <a:bodyPr wrap="square" rtlCol="0">
            <a:spAutoFit/>
          </a:bodyPr>
          <a:lstStyle/>
          <a:p>
            <a:r>
              <a:rPr lang="en-US" sz="4400" b="1" dirty="0" smtClean="0">
                <a:solidFill>
                  <a:schemeClr val="bg1">
                    <a:lumMod val="95000"/>
                  </a:schemeClr>
                </a:solidFill>
              </a:rPr>
              <a:t>|x|</a:t>
            </a:r>
            <a:endParaRPr lang="ru-RU" sz="4400" b="1" dirty="0">
              <a:solidFill>
                <a:schemeClr val="bg1">
                  <a:lumMod val="95000"/>
                </a:schemeClr>
              </a:solidFill>
            </a:endParaRPr>
          </a:p>
        </p:txBody>
      </p:sp>
      <p:sp>
        <p:nvSpPr>
          <p:cNvPr id="24" name="TextBox 23"/>
          <p:cNvSpPr txBox="1"/>
          <p:nvPr/>
        </p:nvSpPr>
        <p:spPr>
          <a:xfrm>
            <a:off x="2289896" y="2341451"/>
            <a:ext cx="3717428" cy="461665"/>
          </a:xfrm>
          <a:prstGeom prst="rect">
            <a:avLst/>
          </a:prstGeom>
          <a:noFill/>
        </p:spPr>
        <p:txBody>
          <a:bodyPr wrap="none" rtlCol="0">
            <a:spAutoFit/>
          </a:bodyPr>
          <a:lstStyle/>
          <a:p>
            <a:r>
              <a:rPr lang="uk-UA" sz="2400" dirty="0"/>
              <a:t>а</a:t>
            </a:r>
            <a:r>
              <a:rPr lang="uk-UA" sz="2400" dirty="0" smtClean="0"/>
              <a:t>бсолютна величина числа</a:t>
            </a:r>
            <a:endParaRPr lang="ru-RU" sz="2400" dirty="0"/>
          </a:p>
        </p:txBody>
      </p:sp>
      <p:sp>
        <p:nvSpPr>
          <p:cNvPr id="27" name="TextBox 26"/>
          <p:cNvSpPr txBox="1"/>
          <p:nvPr/>
        </p:nvSpPr>
        <p:spPr>
          <a:xfrm>
            <a:off x="8881069" y="2849009"/>
            <a:ext cx="3133294" cy="461665"/>
          </a:xfrm>
          <a:prstGeom prst="rect">
            <a:avLst/>
          </a:prstGeom>
          <a:noFill/>
        </p:spPr>
        <p:txBody>
          <a:bodyPr wrap="none" rtlCol="0">
            <a:spAutoFit/>
          </a:bodyPr>
          <a:lstStyle/>
          <a:p>
            <a:r>
              <a:rPr lang="uk-UA" sz="2400" dirty="0"/>
              <a:t>з</a:t>
            </a:r>
            <a:r>
              <a:rPr lang="uk-UA" sz="2400" dirty="0" smtClean="0"/>
              <a:t>авжди додатне число</a:t>
            </a:r>
            <a:endParaRPr lang="ru-RU" sz="2400" dirty="0"/>
          </a:p>
        </p:txBody>
      </p:sp>
      <p:sp>
        <p:nvSpPr>
          <p:cNvPr id="28" name="TextBox 27"/>
          <p:cNvSpPr txBox="1"/>
          <p:nvPr/>
        </p:nvSpPr>
        <p:spPr>
          <a:xfrm>
            <a:off x="7756466" y="1697297"/>
            <a:ext cx="1276503" cy="461665"/>
          </a:xfrm>
          <a:prstGeom prst="rect">
            <a:avLst/>
          </a:prstGeom>
          <a:noFill/>
        </p:spPr>
        <p:txBody>
          <a:bodyPr wrap="none" rtlCol="0">
            <a:spAutoFit/>
          </a:bodyPr>
          <a:lstStyle/>
          <a:p>
            <a:r>
              <a:rPr lang="uk-UA" sz="2400" dirty="0" smtClean="0"/>
              <a:t>відстань</a:t>
            </a:r>
            <a:endParaRPr lang="ru-RU" sz="2400" dirty="0"/>
          </a:p>
        </p:txBody>
      </p:sp>
      <p:sp>
        <p:nvSpPr>
          <p:cNvPr id="30" name="TextBox 29"/>
          <p:cNvSpPr txBox="1"/>
          <p:nvPr/>
        </p:nvSpPr>
        <p:spPr>
          <a:xfrm>
            <a:off x="7568824" y="4875321"/>
            <a:ext cx="2284121" cy="830997"/>
          </a:xfrm>
          <a:prstGeom prst="rect">
            <a:avLst/>
          </a:prstGeom>
          <a:noFill/>
        </p:spPr>
        <p:txBody>
          <a:bodyPr wrap="square" rtlCol="0">
            <a:spAutoFit/>
          </a:bodyPr>
          <a:lstStyle/>
          <a:p>
            <a:r>
              <a:rPr lang="uk-UA" sz="2400" dirty="0" smtClean="0"/>
              <a:t>протилежні числа</a:t>
            </a:r>
            <a:endParaRPr lang="ru-RU" sz="2400" dirty="0"/>
          </a:p>
        </p:txBody>
      </p:sp>
      <p:sp>
        <p:nvSpPr>
          <p:cNvPr id="31" name="TextBox 30"/>
          <p:cNvSpPr txBox="1"/>
          <p:nvPr/>
        </p:nvSpPr>
        <p:spPr>
          <a:xfrm>
            <a:off x="3463271" y="4698210"/>
            <a:ext cx="2775183" cy="461665"/>
          </a:xfrm>
          <a:prstGeom prst="rect">
            <a:avLst/>
          </a:prstGeom>
          <a:noFill/>
        </p:spPr>
        <p:txBody>
          <a:bodyPr wrap="none" rtlCol="0">
            <a:spAutoFit/>
          </a:bodyPr>
          <a:lstStyle/>
          <a:p>
            <a:r>
              <a:rPr lang="uk-UA" sz="2400" dirty="0"/>
              <a:t>к</a:t>
            </a:r>
            <a:r>
              <a:rPr lang="uk-UA" sz="2400" dirty="0" smtClean="0"/>
              <a:t>оординатна пряма</a:t>
            </a:r>
            <a:endParaRPr lang="ru-RU" sz="2400" dirty="0"/>
          </a:p>
        </p:txBody>
      </p:sp>
      <p:cxnSp>
        <p:nvCxnSpPr>
          <p:cNvPr id="12" name="Прямая со стрелкой 11"/>
          <p:cNvCxnSpPr/>
          <p:nvPr/>
        </p:nvCxnSpPr>
        <p:spPr>
          <a:xfrm flipV="1">
            <a:off x="7125801" y="2066629"/>
            <a:ext cx="859250" cy="96999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p:nvPr/>
        </p:nvCxnSpPr>
        <p:spPr>
          <a:xfrm flipV="1">
            <a:off x="7378995" y="3373691"/>
            <a:ext cx="1757917" cy="1846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H="1" flipV="1">
            <a:off x="4221126" y="2710783"/>
            <a:ext cx="1020725" cy="32584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flipH="1">
            <a:off x="5241851" y="4241829"/>
            <a:ext cx="371967" cy="47791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p:cNvCxnSpPr/>
          <p:nvPr/>
        </p:nvCxnSpPr>
        <p:spPr>
          <a:xfrm>
            <a:off x="7022121" y="4114973"/>
            <a:ext cx="1739107" cy="78944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013745" y="1553942"/>
            <a:ext cx="2262414" cy="646331"/>
          </a:xfrm>
          <a:prstGeom prst="rect">
            <a:avLst/>
          </a:prstGeom>
          <a:noFill/>
        </p:spPr>
        <p:txBody>
          <a:bodyPr wrap="none" rtlCol="0">
            <a:spAutoFit/>
          </a:bodyPr>
          <a:lstStyle/>
          <a:p>
            <a:r>
              <a:rPr lang="uk-UA" sz="3600" b="1" dirty="0" smtClean="0">
                <a:solidFill>
                  <a:schemeClr val="accent3">
                    <a:lumMod val="50000"/>
                  </a:schemeClr>
                </a:solidFill>
              </a:rPr>
              <a:t>«Кластер»</a:t>
            </a:r>
          </a:p>
        </p:txBody>
      </p:sp>
      <p:sp>
        <p:nvSpPr>
          <p:cNvPr id="36" name="TextBox 35"/>
          <p:cNvSpPr txBox="1"/>
          <p:nvPr/>
        </p:nvSpPr>
        <p:spPr>
          <a:xfrm>
            <a:off x="3505102" y="3373691"/>
            <a:ext cx="780663" cy="461665"/>
          </a:xfrm>
          <a:prstGeom prst="rect">
            <a:avLst/>
          </a:prstGeom>
          <a:noFill/>
        </p:spPr>
        <p:txBody>
          <a:bodyPr wrap="none" rtlCol="0">
            <a:spAutoFit/>
          </a:bodyPr>
          <a:lstStyle/>
          <a:p>
            <a:r>
              <a:rPr lang="uk-UA" sz="2400" dirty="0" smtClean="0"/>
              <a:t>нуль</a:t>
            </a:r>
            <a:endParaRPr lang="ru-RU" sz="2400" dirty="0"/>
          </a:p>
        </p:txBody>
      </p:sp>
      <p:cxnSp>
        <p:nvCxnSpPr>
          <p:cNvPr id="37" name="Прямая со стрелкой 36"/>
          <p:cNvCxnSpPr>
            <a:endCxn id="36" idx="3"/>
          </p:cNvCxnSpPr>
          <p:nvPr/>
        </p:nvCxnSpPr>
        <p:spPr>
          <a:xfrm flipH="1">
            <a:off x="4285765" y="3558357"/>
            <a:ext cx="754069" cy="4616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920471" y="5858205"/>
            <a:ext cx="2143536" cy="461665"/>
          </a:xfrm>
          <a:prstGeom prst="rect">
            <a:avLst/>
          </a:prstGeom>
          <a:noFill/>
        </p:spPr>
        <p:txBody>
          <a:bodyPr wrap="none" rtlCol="0">
            <a:spAutoFit/>
          </a:bodyPr>
          <a:lstStyle/>
          <a:p>
            <a:r>
              <a:rPr lang="ru-RU" sz="2400" dirty="0" smtClean="0"/>
              <a:t>в</a:t>
            </a:r>
            <a:r>
              <a:rPr lang="uk-UA" sz="2400" dirty="0" err="1" smtClean="0"/>
              <a:t>ід</a:t>
            </a:r>
            <a:r>
              <a:rPr lang="en-US" sz="2400" dirty="0" smtClean="0"/>
              <a:t>’</a:t>
            </a:r>
            <a:r>
              <a:rPr lang="uk-UA" sz="2400" dirty="0" smtClean="0"/>
              <a:t>ємне число</a:t>
            </a:r>
            <a:endParaRPr lang="ru-RU" sz="2400" dirty="0"/>
          </a:p>
        </p:txBody>
      </p:sp>
      <p:cxnSp>
        <p:nvCxnSpPr>
          <p:cNvPr id="42" name="Прямая со стрелкой 41"/>
          <p:cNvCxnSpPr/>
          <p:nvPr/>
        </p:nvCxnSpPr>
        <p:spPr>
          <a:xfrm flipH="1">
            <a:off x="6018028" y="4299639"/>
            <a:ext cx="371892" cy="157272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p:nvPr/>
        </p:nvCxnSpPr>
        <p:spPr>
          <a:xfrm>
            <a:off x="7378994" y="3942240"/>
            <a:ext cx="1757917" cy="29771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9033469" y="4115046"/>
            <a:ext cx="2090957" cy="461665"/>
          </a:xfrm>
          <a:prstGeom prst="rect">
            <a:avLst/>
          </a:prstGeom>
          <a:noFill/>
        </p:spPr>
        <p:txBody>
          <a:bodyPr wrap="none" rtlCol="0">
            <a:spAutoFit/>
          </a:bodyPr>
          <a:lstStyle/>
          <a:p>
            <a:r>
              <a:rPr lang="uk-UA" sz="2400" dirty="0" smtClean="0"/>
              <a:t>додатне число</a:t>
            </a:r>
            <a:endParaRPr lang="ru-RU" sz="2400" dirty="0"/>
          </a:p>
        </p:txBody>
      </p:sp>
    </p:spTree>
    <p:extLst>
      <p:ext uri="{BB962C8B-B14F-4D97-AF65-F5344CB8AC3E}">
        <p14:creationId xmlns:p14="http://schemas.microsoft.com/office/powerpoint/2010/main" val="7127107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par>
                                <p:cTn id="8" presetID="2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wipe(down)">
                                      <p:cBhvr>
                                        <p:cTn id="10" dur="500"/>
                                        <p:tgtEl>
                                          <p:spTgt spid="205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par>
                                <p:cTn id="17" presetID="22" presetClass="entr" presetSubtype="4"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par>
                                <p:cTn id="20" presetID="22" presetClass="entr" presetSubtype="4"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par>
                                <p:cTn id="23" presetID="22" presetClass="entr" presetSubtype="4"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500"/>
                                        <p:tgtEl>
                                          <p:spTgt spid="32"/>
                                        </p:tgtEl>
                                      </p:cBhvr>
                                    </p:animEffect>
                                  </p:childTnLst>
                                </p:cTn>
                              </p:par>
                              <p:par>
                                <p:cTn id="26" presetID="22" presetClass="entr" presetSubtype="4"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down)">
                                      <p:cBhvr>
                                        <p:cTn id="28" dur="500"/>
                                        <p:tgtEl>
                                          <p:spTgt spid="42"/>
                                        </p:tgtEl>
                                      </p:cBhvr>
                                    </p:animEffect>
                                  </p:childTnLst>
                                </p:cTn>
                              </p:par>
                              <p:par>
                                <p:cTn id="29" presetID="22" presetClass="entr" presetSubtype="4"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par>
                                <p:cTn id="32" presetID="22" presetClass="entr" presetSubtype="4"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down)">
                                      <p:cBhvr>
                                        <p:cTn id="34" dur="500"/>
                                        <p:tgtEl>
                                          <p:spTgt spid="25"/>
                                        </p:tgtEl>
                                      </p:cBhvr>
                                    </p:animEffect>
                                  </p:childTnLst>
                                </p:cTn>
                              </p:par>
                              <p:par>
                                <p:cTn id="35" presetID="22" presetClass="entr" presetSubtype="4"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circle(in)">
                                      <p:cBhvr>
                                        <p:cTn id="42" dur="2000"/>
                                        <p:tgtEl>
                                          <p:spTgt spid="24"/>
                                        </p:tgtEl>
                                      </p:cBhvr>
                                    </p:animEffect>
                                  </p:childTnLst>
                                </p:cTn>
                              </p:par>
                              <p:par>
                                <p:cTn id="43" presetID="6" presetClass="entr" presetSubtype="16"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circle(in)">
                                      <p:cBhvr>
                                        <p:cTn id="45" dur="2000"/>
                                        <p:tgtEl>
                                          <p:spTgt spid="36"/>
                                        </p:tgtEl>
                                      </p:cBhvr>
                                    </p:animEffect>
                                  </p:childTnLst>
                                </p:cTn>
                              </p:par>
                              <p:par>
                                <p:cTn id="46" presetID="6" presetClass="entr" presetSubtype="16"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circle(in)">
                                      <p:cBhvr>
                                        <p:cTn id="48" dur="2000"/>
                                        <p:tgtEl>
                                          <p:spTgt spid="31"/>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circle(in)">
                                      <p:cBhvr>
                                        <p:cTn id="51" dur="2000"/>
                                        <p:tgtEl>
                                          <p:spTgt spid="41"/>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circle(in)">
                                      <p:cBhvr>
                                        <p:cTn id="54" dur="2000"/>
                                        <p:tgtEl>
                                          <p:spTgt spid="30"/>
                                        </p:tgtEl>
                                      </p:cBhvr>
                                    </p:animEffect>
                                  </p:childTnLst>
                                </p:cTn>
                              </p:par>
                              <p:par>
                                <p:cTn id="55" presetID="6"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circle(in)">
                                      <p:cBhvr>
                                        <p:cTn id="57" dur="2000"/>
                                        <p:tgtEl>
                                          <p:spTgt spid="27"/>
                                        </p:tgtEl>
                                      </p:cBhvr>
                                    </p:animEffect>
                                  </p:childTnLst>
                                </p:cTn>
                              </p:par>
                              <p:par>
                                <p:cTn id="58" presetID="6" presetClass="entr" presetSubtype="16"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circle(in)">
                                      <p:cBhvr>
                                        <p:cTn id="60" dur="2000"/>
                                        <p:tgtEl>
                                          <p:spTgt spid="28"/>
                                        </p:tgtEl>
                                      </p:cBhvr>
                                    </p:animEffect>
                                  </p:childTnLst>
                                </p:cTn>
                              </p:par>
                              <p:par>
                                <p:cTn id="61" presetID="22" presetClass="entr" presetSubtype="4" fill="hold"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par>
                                <p:cTn id="64" presetID="6"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circle(in)">
                                      <p:cBhvr>
                                        <p:cTn id="66"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24" grpId="0"/>
      <p:bldP spid="27" grpId="0"/>
      <p:bldP spid="28" grpId="0"/>
      <p:bldP spid="30" grpId="0"/>
      <p:bldP spid="31" grpId="0"/>
      <p:bldP spid="34" grpId="0"/>
      <p:bldP spid="36" grpId="0"/>
      <p:bldP spid="41"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1013745" y="1553942"/>
            <a:ext cx="3550780" cy="553998"/>
          </a:xfrm>
          <a:prstGeom prst="rect">
            <a:avLst/>
          </a:prstGeom>
          <a:noFill/>
        </p:spPr>
        <p:txBody>
          <a:bodyPr wrap="none" rtlCol="0">
            <a:spAutoFit/>
          </a:bodyPr>
          <a:lstStyle/>
          <a:p>
            <a:r>
              <a:rPr lang="uk-UA" sz="3000" b="1" dirty="0" smtClean="0">
                <a:solidFill>
                  <a:schemeClr val="accent3">
                    <a:lumMod val="50000"/>
                  </a:schemeClr>
                </a:solidFill>
              </a:rPr>
              <a:t>Координатна пряма</a:t>
            </a:r>
          </a:p>
        </p:txBody>
      </p:sp>
      <p:cxnSp>
        <p:nvCxnSpPr>
          <p:cNvPr id="15" name="Прямая со стрелкой 14"/>
          <p:cNvCxnSpPr/>
          <p:nvPr/>
        </p:nvCxnSpPr>
        <p:spPr>
          <a:xfrm flipV="1">
            <a:off x="1637414" y="3583172"/>
            <a:ext cx="8952614" cy="42530"/>
          </a:xfrm>
          <a:prstGeom prst="straightConnector1">
            <a:avLst/>
          </a:prstGeom>
          <a:ln w="79375">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5342860" y="3492795"/>
            <a:ext cx="0" cy="26581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6298347" y="3471530"/>
            <a:ext cx="0" cy="26581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20684" y="3902624"/>
            <a:ext cx="444352" cy="707886"/>
          </a:xfrm>
          <a:prstGeom prst="rect">
            <a:avLst/>
          </a:prstGeom>
          <a:noFill/>
        </p:spPr>
        <p:txBody>
          <a:bodyPr wrap="none" rtlCol="0">
            <a:spAutoFit/>
          </a:bodyPr>
          <a:lstStyle/>
          <a:p>
            <a:r>
              <a:rPr lang="ru-RU" sz="4000" b="1" dirty="0" smtClean="0">
                <a:solidFill>
                  <a:srgbClr val="FF0000"/>
                </a:solidFill>
              </a:rPr>
              <a:t>0</a:t>
            </a:r>
            <a:endParaRPr lang="ru-RU" sz="4000" b="1" dirty="0">
              <a:solidFill>
                <a:srgbClr val="FF0000"/>
              </a:solidFill>
            </a:endParaRPr>
          </a:p>
        </p:txBody>
      </p:sp>
      <p:sp>
        <p:nvSpPr>
          <p:cNvPr id="27" name="TextBox 26"/>
          <p:cNvSpPr txBox="1"/>
          <p:nvPr/>
        </p:nvSpPr>
        <p:spPr>
          <a:xfrm>
            <a:off x="6076171" y="3913257"/>
            <a:ext cx="444352" cy="707886"/>
          </a:xfrm>
          <a:prstGeom prst="rect">
            <a:avLst/>
          </a:prstGeom>
          <a:noFill/>
        </p:spPr>
        <p:txBody>
          <a:bodyPr wrap="none" rtlCol="0">
            <a:spAutoFit/>
          </a:bodyPr>
          <a:lstStyle/>
          <a:p>
            <a:r>
              <a:rPr lang="ru-RU" sz="4000" b="1" dirty="0">
                <a:solidFill>
                  <a:srgbClr val="FF0000"/>
                </a:solidFill>
              </a:rPr>
              <a:t>1</a:t>
            </a:r>
          </a:p>
        </p:txBody>
      </p:sp>
    </p:spTree>
    <p:extLst>
      <p:ext uri="{BB962C8B-B14F-4D97-AF65-F5344CB8AC3E}">
        <p14:creationId xmlns:p14="http://schemas.microsoft.com/office/powerpoint/2010/main" val="36040289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barn(inVertical)">
                                      <p:cBhvr>
                                        <p:cTn id="15" dur="500"/>
                                        <p:tgtEl>
                                          <p:spTgt spid="18"/>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arn(inVertical)">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barn(inVertical)">
                                      <p:cBhvr>
                                        <p:cTn id="23" dur="500"/>
                                        <p:tgtEl>
                                          <p:spTgt spid="26"/>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barn(inVertical)">
                                      <p:cBhvr>
                                        <p:cTn id="2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0" name="TextBox 9"/>
          <p:cNvSpPr txBox="1"/>
          <p:nvPr/>
        </p:nvSpPr>
        <p:spPr>
          <a:xfrm>
            <a:off x="871869" y="1553943"/>
            <a:ext cx="2637132" cy="1107996"/>
          </a:xfrm>
          <a:prstGeom prst="rect">
            <a:avLst/>
          </a:prstGeom>
          <a:noFill/>
        </p:spPr>
        <p:txBody>
          <a:bodyPr wrap="none" rtlCol="0">
            <a:spAutoFit/>
          </a:bodyPr>
          <a:lstStyle/>
          <a:p>
            <a:r>
              <a:rPr lang="uk-UA" sz="3600" b="1" dirty="0" smtClean="0">
                <a:solidFill>
                  <a:schemeClr val="accent3">
                    <a:lumMod val="50000"/>
                  </a:schemeClr>
                </a:solidFill>
              </a:rPr>
              <a:t>Здогадайся!</a:t>
            </a:r>
          </a:p>
          <a:p>
            <a:endParaRPr lang="ru-RU" sz="3000" b="1" dirty="0">
              <a:solidFill>
                <a:schemeClr val="accent3">
                  <a:lumMod val="50000"/>
                </a:schemeClr>
              </a:solidFill>
            </a:endParaRPr>
          </a:p>
        </p:txBody>
      </p:sp>
      <p:sp>
        <p:nvSpPr>
          <p:cNvPr id="11" name="TextBox 10"/>
          <p:cNvSpPr txBox="1"/>
          <p:nvPr/>
        </p:nvSpPr>
        <p:spPr>
          <a:xfrm>
            <a:off x="4104167" y="1733480"/>
            <a:ext cx="7825347" cy="1200329"/>
          </a:xfrm>
          <a:prstGeom prst="rect">
            <a:avLst/>
          </a:prstGeom>
          <a:noFill/>
        </p:spPr>
        <p:txBody>
          <a:bodyPr wrap="none" rtlCol="0">
            <a:spAutoFit/>
          </a:bodyPr>
          <a:lstStyle/>
          <a:p>
            <a:r>
              <a:rPr lang="uk-UA" sz="2400" dirty="0" smtClean="0"/>
              <a:t>Аладін та Жасмин вийшли з точки А та опинилися у точках</a:t>
            </a:r>
          </a:p>
          <a:p>
            <a:r>
              <a:rPr lang="uk-UA" sz="2400" dirty="0" smtClean="0"/>
              <a:t>В і С.</a:t>
            </a:r>
          </a:p>
          <a:p>
            <a:r>
              <a:rPr lang="uk-UA" sz="2400" dirty="0" smtClean="0"/>
              <a:t>Яку відстань пройшов кожен з них?</a:t>
            </a:r>
            <a:endParaRPr lang="ru-RU" sz="2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7306" y="2233692"/>
            <a:ext cx="1814363" cy="234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1869" y="2354424"/>
            <a:ext cx="1172018" cy="204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47"/>
          <p:cNvSpPr txBox="1"/>
          <p:nvPr/>
        </p:nvSpPr>
        <p:spPr>
          <a:xfrm>
            <a:off x="6803052" y="5163511"/>
            <a:ext cx="340158" cy="461665"/>
          </a:xfrm>
          <a:prstGeom prst="rect">
            <a:avLst/>
          </a:prstGeom>
          <a:noFill/>
        </p:spPr>
        <p:txBody>
          <a:bodyPr wrap="none" rtlCol="0">
            <a:spAutoFit/>
          </a:bodyPr>
          <a:lstStyle/>
          <a:p>
            <a:r>
              <a:rPr lang="uk-UA" sz="2400" dirty="0" smtClean="0"/>
              <a:t>0</a:t>
            </a:r>
            <a:endParaRPr lang="ru-RU" sz="2400" dirty="0"/>
          </a:p>
        </p:txBody>
      </p:sp>
      <p:sp>
        <p:nvSpPr>
          <p:cNvPr id="49" name="TextBox 48"/>
          <p:cNvSpPr txBox="1"/>
          <p:nvPr/>
        </p:nvSpPr>
        <p:spPr>
          <a:xfrm>
            <a:off x="9205808" y="5163511"/>
            <a:ext cx="340158" cy="461665"/>
          </a:xfrm>
          <a:prstGeom prst="rect">
            <a:avLst/>
          </a:prstGeom>
          <a:noFill/>
        </p:spPr>
        <p:txBody>
          <a:bodyPr wrap="none" rtlCol="0">
            <a:spAutoFit/>
          </a:bodyPr>
          <a:lstStyle/>
          <a:p>
            <a:r>
              <a:rPr lang="uk-UA" sz="2400" dirty="0" smtClean="0"/>
              <a:t>5</a:t>
            </a:r>
            <a:endParaRPr lang="ru-RU" sz="2400" dirty="0"/>
          </a:p>
        </p:txBody>
      </p:sp>
      <p:sp>
        <p:nvSpPr>
          <p:cNvPr id="50" name="TextBox 49"/>
          <p:cNvSpPr txBox="1"/>
          <p:nvPr/>
        </p:nvSpPr>
        <p:spPr>
          <a:xfrm>
            <a:off x="2100633" y="5163511"/>
            <a:ext cx="590226" cy="461665"/>
          </a:xfrm>
          <a:prstGeom prst="rect">
            <a:avLst/>
          </a:prstGeom>
          <a:noFill/>
        </p:spPr>
        <p:txBody>
          <a:bodyPr wrap="none" rtlCol="0">
            <a:spAutoFit/>
          </a:bodyPr>
          <a:lstStyle/>
          <a:p>
            <a:r>
              <a:rPr lang="uk-UA" sz="2400" dirty="0" smtClean="0"/>
              <a:t>-10</a:t>
            </a:r>
            <a:endParaRPr lang="ru-RU" sz="2400" dirty="0"/>
          </a:p>
        </p:txBody>
      </p:sp>
      <p:sp>
        <p:nvSpPr>
          <p:cNvPr id="3" name="TextBox 2"/>
          <p:cNvSpPr txBox="1"/>
          <p:nvPr/>
        </p:nvSpPr>
        <p:spPr>
          <a:xfrm>
            <a:off x="6803052" y="4503863"/>
            <a:ext cx="362600" cy="461665"/>
          </a:xfrm>
          <a:prstGeom prst="rect">
            <a:avLst/>
          </a:prstGeom>
          <a:noFill/>
        </p:spPr>
        <p:txBody>
          <a:bodyPr wrap="none" rtlCol="0">
            <a:spAutoFit/>
          </a:bodyPr>
          <a:lstStyle/>
          <a:p>
            <a:r>
              <a:rPr lang="uk-UA" sz="2400" dirty="0" smtClean="0"/>
              <a:t>А</a:t>
            </a:r>
            <a:endParaRPr lang="ru-RU" sz="2400" dirty="0"/>
          </a:p>
        </p:txBody>
      </p:sp>
      <p:sp>
        <p:nvSpPr>
          <p:cNvPr id="18" name="TextBox 17"/>
          <p:cNvSpPr txBox="1"/>
          <p:nvPr/>
        </p:nvSpPr>
        <p:spPr>
          <a:xfrm>
            <a:off x="2191202" y="4503863"/>
            <a:ext cx="348172" cy="461665"/>
          </a:xfrm>
          <a:prstGeom prst="rect">
            <a:avLst/>
          </a:prstGeom>
          <a:noFill/>
        </p:spPr>
        <p:txBody>
          <a:bodyPr wrap="none" rtlCol="0">
            <a:spAutoFit/>
          </a:bodyPr>
          <a:lstStyle/>
          <a:p>
            <a:r>
              <a:rPr lang="uk-UA" sz="2400" dirty="0"/>
              <a:t>С</a:t>
            </a:r>
            <a:endParaRPr lang="ru-RU" sz="2400" dirty="0"/>
          </a:p>
        </p:txBody>
      </p:sp>
      <p:sp>
        <p:nvSpPr>
          <p:cNvPr id="19" name="TextBox 18"/>
          <p:cNvSpPr txBox="1"/>
          <p:nvPr/>
        </p:nvSpPr>
        <p:spPr>
          <a:xfrm>
            <a:off x="9153143" y="4523481"/>
            <a:ext cx="351378" cy="461665"/>
          </a:xfrm>
          <a:prstGeom prst="rect">
            <a:avLst/>
          </a:prstGeom>
          <a:noFill/>
        </p:spPr>
        <p:txBody>
          <a:bodyPr wrap="none" rtlCol="0">
            <a:spAutoFit/>
          </a:bodyPr>
          <a:lstStyle/>
          <a:p>
            <a:r>
              <a:rPr lang="uk-UA" sz="2400" dirty="0" smtClean="0"/>
              <a:t>В</a:t>
            </a:r>
            <a:endParaRPr lang="ru-RU" sz="2400" dirty="0"/>
          </a:p>
        </p:txBody>
      </p:sp>
      <p:cxnSp>
        <p:nvCxnSpPr>
          <p:cNvPr id="13" name="Прямая со стрелкой 12"/>
          <p:cNvCxnSpPr/>
          <p:nvPr/>
        </p:nvCxnSpPr>
        <p:spPr>
          <a:xfrm>
            <a:off x="1850065" y="5046440"/>
            <a:ext cx="8718698" cy="0"/>
          </a:xfrm>
          <a:prstGeom prst="straightConnector1">
            <a:avLst/>
          </a:prstGeom>
          <a:ln w="79375">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18" idx="2"/>
            <a:endCxn id="50" idx="0"/>
          </p:cNvCxnSpPr>
          <p:nvPr/>
        </p:nvCxnSpPr>
        <p:spPr>
          <a:xfrm>
            <a:off x="2365288" y="4965528"/>
            <a:ext cx="30458" cy="197983"/>
          </a:xfrm>
          <a:prstGeom prst="line">
            <a:avLst/>
          </a:prstGeom>
          <a:ln w="73025"/>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a:off x="9317625" y="4955013"/>
            <a:ext cx="0" cy="211679"/>
          </a:xfrm>
          <a:prstGeom prst="line">
            <a:avLst/>
          </a:prstGeom>
          <a:ln w="73025"/>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6953895" y="4965528"/>
            <a:ext cx="0" cy="211679"/>
          </a:xfrm>
          <a:prstGeom prst="line">
            <a:avLst/>
          </a:prstGeom>
          <a:ln w="73025"/>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a:off x="7361476" y="4936811"/>
            <a:ext cx="0" cy="211679"/>
          </a:xfrm>
          <a:prstGeom prst="line">
            <a:avLst/>
          </a:prstGeom>
          <a:ln w="73025"/>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10633" y="5186740"/>
            <a:ext cx="340158" cy="461665"/>
          </a:xfrm>
          <a:prstGeom prst="rect">
            <a:avLst/>
          </a:prstGeom>
          <a:noFill/>
        </p:spPr>
        <p:txBody>
          <a:bodyPr wrap="none" rtlCol="0">
            <a:spAutoFit/>
          </a:bodyPr>
          <a:lstStyle/>
          <a:p>
            <a:r>
              <a:rPr lang="uk-UA" sz="2400" dirty="0"/>
              <a:t>1</a:t>
            </a:r>
            <a:endParaRPr lang="ru-RU" sz="2400" dirty="0"/>
          </a:p>
        </p:txBody>
      </p:sp>
    </p:spTree>
    <p:extLst>
      <p:ext uri="{BB962C8B-B14F-4D97-AF65-F5344CB8AC3E}">
        <p14:creationId xmlns:p14="http://schemas.microsoft.com/office/powerpoint/2010/main" val="333543977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0" name="TextBox 9"/>
          <p:cNvSpPr txBox="1"/>
          <p:nvPr/>
        </p:nvSpPr>
        <p:spPr>
          <a:xfrm>
            <a:off x="811293" y="1553944"/>
            <a:ext cx="7682296" cy="646331"/>
          </a:xfrm>
          <a:prstGeom prst="rect">
            <a:avLst/>
          </a:prstGeom>
          <a:noFill/>
        </p:spPr>
        <p:txBody>
          <a:bodyPr wrap="none" rtlCol="0">
            <a:spAutoFit/>
          </a:bodyPr>
          <a:lstStyle/>
          <a:p>
            <a:r>
              <a:rPr lang="uk-UA" sz="3600" b="1" dirty="0" smtClean="0">
                <a:solidFill>
                  <a:schemeClr val="accent3">
                    <a:lumMod val="50000"/>
                  </a:schemeClr>
                </a:solidFill>
              </a:rPr>
              <a:t>Які числа називають протилежними?</a:t>
            </a:r>
          </a:p>
        </p:txBody>
      </p:sp>
      <p:sp>
        <p:nvSpPr>
          <p:cNvPr id="14" name="TextBox 13"/>
          <p:cNvSpPr txBox="1"/>
          <p:nvPr/>
        </p:nvSpPr>
        <p:spPr>
          <a:xfrm>
            <a:off x="5039831" y="4021915"/>
            <a:ext cx="418704" cy="646331"/>
          </a:xfrm>
          <a:prstGeom prst="rect">
            <a:avLst/>
          </a:prstGeom>
          <a:noFill/>
        </p:spPr>
        <p:txBody>
          <a:bodyPr wrap="none" rtlCol="0">
            <a:spAutoFit/>
          </a:bodyPr>
          <a:lstStyle/>
          <a:p>
            <a:r>
              <a:rPr lang="uk-UA" sz="3600" dirty="0" smtClean="0"/>
              <a:t>0</a:t>
            </a:r>
            <a:endParaRPr lang="ru-RU" sz="3600" dirty="0"/>
          </a:p>
        </p:txBody>
      </p:sp>
      <p:cxnSp>
        <p:nvCxnSpPr>
          <p:cNvPr id="16" name="Прямая соединительная линия 15"/>
          <p:cNvCxnSpPr/>
          <p:nvPr/>
        </p:nvCxnSpPr>
        <p:spPr>
          <a:xfrm>
            <a:off x="3891058" y="3877411"/>
            <a:ext cx="1293872"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flipV="1">
            <a:off x="5249183" y="3877411"/>
            <a:ext cx="1374900" cy="72"/>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1339701" y="4021915"/>
            <a:ext cx="8513243" cy="0"/>
          </a:xfrm>
          <a:prstGeom prst="straightConnector1">
            <a:avLst/>
          </a:prstGeom>
          <a:ln w="82550">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5222790" y="3946292"/>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a:off x="5662938" y="3911309"/>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6624083" y="3925945"/>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3910016" y="3925945"/>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517929" y="4021915"/>
            <a:ext cx="418704" cy="646331"/>
          </a:xfrm>
          <a:prstGeom prst="rect">
            <a:avLst/>
          </a:prstGeom>
          <a:noFill/>
        </p:spPr>
        <p:txBody>
          <a:bodyPr wrap="none" rtlCol="0">
            <a:spAutoFit/>
          </a:bodyPr>
          <a:lstStyle/>
          <a:p>
            <a:r>
              <a:rPr lang="uk-UA" sz="3600" dirty="0"/>
              <a:t>1</a:t>
            </a:r>
            <a:endParaRPr lang="ru-RU" sz="3600" dirty="0"/>
          </a:p>
        </p:txBody>
      </p:sp>
      <p:sp>
        <p:nvSpPr>
          <p:cNvPr id="34" name="TextBox 33"/>
          <p:cNvSpPr txBox="1"/>
          <p:nvPr/>
        </p:nvSpPr>
        <p:spPr>
          <a:xfrm>
            <a:off x="3615564" y="4021915"/>
            <a:ext cx="559769" cy="646331"/>
          </a:xfrm>
          <a:prstGeom prst="rect">
            <a:avLst/>
          </a:prstGeom>
          <a:noFill/>
        </p:spPr>
        <p:txBody>
          <a:bodyPr wrap="none" rtlCol="0">
            <a:spAutoFit/>
          </a:bodyPr>
          <a:lstStyle/>
          <a:p>
            <a:r>
              <a:rPr lang="uk-UA" sz="3600" dirty="0" smtClean="0"/>
              <a:t>-3</a:t>
            </a:r>
            <a:endParaRPr lang="ru-RU" sz="3600" dirty="0"/>
          </a:p>
        </p:txBody>
      </p:sp>
      <p:sp>
        <p:nvSpPr>
          <p:cNvPr id="35" name="TextBox 34"/>
          <p:cNvSpPr txBox="1"/>
          <p:nvPr/>
        </p:nvSpPr>
        <p:spPr>
          <a:xfrm>
            <a:off x="6414731" y="4021915"/>
            <a:ext cx="418704" cy="646331"/>
          </a:xfrm>
          <a:prstGeom prst="rect">
            <a:avLst/>
          </a:prstGeom>
          <a:noFill/>
        </p:spPr>
        <p:txBody>
          <a:bodyPr wrap="none" rtlCol="0">
            <a:spAutoFit/>
          </a:bodyPr>
          <a:lstStyle/>
          <a:p>
            <a:r>
              <a:rPr lang="uk-UA" sz="3600" dirty="0"/>
              <a:t>3</a:t>
            </a:r>
            <a:endParaRPr lang="ru-RU" sz="3600" dirty="0"/>
          </a:p>
        </p:txBody>
      </p:sp>
    </p:spTree>
    <p:extLst>
      <p:ext uri="{BB962C8B-B14F-4D97-AF65-F5344CB8AC3E}">
        <p14:creationId xmlns:p14="http://schemas.microsoft.com/office/powerpoint/2010/main" val="21794791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down)">
                                      <p:cBhvr>
                                        <p:cTn id="59" dur="500"/>
                                        <p:tgtEl>
                                          <p:spTgt spid="3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down)">
                                      <p:cBhvr>
                                        <p:cTn id="6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1" name="TextBox 10"/>
          <p:cNvSpPr txBox="1"/>
          <p:nvPr/>
        </p:nvSpPr>
        <p:spPr>
          <a:xfrm>
            <a:off x="1013745" y="1553942"/>
            <a:ext cx="5355184" cy="646331"/>
          </a:xfrm>
          <a:prstGeom prst="rect">
            <a:avLst/>
          </a:prstGeom>
          <a:noFill/>
        </p:spPr>
        <p:txBody>
          <a:bodyPr wrap="none" rtlCol="0">
            <a:spAutoFit/>
          </a:bodyPr>
          <a:lstStyle/>
          <a:p>
            <a:r>
              <a:rPr lang="ru-RU" sz="3600" b="1" dirty="0" smtClean="0">
                <a:solidFill>
                  <a:schemeClr val="accent3">
                    <a:lumMod val="50000"/>
                  </a:schemeClr>
                </a:solidFill>
              </a:rPr>
              <a:t>На</a:t>
            </a:r>
            <a:r>
              <a:rPr lang="uk-UA" sz="3600" b="1" dirty="0" smtClean="0">
                <a:solidFill>
                  <a:schemeClr val="accent3">
                    <a:lumMod val="50000"/>
                  </a:schemeClr>
                </a:solidFill>
              </a:rPr>
              <a:t>звіть протилежні числа</a:t>
            </a:r>
          </a:p>
        </p:txBody>
      </p:sp>
      <p:sp>
        <p:nvSpPr>
          <p:cNvPr id="3" name="7-конечная звезда 2"/>
          <p:cNvSpPr/>
          <p:nvPr/>
        </p:nvSpPr>
        <p:spPr>
          <a:xfrm>
            <a:off x="2083982" y="2569607"/>
            <a:ext cx="1861470" cy="1392866"/>
          </a:xfrm>
          <a:prstGeom prst="star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800" b="1" dirty="0" smtClean="0">
                <a:solidFill>
                  <a:schemeClr val="accent1">
                    <a:lumMod val="75000"/>
                  </a:schemeClr>
                </a:solidFill>
              </a:rPr>
              <a:t>5</a:t>
            </a:r>
            <a:endParaRPr lang="ru-RU" sz="3800" b="1" i="1" dirty="0">
              <a:solidFill>
                <a:schemeClr val="accent1">
                  <a:lumMod val="75000"/>
                </a:schemeClr>
              </a:solidFill>
            </a:endParaRPr>
          </a:p>
        </p:txBody>
      </p:sp>
      <p:sp>
        <p:nvSpPr>
          <p:cNvPr id="17" name="7-конечная звезда 16"/>
          <p:cNvSpPr/>
          <p:nvPr/>
        </p:nvSpPr>
        <p:spPr>
          <a:xfrm>
            <a:off x="808075" y="4373526"/>
            <a:ext cx="1861470" cy="1392866"/>
          </a:xfrm>
          <a:prstGeom prst="star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800" b="1" dirty="0" smtClean="0">
                <a:solidFill>
                  <a:schemeClr val="accent1">
                    <a:lumMod val="75000"/>
                  </a:schemeClr>
                </a:solidFill>
              </a:rPr>
              <a:t>-(-2)</a:t>
            </a:r>
            <a:endParaRPr lang="ru-RU" sz="3800" b="1" dirty="0">
              <a:solidFill>
                <a:schemeClr val="accent1">
                  <a:lumMod val="75000"/>
                </a:schemeClr>
              </a:solidFill>
            </a:endParaRPr>
          </a:p>
        </p:txBody>
      </p:sp>
      <p:sp>
        <p:nvSpPr>
          <p:cNvPr id="18" name="7-конечная звезда 17"/>
          <p:cNvSpPr/>
          <p:nvPr/>
        </p:nvSpPr>
        <p:spPr>
          <a:xfrm>
            <a:off x="5487496" y="2078664"/>
            <a:ext cx="1861470" cy="1392866"/>
          </a:xfrm>
          <a:prstGeom prst="star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800" b="1" dirty="0" smtClean="0">
                <a:solidFill>
                  <a:schemeClr val="accent1">
                    <a:lumMod val="75000"/>
                  </a:schemeClr>
                </a:solidFill>
              </a:rPr>
              <a:t>-13</a:t>
            </a:r>
            <a:endParaRPr lang="ru-RU" sz="3800" b="1" dirty="0">
              <a:solidFill>
                <a:schemeClr val="accent1">
                  <a:lumMod val="75000"/>
                </a:schemeClr>
              </a:solidFill>
            </a:endParaRPr>
          </a:p>
        </p:txBody>
      </p:sp>
      <p:sp>
        <p:nvSpPr>
          <p:cNvPr id="19" name="7-конечная звезда 18"/>
          <p:cNvSpPr/>
          <p:nvPr/>
        </p:nvSpPr>
        <p:spPr>
          <a:xfrm>
            <a:off x="3260867" y="4646428"/>
            <a:ext cx="2247122" cy="1786269"/>
          </a:xfrm>
          <a:prstGeom prst="star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800" b="1" dirty="0" smtClean="0">
                <a:solidFill>
                  <a:schemeClr val="accent1">
                    <a:lumMod val="75000"/>
                  </a:schemeClr>
                </a:solidFill>
              </a:rPr>
              <a:t>-(+9)</a:t>
            </a:r>
            <a:endParaRPr lang="ru-RU" sz="3800" b="1" dirty="0">
              <a:solidFill>
                <a:schemeClr val="accent1">
                  <a:lumMod val="75000"/>
                </a:schemeClr>
              </a:solidFill>
            </a:endParaRPr>
          </a:p>
        </p:txBody>
      </p:sp>
      <p:sp>
        <p:nvSpPr>
          <p:cNvPr id="20" name="7-конечная звезда 19"/>
          <p:cNvSpPr/>
          <p:nvPr/>
        </p:nvSpPr>
        <p:spPr>
          <a:xfrm>
            <a:off x="6103088" y="3471531"/>
            <a:ext cx="2817628" cy="2209174"/>
          </a:xfrm>
          <a:prstGeom prst="star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800" b="1" dirty="0" smtClean="0">
                <a:solidFill>
                  <a:schemeClr val="accent1">
                    <a:lumMod val="75000"/>
                  </a:schemeClr>
                </a:solidFill>
              </a:rPr>
              <a:t>-(-(-8))</a:t>
            </a:r>
          </a:p>
        </p:txBody>
      </p:sp>
      <p:sp>
        <p:nvSpPr>
          <p:cNvPr id="21" name="7-конечная звезда 20"/>
          <p:cNvSpPr/>
          <p:nvPr/>
        </p:nvSpPr>
        <p:spPr>
          <a:xfrm>
            <a:off x="9108558" y="1903227"/>
            <a:ext cx="1861470" cy="1392866"/>
          </a:xfrm>
          <a:prstGeom prst="star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800" b="1" dirty="0" smtClean="0">
                <a:solidFill>
                  <a:schemeClr val="accent1">
                    <a:lumMod val="75000"/>
                  </a:schemeClr>
                </a:solidFill>
              </a:rPr>
              <a:t>-9</a:t>
            </a:r>
            <a:endParaRPr lang="ru-RU" sz="3800" b="1" dirty="0">
              <a:solidFill>
                <a:schemeClr val="accent1">
                  <a:lumMod val="75000"/>
                </a:schemeClr>
              </a:solidFill>
            </a:endParaRPr>
          </a:p>
        </p:txBody>
      </p:sp>
      <p:sp>
        <p:nvSpPr>
          <p:cNvPr id="22" name="7-конечная звезда 21"/>
          <p:cNvSpPr/>
          <p:nvPr/>
        </p:nvSpPr>
        <p:spPr>
          <a:xfrm>
            <a:off x="8729330" y="4655361"/>
            <a:ext cx="2613162" cy="1777335"/>
          </a:xfrm>
          <a:prstGeom prst="star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800" b="1" dirty="0" smtClean="0">
                <a:solidFill>
                  <a:schemeClr val="accent1">
                    <a:lumMod val="75000"/>
                  </a:schemeClr>
                </a:solidFill>
              </a:rPr>
              <a:t>+(-18)</a:t>
            </a:r>
            <a:endParaRPr lang="ru-RU" sz="3800" b="1" dirty="0">
              <a:solidFill>
                <a:schemeClr val="accent1">
                  <a:lumMod val="75000"/>
                </a:schemeClr>
              </a:solidFill>
            </a:endParaRPr>
          </a:p>
        </p:txBody>
      </p:sp>
      <p:sp>
        <p:nvSpPr>
          <p:cNvPr id="15" name="TextBox 14"/>
          <p:cNvSpPr txBox="1"/>
          <p:nvPr/>
        </p:nvSpPr>
        <p:spPr>
          <a:xfrm>
            <a:off x="3862143" y="3088222"/>
            <a:ext cx="705642" cy="861774"/>
          </a:xfrm>
          <a:prstGeom prst="rect">
            <a:avLst/>
          </a:prstGeom>
          <a:noFill/>
        </p:spPr>
        <p:txBody>
          <a:bodyPr wrap="none" rtlCol="0">
            <a:spAutoFit/>
          </a:bodyPr>
          <a:lstStyle/>
          <a:p>
            <a:r>
              <a:rPr lang="uk-UA" sz="5000" dirty="0" smtClean="0">
                <a:solidFill>
                  <a:schemeClr val="accent1">
                    <a:lumMod val="75000"/>
                  </a:schemeClr>
                </a:solidFill>
              </a:rPr>
              <a:t>-5</a:t>
            </a:r>
            <a:endParaRPr lang="ru-RU" sz="5000" dirty="0">
              <a:solidFill>
                <a:schemeClr val="accent1">
                  <a:lumMod val="75000"/>
                </a:schemeClr>
              </a:solidFill>
            </a:endParaRPr>
          </a:p>
        </p:txBody>
      </p:sp>
      <p:sp>
        <p:nvSpPr>
          <p:cNvPr id="26" name="TextBox 25"/>
          <p:cNvSpPr txBox="1"/>
          <p:nvPr/>
        </p:nvSpPr>
        <p:spPr>
          <a:xfrm>
            <a:off x="8567895" y="3829566"/>
            <a:ext cx="510076" cy="861774"/>
          </a:xfrm>
          <a:prstGeom prst="rect">
            <a:avLst/>
          </a:prstGeom>
          <a:noFill/>
        </p:spPr>
        <p:txBody>
          <a:bodyPr wrap="none" rtlCol="0">
            <a:spAutoFit/>
          </a:bodyPr>
          <a:lstStyle/>
          <a:p>
            <a:r>
              <a:rPr lang="uk-UA" sz="5000" dirty="0" smtClean="0">
                <a:solidFill>
                  <a:schemeClr val="accent1">
                    <a:lumMod val="75000"/>
                  </a:schemeClr>
                </a:solidFill>
              </a:rPr>
              <a:t>8</a:t>
            </a:r>
            <a:endParaRPr lang="ru-RU" sz="5000" dirty="0">
              <a:solidFill>
                <a:schemeClr val="accent1">
                  <a:lumMod val="75000"/>
                </a:schemeClr>
              </a:solidFill>
            </a:endParaRPr>
          </a:p>
        </p:txBody>
      </p:sp>
      <p:sp>
        <p:nvSpPr>
          <p:cNvPr id="27" name="TextBox 26"/>
          <p:cNvSpPr txBox="1"/>
          <p:nvPr/>
        </p:nvSpPr>
        <p:spPr>
          <a:xfrm>
            <a:off x="10459666" y="2696734"/>
            <a:ext cx="510076" cy="861774"/>
          </a:xfrm>
          <a:prstGeom prst="rect">
            <a:avLst/>
          </a:prstGeom>
          <a:noFill/>
        </p:spPr>
        <p:txBody>
          <a:bodyPr wrap="none" rtlCol="0">
            <a:spAutoFit/>
          </a:bodyPr>
          <a:lstStyle/>
          <a:p>
            <a:r>
              <a:rPr lang="uk-UA" sz="5000" dirty="0">
                <a:solidFill>
                  <a:schemeClr val="accent1">
                    <a:lumMod val="75000"/>
                  </a:schemeClr>
                </a:solidFill>
              </a:rPr>
              <a:t>9</a:t>
            </a:r>
            <a:endParaRPr lang="ru-RU" sz="5000" dirty="0">
              <a:solidFill>
                <a:schemeClr val="accent1">
                  <a:lumMod val="75000"/>
                </a:schemeClr>
              </a:solidFill>
            </a:endParaRPr>
          </a:p>
        </p:txBody>
      </p:sp>
      <p:sp>
        <p:nvSpPr>
          <p:cNvPr id="28" name="TextBox 27"/>
          <p:cNvSpPr txBox="1"/>
          <p:nvPr/>
        </p:nvSpPr>
        <p:spPr>
          <a:xfrm>
            <a:off x="5134675" y="5766392"/>
            <a:ext cx="510076" cy="861774"/>
          </a:xfrm>
          <a:prstGeom prst="rect">
            <a:avLst/>
          </a:prstGeom>
          <a:noFill/>
        </p:spPr>
        <p:txBody>
          <a:bodyPr wrap="none" rtlCol="0">
            <a:spAutoFit/>
          </a:bodyPr>
          <a:lstStyle/>
          <a:p>
            <a:r>
              <a:rPr lang="uk-UA" sz="5000" dirty="0" smtClean="0">
                <a:solidFill>
                  <a:schemeClr val="accent1">
                    <a:lumMod val="75000"/>
                  </a:schemeClr>
                </a:solidFill>
              </a:rPr>
              <a:t>9</a:t>
            </a:r>
            <a:endParaRPr lang="ru-RU" sz="5000" dirty="0">
              <a:solidFill>
                <a:schemeClr val="accent1">
                  <a:lumMod val="75000"/>
                </a:schemeClr>
              </a:solidFill>
            </a:endParaRPr>
          </a:p>
        </p:txBody>
      </p:sp>
      <p:sp>
        <p:nvSpPr>
          <p:cNvPr id="29" name="TextBox 28"/>
          <p:cNvSpPr txBox="1"/>
          <p:nvPr/>
        </p:nvSpPr>
        <p:spPr>
          <a:xfrm>
            <a:off x="7258706" y="2081431"/>
            <a:ext cx="835485" cy="861774"/>
          </a:xfrm>
          <a:prstGeom prst="rect">
            <a:avLst/>
          </a:prstGeom>
          <a:noFill/>
        </p:spPr>
        <p:txBody>
          <a:bodyPr wrap="none" rtlCol="0">
            <a:spAutoFit/>
          </a:bodyPr>
          <a:lstStyle/>
          <a:p>
            <a:r>
              <a:rPr lang="uk-UA" sz="5000" dirty="0" smtClean="0">
                <a:solidFill>
                  <a:schemeClr val="accent1">
                    <a:lumMod val="75000"/>
                  </a:schemeClr>
                </a:solidFill>
              </a:rPr>
              <a:t>13</a:t>
            </a:r>
            <a:endParaRPr lang="ru-RU" sz="5000" dirty="0">
              <a:solidFill>
                <a:schemeClr val="accent1">
                  <a:lumMod val="75000"/>
                </a:schemeClr>
              </a:solidFill>
            </a:endParaRPr>
          </a:p>
        </p:txBody>
      </p:sp>
      <p:sp>
        <p:nvSpPr>
          <p:cNvPr id="30" name="TextBox 29"/>
          <p:cNvSpPr txBox="1"/>
          <p:nvPr/>
        </p:nvSpPr>
        <p:spPr>
          <a:xfrm>
            <a:off x="2316724" y="5351795"/>
            <a:ext cx="705642" cy="861774"/>
          </a:xfrm>
          <a:prstGeom prst="rect">
            <a:avLst/>
          </a:prstGeom>
          <a:noFill/>
        </p:spPr>
        <p:txBody>
          <a:bodyPr wrap="none" rtlCol="0">
            <a:spAutoFit/>
          </a:bodyPr>
          <a:lstStyle/>
          <a:p>
            <a:r>
              <a:rPr lang="en-US" sz="5000" dirty="0" smtClean="0">
                <a:solidFill>
                  <a:schemeClr val="accent1">
                    <a:lumMod val="75000"/>
                  </a:schemeClr>
                </a:solidFill>
              </a:rPr>
              <a:t>-</a:t>
            </a:r>
            <a:r>
              <a:rPr lang="uk-UA" sz="5000" dirty="0" smtClean="0">
                <a:solidFill>
                  <a:schemeClr val="accent1">
                    <a:lumMod val="75000"/>
                  </a:schemeClr>
                </a:solidFill>
              </a:rPr>
              <a:t>2</a:t>
            </a:r>
            <a:endParaRPr lang="ru-RU" sz="5000" dirty="0">
              <a:solidFill>
                <a:schemeClr val="accent1">
                  <a:lumMod val="75000"/>
                </a:schemeClr>
              </a:solidFill>
            </a:endParaRPr>
          </a:p>
        </p:txBody>
      </p:sp>
      <p:sp>
        <p:nvSpPr>
          <p:cNvPr id="31" name="TextBox 30"/>
          <p:cNvSpPr txBox="1"/>
          <p:nvPr/>
        </p:nvSpPr>
        <p:spPr>
          <a:xfrm>
            <a:off x="10708220" y="5780643"/>
            <a:ext cx="835485" cy="861774"/>
          </a:xfrm>
          <a:prstGeom prst="rect">
            <a:avLst/>
          </a:prstGeom>
          <a:noFill/>
        </p:spPr>
        <p:txBody>
          <a:bodyPr wrap="none" rtlCol="0">
            <a:spAutoFit/>
          </a:bodyPr>
          <a:lstStyle/>
          <a:p>
            <a:r>
              <a:rPr lang="uk-UA" sz="5000" dirty="0" smtClean="0">
                <a:solidFill>
                  <a:schemeClr val="accent1">
                    <a:lumMod val="75000"/>
                  </a:schemeClr>
                </a:solidFill>
              </a:rPr>
              <a:t>18</a:t>
            </a:r>
            <a:endParaRPr lang="ru-RU" sz="5000" dirty="0">
              <a:solidFill>
                <a:schemeClr val="accent1">
                  <a:lumMod val="75000"/>
                </a:schemeClr>
              </a:solidFill>
            </a:endParaRPr>
          </a:p>
        </p:txBody>
      </p:sp>
    </p:spTree>
    <p:extLst>
      <p:ext uri="{BB962C8B-B14F-4D97-AF65-F5344CB8AC3E}">
        <p14:creationId xmlns:p14="http://schemas.microsoft.com/office/powerpoint/2010/main" val="7134004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17" grpId="0" animBg="1"/>
      <p:bldP spid="18" grpId="0" animBg="1"/>
      <p:bldP spid="19" grpId="0" animBg="1"/>
      <p:bldP spid="20" grpId="0" animBg="1"/>
      <p:bldP spid="21" grpId="0" animBg="1"/>
      <p:bldP spid="22" grpId="0" animBg="1"/>
      <p:bldP spid="15" grpId="0"/>
      <p:bldP spid="26" grpId="0"/>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4392763" y="2200275"/>
            <a:ext cx="290464" cy="369332"/>
          </a:xfrm>
          <a:prstGeom prst="rect">
            <a:avLst/>
          </a:prstGeom>
          <a:noFill/>
        </p:spPr>
        <p:txBody>
          <a:bodyPr wrap="none" rtlCol="0">
            <a:spAutoFit/>
          </a:bodyPr>
          <a:lstStyle/>
          <a:p>
            <a:pPr algn="ctr"/>
            <a:r>
              <a:rPr lang="en-US" dirty="0"/>
              <a:t>  </a:t>
            </a:r>
            <a:endParaRPr lang="ru-RU" dirty="0"/>
          </a:p>
        </p:txBody>
      </p:sp>
      <p:sp>
        <p:nvSpPr>
          <p:cNvPr id="10" name="TextBox 9"/>
          <p:cNvSpPr txBox="1"/>
          <p:nvPr/>
        </p:nvSpPr>
        <p:spPr>
          <a:xfrm>
            <a:off x="811293" y="1553944"/>
            <a:ext cx="4889993" cy="646331"/>
          </a:xfrm>
          <a:prstGeom prst="rect">
            <a:avLst/>
          </a:prstGeom>
          <a:noFill/>
        </p:spPr>
        <p:txBody>
          <a:bodyPr wrap="none" rtlCol="0">
            <a:spAutoFit/>
          </a:bodyPr>
          <a:lstStyle/>
          <a:p>
            <a:r>
              <a:rPr lang="uk-UA" sz="3600" b="1" dirty="0" smtClean="0">
                <a:solidFill>
                  <a:schemeClr val="accent3">
                    <a:lumMod val="50000"/>
                  </a:schemeClr>
                </a:solidFill>
              </a:rPr>
              <a:t>Що таке модуль числа?</a:t>
            </a:r>
          </a:p>
        </p:txBody>
      </p:sp>
      <p:sp>
        <p:nvSpPr>
          <p:cNvPr id="23" name="TextBox 22"/>
          <p:cNvSpPr txBox="1"/>
          <p:nvPr/>
        </p:nvSpPr>
        <p:spPr>
          <a:xfrm>
            <a:off x="2589993" y="5555997"/>
            <a:ext cx="6041847" cy="584775"/>
          </a:xfrm>
          <a:prstGeom prst="rect">
            <a:avLst/>
          </a:prstGeom>
          <a:noFill/>
        </p:spPr>
        <p:txBody>
          <a:bodyPr wrap="none" rtlCol="0">
            <a:spAutoFit/>
          </a:bodyPr>
          <a:lstStyle/>
          <a:p>
            <a:r>
              <a:rPr lang="uk-UA" sz="3200" b="1" dirty="0" smtClean="0">
                <a:solidFill>
                  <a:schemeClr val="accent3">
                    <a:lumMod val="50000"/>
                  </a:schemeClr>
                </a:solidFill>
              </a:rPr>
              <a:t>Модулі протилежних чисел рівні</a:t>
            </a:r>
          </a:p>
        </p:txBody>
      </p:sp>
      <p:sp>
        <p:nvSpPr>
          <p:cNvPr id="25" name="TextBox 24"/>
          <p:cNvSpPr txBox="1"/>
          <p:nvPr/>
        </p:nvSpPr>
        <p:spPr>
          <a:xfrm>
            <a:off x="7477988" y="3486173"/>
            <a:ext cx="1321196" cy="646331"/>
          </a:xfrm>
          <a:prstGeom prst="rect">
            <a:avLst/>
          </a:prstGeom>
          <a:noFill/>
        </p:spPr>
        <p:txBody>
          <a:bodyPr wrap="none" rtlCol="0">
            <a:spAutoFit/>
          </a:bodyPr>
          <a:lstStyle/>
          <a:p>
            <a:r>
              <a:rPr lang="en-US" sz="3600" b="1" dirty="0" smtClean="0">
                <a:solidFill>
                  <a:srgbClr val="FF0000"/>
                </a:solidFill>
              </a:rPr>
              <a:t>|5|=</a:t>
            </a:r>
            <a:r>
              <a:rPr lang="en-US" sz="3600" b="1" dirty="0">
                <a:solidFill>
                  <a:srgbClr val="FF0000"/>
                </a:solidFill>
              </a:rPr>
              <a:t>5</a:t>
            </a:r>
            <a:endParaRPr lang="uk-UA" sz="3600" b="1" dirty="0" smtClean="0">
              <a:solidFill>
                <a:srgbClr val="FF0000"/>
              </a:solidFill>
            </a:endParaRPr>
          </a:p>
        </p:txBody>
      </p:sp>
      <p:sp>
        <p:nvSpPr>
          <p:cNvPr id="27" name="TextBox 26"/>
          <p:cNvSpPr txBox="1"/>
          <p:nvPr/>
        </p:nvSpPr>
        <p:spPr>
          <a:xfrm>
            <a:off x="1985427" y="3483316"/>
            <a:ext cx="1462260" cy="646331"/>
          </a:xfrm>
          <a:prstGeom prst="rect">
            <a:avLst/>
          </a:prstGeom>
          <a:noFill/>
        </p:spPr>
        <p:txBody>
          <a:bodyPr wrap="none" rtlCol="0">
            <a:spAutoFit/>
          </a:bodyPr>
          <a:lstStyle/>
          <a:p>
            <a:r>
              <a:rPr lang="en-US" sz="3600" b="1" dirty="0" smtClean="0">
                <a:solidFill>
                  <a:srgbClr val="FF0000"/>
                </a:solidFill>
              </a:rPr>
              <a:t>|-2|=2</a:t>
            </a:r>
            <a:endParaRPr lang="uk-UA" sz="3600" b="1" dirty="0" smtClean="0">
              <a:solidFill>
                <a:srgbClr val="FF0000"/>
              </a:solidFill>
            </a:endParaRPr>
          </a:p>
        </p:txBody>
      </p:sp>
      <p:sp>
        <p:nvSpPr>
          <p:cNvPr id="28" name="TextBox 27"/>
          <p:cNvSpPr txBox="1"/>
          <p:nvPr/>
        </p:nvSpPr>
        <p:spPr>
          <a:xfrm>
            <a:off x="5006072" y="2569607"/>
            <a:ext cx="418704" cy="646331"/>
          </a:xfrm>
          <a:prstGeom prst="rect">
            <a:avLst/>
          </a:prstGeom>
          <a:noFill/>
        </p:spPr>
        <p:txBody>
          <a:bodyPr wrap="none" rtlCol="0">
            <a:spAutoFit/>
          </a:bodyPr>
          <a:lstStyle/>
          <a:p>
            <a:r>
              <a:rPr lang="uk-UA" sz="3600" dirty="0" smtClean="0"/>
              <a:t>0</a:t>
            </a:r>
            <a:endParaRPr lang="ru-RU" sz="3600" dirty="0"/>
          </a:p>
        </p:txBody>
      </p:sp>
      <p:cxnSp>
        <p:nvCxnSpPr>
          <p:cNvPr id="29" name="Прямая соединительная линия 28"/>
          <p:cNvCxnSpPr/>
          <p:nvPr/>
        </p:nvCxnSpPr>
        <p:spPr>
          <a:xfrm>
            <a:off x="5224177" y="2473637"/>
            <a:ext cx="2463163"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a:off x="4306186" y="2473565"/>
            <a:ext cx="917991"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p:nvPr/>
        </p:nvCxnSpPr>
        <p:spPr>
          <a:xfrm>
            <a:off x="795810" y="2569607"/>
            <a:ext cx="8513243" cy="0"/>
          </a:xfrm>
          <a:prstGeom prst="straightConnector1">
            <a:avLst/>
          </a:prstGeom>
          <a:ln w="82550">
            <a:tailEnd type="arrow"/>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5224177" y="2473637"/>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5703725" y="2473637"/>
            <a:ext cx="0" cy="191940"/>
          </a:xfrm>
          <a:prstGeom prst="line">
            <a:avLst/>
          </a:prstGeom>
          <a:ln w="47625"/>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484170" y="2569607"/>
            <a:ext cx="418704" cy="646331"/>
          </a:xfrm>
          <a:prstGeom prst="rect">
            <a:avLst/>
          </a:prstGeom>
          <a:noFill/>
        </p:spPr>
        <p:txBody>
          <a:bodyPr wrap="none" rtlCol="0">
            <a:spAutoFit/>
          </a:bodyPr>
          <a:lstStyle/>
          <a:p>
            <a:r>
              <a:rPr lang="uk-UA" sz="3600" dirty="0"/>
              <a:t>1</a:t>
            </a:r>
            <a:endParaRPr lang="ru-RU" sz="3600" dirty="0"/>
          </a:p>
        </p:txBody>
      </p:sp>
      <p:sp>
        <p:nvSpPr>
          <p:cNvPr id="43" name="TextBox 42"/>
          <p:cNvSpPr txBox="1"/>
          <p:nvPr/>
        </p:nvSpPr>
        <p:spPr>
          <a:xfrm>
            <a:off x="7477988" y="2555646"/>
            <a:ext cx="418704" cy="646331"/>
          </a:xfrm>
          <a:prstGeom prst="rect">
            <a:avLst/>
          </a:prstGeom>
          <a:noFill/>
        </p:spPr>
        <p:txBody>
          <a:bodyPr wrap="none" rtlCol="0">
            <a:spAutoFit/>
          </a:bodyPr>
          <a:lstStyle/>
          <a:p>
            <a:r>
              <a:rPr lang="uk-UA" sz="3600" dirty="0" smtClean="0"/>
              <a:t>5</a:t>
            </a:r>
            <a:endParaRPr lang="ru-RU" sz="3600" dirty="0"/>
          </a:p>
        </p:txBody>
      </p:sp>
      <p:sp>
        <p:nvSpPr>
          <p:cNvPr id="47" name="TextBox 46"/>
          <p:cNvSpPr txBox="1"/>
          <p:nvPr/>
        </p:nvSpPr>
        <p:spPr>
          <a:xfrm>
            <a:off x="4100086" y="2576983"/>
            <a:ext cx="559769" cy="646331"/>
          </a:xfrm>
          <a:prstGeom prst="rect">
            <a:avLst/>
          </a:prstGeom>
          <a:noFill/>
        </p:spPr>
        <p:txBody>
          <a:bodyPr wrap="none" rtlCol="0">
            <a:spAutoFit/>
          </a:bodyPr>
          <a:lstStyle/>
          <a:p>
            <a:r>
              <a:rPr lang="en-US" sz="3600" dirty="0" smtClean="0"/>
              <a:t>-2</a:t>
            </a:r>
            <a:endParaRPr lang="ru-RU" sz="3600" dirty="0"/>
          </a:p>
        </p:txBody>
      </p:sp>
      <p:sp>
        <p:nvSpPr>
          <p:cNvPr id="48" name="TextBox 47"/>
          <p:cNvSpPr txBox="1"/>
          <p:nvPr/>
        </p:nvSpPr>
        <p:spPr>
          <a:xfrm>
            <a:off x="1985427" y="5001999"/>
            <a:ext cx="1449436" cy="646331"/>
          </a:xfrm>
          <a:prstGeom prst="rect">
            <a:avLst/>
          </a:prstGeom>
          <a:noFill/>
        </p:spPr>
        <p:txBody>
          <a:bodyPr wrap="none" rtlCol="0">
            <a:spAutoFit/>
          </a:bodyPr>
          <a:lstStyle/>
          <a:p>
            <a:r>
              <a:rPr lang="en-US" sz="3600" b="1" dirty="0" smtClean="0">
                <a:solidFill>
                  <a:srgbClr val="FF0000"/>
                </a:solidFill>
              </a:rPr>
              <a:t>|a|=-a</a:t>
            </a:r>
            <a:endParaRPr lang="uk-UA" sz="3600" b="1" dirty="0" smtClean="0">
              <a:solidFill>
                <a:srgbClr val="FF0000"/>
              </a:solidFill>
            </a:endParaRPr>
          </a:p>
        </p:txBody>
      </p:sp>
      <p:sp>
        <p:nvSpPr>
          <p:cNvPr id="49" name="TextBox 48"/>
          <p:cNvSpPr txBox="1"/>
          <p:nvPr/>
        </p:nvSpPr>
        <p:spPr>
          <a:xfrm>
            <a:off x="7387337" y="5043118"/>
            <a:ext cx="1308371" cy="646331"/>
          </a:xfrm>
          <a:prstGeom prst="rect">
            <a:avLst/>
          </a:prstGeom>
          <a:noFill/>
        </p:spPr>
        <p:txBody>
          <a:bodyPr wrap="none" rtlCol="0">
            <a:spAutoFit/>
          </a:bodyPr>
          <a:lstStyle/>
          <a:p>
            <a:r>
              <a:rPr lang="en-US" sz="3600" b="1" dirty="0" smtClean="0">
                <a:solidFill>
                  <a:srgbClr val="FF0000"/>
                </a:solidFill>
              </a:rPr>
              <a:t>|a|=a</a:t>
            </a:r>
            <a:endParaRPr lang="uk-UA" sz="3600" b="1" dirty="0" smtClean="0">
              <a:solidFill>
                <a:srgbClr val="FF0000"/>
              </a:solidFill>
            </a:endParaRPr>
          </a:p>
        </p:txBody>
      </p:sp>
      <p:sp>
        <p:nvSpPr>
          <p:cNvPr id="50" name="Стрелка вниз 49"/>
          <p:cNvSpPr/>
          <p:nvPr/>
        </p:nvSpPr>
        <p:spPr>
          <a:xfrm>
            <a:off x="2401570" y="4277135"/>
            <a:ext cx="405554" cy="6622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Стрелка вниз 50"/>
          <p:cNvSpPr/>
          <p:nvPr/>
        </p:nvSpPr>
        <p:spPr>
          <a:xfrm>
            <a:off x="7744970" y="4339722"/>
            <a:ext cx="405554" cy="6622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TextBox 51"/>
          <p:cNvSpPr txBox="1"/>
          <p:nvPr/>
        </p:nvSpPr>
        <p:spPr>
          <a:xfrm>
            <a:off x="4623114" y="6107603"/>
            <a:ext cx="1603324" cy="553998"/>
          </a:xfrm>
          <a:prstGeom prst="rect">
            <a:avLst/>
          </a:prstGeom>
          <a:noFill/>
        </p:spPr>
        <p:txBody>
          <a:bodyPr wrap="none" rtlCol="0">
            <a:spAutoFit/>
          </a:bodyPr>
          <a:lstStyle/>
          <a:p>
            <a:r>
              <a:rPr lang="en-US" sz="3000" b="1" dirty="0" smtClean="0">
                <a:solidFill>
                  <a:srgbClr val="FF0000"/>
                </a:solidFill>
              </a:rPr>
              <a:t>|-a|=|a|</a:t>
            </a:r>
            <a:endParaRPr lang="uk-UA" sz="3000" b="1" dirty="0" smtClean="0">
              <a:solidFill>
                <a:srgbClr val="FF0000"/>
              </a:solidFill>
            </a:endParaRPr>
          </a:p>
        </p:txBody>
      </p:sp>
    </p:spTree>
    <p:extLst>
      <p:ext uri="{BB962C8B-B14F-4D97-AF65-F5344CB8AC3E}">
        <p14:creationId xmlns:p14="http://schemas.microsoft.com/office/powerpoint/2010/main" val="40042006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1000"/>
                                        <p:tgtEl>
                                          <p:spTgt spid="36"/>
                                        </p:tgtEl>
                                      </p:cBhvr>
                                    </p:animEffect>
                                    <p:anim calcmode="lin" valueType="num">
                                      <p:cBhvr>
                                        <p:cTn id="34" dur="1000" fill="hold"/>
                                        <p:tgtEl>
                                          <p:spTgt spid="36"/>
                                        </p:tgtEl>
                                        <p:attrNameLst>
                                          <p:attrName>ppt_x</p:attrName>
                                        </p:attrNameLst>
                                      </p:cBhvr>
                                      <p:tavLst>
                                        <p:tav tm="0">
                                          <p:val>
                                            <p:strVal val="#ppt_x"/>
                                          </p:val>
                                        </p:tav>
                                        <p:tav tm="100000">
                                          <p:val>
                                            <p:strVal val="#ppt_x"/>
                                          </p:val>
                                        </p:tav>
                                      </p:tavLst>
                                    </p:anim>
                                    <p:anim calcmode="lin" valueType="num">
                                      <p:cBhvr>
                                        <p:cTn id="3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1000"/>
                                        <p:tgtEl>
                                          <p:spTgt spid="29"/>
                                        </p:tgtEl>
                                      </p:cBhvr>
                                    </p:animEffect>
                                    <p:anim calcmode="lin" valueType="num">
                                      <p:cBhvr>
                                        <p:cTn id="41" dur="1000" fill="hold"/>
                                        <p:tgtEl>
                                          <p:spTgt spid="29"/>
                                        </p:tgtEl>
                                        <p:attrNameLst>
                                          <p:attrName>ppt_x</p:attrName>
                                        </p:attrNameLst>
                                      </p:cBhvr>
                                      <p:tavLst>
                                        <p:tav tm="0">
                                          <p:val>
                                            <p:strVal val="#ppt_x"/>
                                          </p:val>
                                        </p:tav>
                                        <p:tav tm="100000">
                                          <p:val>
                                            <p:strVal val="#ppt_x"/>
                                          </p:val>
                                        </p:tav>
                                      </p:tavLst>
                                    </p:anim>
                                    <p:anim calcmode="lin" valueType="num">
                                      <p:cBhvr>
                                        <p:cTn id="42" dur="1000" fill="hold"/>
                                        <p:tgtEl>
                                          <p:spTgt spid="2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anim calcmode="lin" valueType="num">
                                      <p:cBhvr>
                                        <p:cTn id="46" dur="1000" fill="hold"/>
                                        <p:tgtEl>
                                          <p:spTgt spid="43"/>
                                        </p:tgtEl>
                                        <p:attrNameLst>
                                          <p:attrName>ppt_x</p:attrName>
                                        </p:attrNameLst>
                                      </p:cBhvr>
                                      <p:tavLst>
                                        <p:tav tm="0">
                                          <p:val>
                                            <p:strVal val="#ppt_x"/>
                                          </p:val>
                                        </p:tav>
                                        <p:tav tm="100000">
                                          <p:val>
                                            <p:strVal val="#ppt_x"/>
                                          </p:val>
                                        </p:tav>
                                      </p:tavLst>
                                    </p:anim>
                                    <p:anim calcmode="lin" valueType="num">
                                      <p:cBhvr>
                                        <p:cTn id="47"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ppt_x"/>
                                          </p:val>
                                        </p:tav>
                                        <p:tav tm="100000">
                                          <p:val>
                                            <p:strVal val="#ppt_x"/>
                                          </p:val>
                                        </p:tav>
                                      </p:tavLst>
                                    </p:anim>
                                    <p:anim calcmode="lin" valueType="num">
                                      <p:cBhvr additive="base">
                                        <p:cTn id="5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1000"/>
                                        <p:tgtEl>
                                          <p:spTgt spid="47"/>
                                        </p:tgtEl>
                                      </p:cBhvr>
                                    </p:animEffect>
                                    <p:anim calcmode="lin" valueType="num">
                                      <p:cBhvr>
                                        <p:cTn id="64" dur="1000" fill="hold"/>
                                        <p:tgtEl>
                                          <p:spTgt spid="47"/>
                                        </p:tgtEl>
                                        <p:attrNameLst>
                                          <p:attrName>ppt_x</p:attrName>
                                        </p:attrNameLst>
                                      </p:cBhvr>
                                      <p:tavLst>
                                        <p:tav tm="0">
                                          <p:val>
                                            <p:strVal val="#ppt_x"/>
                                          </p:val>
                                        </p:tav>
                                        <p:tav tm="100000">
                                          <p:val>
                                            <p:strVal val="#ppt_x"/>
                                          </p:val>
                                        </p:tav>
                                      </p:tavLst>
                                    </p:anim>
                                    <p:anim calcmode="lin" valueType="num">
                                      <p:cBhvr>
                                        <p:cTn id="65"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ppt_x"/>
                                          </p:val>
                                        </p:tav>
                                        <p:tav tm="100000">
                                          <p:val>
                                            <p:strVal val="#ppt_x"/>
                                          </p:val>
                                        </p:tav>
                                      </p:tavLst>
                                    </p:anim>
                                    <p:anim calcmode="lin" valueType="num">
                                      <p:cBhvr additive="base">
                                        <p:cTn id="7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additive="base">
                                        <p:cTn id="76" dur="500" fill="hold"/>
                                        <p:tgtEl>
                                          <p:spTgt spid="51"/>
                                        </p:tgtEl>
                                        <p:attrNameLst>
                                          <p:attrName>ppt_x</p:attrName>
                                        </p:attrNameLst>
                                      </p:cBhvr>
                                      <p:tavLst>
                                        <p:tav tm="0">
                                          <p:val>
                                            <p:strVal val="#ppt_x"/>
                                          </p:val>
                                        </p:tav>
                                        <p:tav tm="100000">
                                          <p:val>
                                            <p:strVal val="#ppt_x"/>
                                          </p:val>
                                        </p:tav>
                                      </p:tavLst>
                                    </p:anim>
                                    <p:anim calcmode="lin" valueType="num">
                                      <p:cBhvr additive="base">
                                        <p:cTn id="77" dur="500" fill="hold"/>
                                        <p:tgtEl>
                                          <p:spTgt spid="5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additive="base">
                                        <p:cTn id="80" dur="500" fill="hold"/>
                                        <p:tgtEl>
                                          <p:spTgt spid="49"/>
                                        </p:tgtEl>
                                        <p:attrNameLst>
                                          <p:attrName>ppt_x</p:attrName>
                                        </p:attrNameLst>
                                      </p:cBhvr>
                                      <p:tavLst>
                                        <p:tav tm="0">
                                          <p:val>
                                            <p:strVal val="#ppt_x"/>
                                          </p:val>
                                        </p:tav>
                                        <p:tav tm="100000">
                                          <p:val>
                                            <p:strVal val="#ppt_x"/>
                                          </p:val>
                                        </p:tav>
                                      </p:tavLst>
                                    </p:anim>
                                    <p:anim calcmode="lin" valueType="num">
                                      <p:cBhvr additive="base">
                                        <p:cTn id="81"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fill="hold"/>
                                        <p:tgtEl>
                                          <p:spTgt spid="48"/>
                                        </p:tgtEl>
                                        <p:attrNameLst>
                                          <p:attrName>ppt_x</p:attrName>
                                        </p:attrNameLst>
                                      </p:cBhvr>
                                      <p:tavLst>
                                        <p:tav tm="0">
                                          <p:val>
                                            <p:strVal val="#ppt_x"/>
                                          </p:val>
                                        </p:tav>
                                        <p:tav tm="100000">
                                          <p:val>
                                            <p:strVal val="#ppt_x"/>
                                          </p:val>
                                        </p:tav>
                                      </p:tavLst>
                                    </p:anim>
                                    <p:anim calcmode="lin" valueType="num">
                                      <p:cBhvr additive="base">
                                        <p:cTn id="87" dur="500" fill="hold"/>
                                        <p:tgtEl>
                                          <p:spTgt spid="48"/>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 calcmode="lin" valueType="num">
                                      <p:cBhvr additive="base">
                                        <p:cTn id="90" dur="500" fill="hold"/>
                                        <p:tgtEl>
                                          <p:spTgt spid="50"/>
                                        </p:tgtEl>
                                        <p:attrNameLst>
                                          <p:attrName>ppt_x</p:attrName>
                                        </p:attrNameLst>
                                      </p:cBhvr>
                                      <p:tavLst>
                                        <p:tav tm="0">
                                          <p:val>
                                            <p:strVal val="#ppt_x"/>
                                          </p:val>
                                        </p:tav>
                                        <p:tav tm="100000">
                                          <p:val>
                                            <p:strVal val="#ppt_x"/>
                                          </p:val>
                                        </p:tav>
                                      </p:tavLst>
                                    </p:anim>
                                    <p:anim calcmode="lin" valueType="num">
                                      <p:cBhvr additive="base">
                                        <p:cTn id="91"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23"/>
                                        </p:tgtEl>
                                        <p:attrNameLst>
                                          <p:attrName>style.visibility</p:attrName>
                                        </p:attrNameLst>
                                      </p:cBhvr>
                                      <p:to>
                                        <p:strVal val="visible"/>
                                      </p:to>
                                    </p:set>
                                    <p:anim calcmode="lin" valueType="num">
                                      <p:cBhvr additive="base">
                                        <p:cTn id="96" dur="500" fill="hold"/>
                                        <p:tgtEl>
                                          <p:spTgt spid="23"/>
                                        </p:tgtEl>
                                        <p:attrNameLst>
                                          <p:attrName>ppt_x</p:attrName>
                                        </p:attrNameLst>
                                      </p:cBhvr>
                                      <p:tavLst>
                                        <p:tav tm="0">
                                          <p:val>
                                            <p:strVal val="#ppt_x"/>
                                          </p:val>
                                        </p:tav>
                                        <p:tav tm="100000">
                                          <p:val>
                                            <p:strVal val="#ppt_x"/>
                                          </p:val>
                                        </p:tav>
                                      </p:tavLst>
                                    </p:anim>
                                    <p:anim calcmode="lin" valueType="num">
                                      <p:cBhvr additive="base">
                                        <p:cTn id="97" dur="500" fill="hold"/>
                                        <p:tgtEl>
                                          <p:spTgt spid="23"/>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52"/>
                                        </p:tgtEl>
                                        <p:attrNameLst>
                                          <p:attrName>style.visibility</p:attrName>
                                        </p:attrNameLst>
                                      </p:cBhvr>
                                      <p:to>
                                        <p:strVal val="visible"/>
                                      </p:to>
                                    </p:set>
                                    <p:anim calcmode="lin" valueType="num">
                                      <p:cBhvr additive="base">
                                        <p:cTn id="100" dur="500" fill="hold"/>
                                        <p:tgtEl>
                                          <p:spTgt spid="52"/>
                                        </p:tgtEl>
                                        <p:attrNameLst>
                                          <p:attrName>ppt_x</p:attrName>
                                        </p:attrNameLst>
                                      </p:cBhvr>
                                      <p:tavLst>
                                        <p:tav tm="0">
                                          <p:val>
                                            <p:strVal val="#ppt_x"/>
                                          </p:val>
                                        </p:tav>
                                        <p:tav tm="100000">
                                          <p:val>
                                            <p:strVal val="#ppt_x"/>
                                          </p:val>
                                        </p:tav>
                                      </p:tavLst>
                                    </p:anim>
                                    <p:anim calcmode="lin" valueType="num">
                                      <p:cBhvr additive="base">
                                        <p:cTn id="101"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3" grpId="0"/>
      <p:bldP spid="25" grpId="0"/>
      <p:bldP spid="27" grpId="0"/>
      <p:bldP spid="28" grpId="0"/>
      <p:bldP spid="36" grpId="0"/>
      <p:bldP spid="43" grpId="0"/>
      <p:bldP spid="47" grpId="0"/>
      <p:bldP spid="48" grpId="0"/>
      <p:bldP spid="49" grpId="0"/>
      <p:bldP spid="50" grpId="0" animBg="1"/>
      <p:bldP spid="51" grpId="0" animBg="1"/>
      <p:bldP spid="5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3745" y="9524"/>
            <a:ext cx="3524250" cy="828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37995" y="9524"/>
            <a:ext cx="3524250" cy="8286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8090820" y="19048"/>
            <a:ext cx="3524250" cy="828675"/>
          </a:xfrm>
          <a:prstGeom prst="rect">
            <a:avLst/>
          </a:prstGeom>
          <a:solidFill>
            <a:srgbClr val="00B0F0"/>
          </a:solid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013745" y="838199"/>
            <a:ext cx="3524250" cy="390525"/>
          </a:xfrm>
          <a:prstGeom prst="rect">
            <a:avLst/>
          </a:prstGeom>
          <a:solidFill>
            <a:schemeClr val="accent3">
              <a:lumMod val="60000"/>
              <a:lumOff val="40000"/>
            </a:schemeClr>
          </a:solidFill>
          <a:ln>
            <a:gradFill>
              <a:gsLst>
                <a:gs pos="0">
                  <a:schemeClr val="accent3">
                    <a:lumMod val="60000"/>
                    <a:lumOff val="4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37995" y="838199"/>
            <a:ext cx="3524250" cy="390524"/>
          </a:xfrm>
          <a:prstGeom prst="rect">
            <a:avLst/>
          </a:prstGeom>
          <a:solidFill>
            <a:srgbClr val="FFFF66"/>
          </a:solidFill>
          <a:ln>
            <a:gradFill>
              <a:gsLst>
                <a:gs pos="0">
                  <a:srgbClr val="FFFF00"/>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8090820" y="838199"/>
            <a:ext cx="3524250" cy="390525"/>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871869" y="1369278"/>
            <a:ext cx="5631029" cy="1107996"/>
          </a:xfrm>
          <a:prstGeom prst="rect">
            <a:avLst/>
          </a:prstGeom>
          <a:noFill/>
        </p:spPr>
        <p:txBody>
          <a:bodyPr wrap="none" rtlCol="0">
            <a:spAutoFit/>
          </a:bodyPr>
          <a:lstStyle/>
          <a:p>
            <a:r>
              <a:rPr lang="uk-UA" sz="3600" b="1" dirty="0" smtClean="0">
                <a:solidFill>
                  <a:schemeClr val="accent3">
                    <a:lumMod val="50000"/>
                  </a:schemeClr>
                </a:solidFill>
              </a:rPr>
              <a:t>Заповніть пропущені місця</a:t>
            </a:r>
          </a:p>
          <a:p>
            <a:endParaRPr lang="ru-RU" sz="3000" b="1" dirty="0">
              <a:solidFill>
                <a:schemeClr val="accent3">
                  <a:lumMod val="50000"/>
                </a:schemeClr>
              </a:solidFill>
            </a:endParaRPr>
          </a:p>
        </p:txBody>
      </p:sp>
      <p:sp>
        <p:nvSpPr>
          <p:cNvPr id="3" name="Облако 2"/>
          <p:cNvSpPr/>
          <p:nvPr/>
        </p:nvSpPr>
        <p:spPr>
          <a:xfrm>
            <a:off x="691116" y="2569607"/>
            <a:ext cx="3115340" cy="157354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t>
            </a:r>
            <a:r>
              <a:rPr lang="en-US" sz="4400" dirty="0" smtClean="0"/>
              <a:t>5</a:t>
            </a:r>
            <a:r>
              <a:rPr lang="en-US" sz="4000" dirty="0" smtClean="0"/>
              <a:t>|=|  |</a:t>
            </a:r>
            <a:endParaRPr lang="ru-RU" sz="4000" dirty="0"/>
          </a:p>
        </p:txBody>
      </p:sp>
      <p:sp>
        <p:nvSpPr>
          <p:cNvPr id="14" name="Облако 13"/>
          <p:cNvSpPr/>
          <p:nvPr/>
        </p:nvSpPr>
        <p:spPr>
          <a:xfrm>
            <a:off x="6539024" y="2200275"/>
            <a:ext cx="4934994" cy="233281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|-12,1|=|      |</a:t>
            </a:r>
            <a:endParaRPr lang="ru-RU" sz="4000" dirty="0"/>
          </a:p>
        </p:txBody>
      </p:sp>
      <mc:AlternateContent xmlns:mc="http://schemas.openxmlformats.org/markup-compatibility/2006" xmlns:a14="http://schemas.microsoft.com/office/drawing/2010/main">
        <mc:Choice Requires="a14">
          <p:sp>
            <p:nvSpPr>
              <p:cNvPr id="15" name="Облако 14"/>
              <p:cNvSpPr/>
              <p:nvPr/>
            </p:nvSpPr>
            <p:spPr>
              <a:xfrm>
                <a:off x="3471599" y="4143155"/>
                <a:ext cx="4088149" cy="189259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en-US" sz="4400" b="0" i="1" smtClean="0">
                        <a:latin typeface="Cambria Math"/>
                      </a:rPr>
                      <m:t>|−</m:t>
                    </m:r>
                    <m:f>
                      <m:fPr>
                        <m:ctrlPr>
                          <a:rPr lang="en-US" sz="4400" i="1" smtClean="0">
                            <a:latin typeface="Cambria Math"/>
                          </a:rPr>
                        </m:ctrlPr>
                      </m:fPr>
                      <m:num>
                        <m:r>
                          <a:rPr lang="en-US" sz="4400" b="0" i="1" smtClean="0">
                            <a:latin typeface="Cambria Math"/>
                          </a:rPr>
                          <m:t>3</m:t>
                        </m:r>
                      </m:num>
                      <m:den>
                        <m:r>
                          <a:rPr lang="en-US" sz="4400" b="0" i="1" smtClean="0">
                            <a:latin typeface="Cambria Math"/>
                          </a:rPr>
                          <m:t>4</m:t>
                        </m:r>
                      </m:den>
                    </m:f>
                  </m:oMath>
                </a14:m>
                <a:r>
                  <a:rPr lang="en-US" sz="4400" dirty="0" smtClean="0"/>
                  <a:t>|=|  |</a:t>
                </a:r>
                <a:endParaRPr lang="ru-RU" sz="4400" dirty="0"/>
              </a:p>
            </p:txBody>
          </p:sp>
        </mc:Choice>
        <mc:Fallback xmlns="">
          <p:sp>
            <p:nvSpPr>
              <p:cNvPr id="15" name="Облако 14"/>
              <p:cNvSpPr>
                <a:spLocks noRot="1" noChangeAspect="1" noMove="1" noResize="1" noEditPoints="1" noAdjustHandles="1" noChangeArrowheads="1" noChangeShapeType="1" noTextEdit="1"/>
              </p:cNvSpPr>
              <p:nvPr/>
            </p:nvSpPr>
            <p:spPr>
              <a:xfrm>
                <a:off x="3471599" y="4143155"/>
                <a:ext cx="4088149" cy="1892596"/>
              </a:xfrm>
              <a:prstGeom prst="cloud">
                <a:avLst/>
              </a:prstGeom>
              <a:blipFill rotWithShape="1">
                <a:blip r:embed="rId2"/>
                <a:stretch>
                  <a:fillRect/>
                </a:stretch>
              </a:blipFill>
            </p:spPr>
            <p:txBody>
              <a:bodyPr/>
              <a:lstStyle/>
              <a:p>
                <a:r>
                  <a:rPr lang="ru-RU">
                    <a:noFill/>
                  </a:rPr>
                  <a:t> </a:t>
                </a:r>
              </a:p>
            </p:txBody>
          </p:sp>
        </mc:Fallback>
      </mc:AlternateContent>
      <p:sp>
        <p:nvSpPr>
          <p:cNvPr id="10" name="TextBox 9"/>
          <p:cNvSpPr txBox="1"/>
          <p:nvPr/>
        </p:nvSpPr>
        <p:spPr>
          <a:xfrm>
            <a:off x="2327506" y="2981959"/>
            <a:ext cx="798466" cy="769441"/>
          </a:xfrm>
          <a:prstGeom prst="rect">
            <a:avLst/>
          </a:prstGeom>
          <a:noFill/>
        </p:spPr>
        <p:txBody>
          <a:bodyPr wrap="square" rtlCol="0">
            <a:spAutoFit/>
          </a:bodyPr>
          <a:lstStyle/>
          <a:p>
            <a:r>
              <a:rPr lang="en-US" sz="4400" dirty="0" smtClean="0">
                <a:solidFill>
                  <a:srgbClr val="FF0000"/>
                </a:solidFill>
              </a:rPr>
              <a:t>-5</a:t>
            </a:r>
            <a:endParaRPr lang="ru-RU" sz="4400" dirty="0">
              <a:solidFill>
                <a:srgbClr val="FF0000"/>
              </a:solidFill>
            </a:endParaRPr>
          </a:p>
        </p:txBody>
      </p:sp>
      <mc:AlternateContent xmlns:mc="http://schemas.openxmlformats.org/markup-compatibility/2006" xmlns:a14="http://schemas.microsoft.com/office/drawing/2010/main">
        <mc:Choice Requires="a14">
          <p:sp>
            <p:nvSpPr>
              <p:cNvPr id="17" name="TextBox 16"/>
              <p:cNvSpPr txBox="1"/>
              <p:nvPr/>
            </p:nvSpPr>
            <p:spPr>
              <a:xfrm>
                <a:off x="5842720" y="4383343"/>
                <a:ext cx="606256" cy="124482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4000" i="1" smtClean="0">
                              <a:solidFill>
                                <a:srgbClr val="FF0000"/>
                              </a:solidFill>
                              <a:latin typeface="Cambria Math"/>
                            </a:rPr>
                          </m:ctrlPr>
                        </m:fPr>
                        <m:num>
                          <m:r>
                            <a:rPr lang="en-US" sz="4000" b="0" i="0">
                              <a:solidFill>
                                <a:srgbClr val="FF0000"/>
                              </a:solidFill>
                              <a:latin typeface="Cambria Math"/>
                            </a:rPr>
                            <m:t>3</m:t>
                          </m:r>
                        </m:num>
                        <m:den>
                          <m:r>
                            <a:rPr lang="en-US" sz="4000" b="0" i="0">
                              <a:solidFill>
                                <a:srgbClr val="FF0000"/>
                              </a:solidFill>
                              <a:latin typeface="Cambria Math"/>
                            </a:rPr>
                            <m:t>4</m:t>
                          </m:r>
                        </m:den>
                      </m:f>
                    </m:oMath>
                  </m:oMathPara>
                </a14:m>
                <a:endParaRPr lang="ru-RU" sz="4000"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842720" y="4383343"/>
                <a:ext cx="606256" cy="1244828"/>
              </a:xfrm>
              <a:prstGeom prst="rect">
                <a:avLst/>
              </a:prstGeom>
              <a:blipFill rotWithShape="1">
                <a:blip r:embed="rId3"/>
                <a:stretch>
                  <a:fillRect/>
                </a:stretch>
              </a:blipFill>
            </p:spPr>
            <p:txBody>
              <a:bodyPr/>
              <a:lstStyle/>
              <a:p>
                <a:r>
                  <a:rPr lang="ru-RU">
                    <a:noFill/>
                  </a:rPr>
                  <a:t> </a:t>
                </a:r>
              </a:p>
            </p:txBody>
          </p:sp>
        </mc:Fallback>
      </mc:AlternateContent>
      <p:sp>
        <p:nvSpPr>
          <p:cNvPr id="21" name="TextBox 20"/>
          <p:cNvSpPr txBox="1"/>
          <p:nvPr/>
        </p:nvSpPr>
        <p:spPr>
          <a:xfrm>
            <a:off x="9211308" y="3012737"/>
            <a:ext cx="1091966" cy="707886"/>
          </a:xfrm>
          <a:prstGeom prst="rect">
            <a:avLst/>
          </a:prstGeom>
          <a:noFill/>
        </p:spPr>
        <p:txBody>
          <a:bodyPr wrap="none" rtlCol="0">
            <a:spAutoFit/>
          </a:bodyPr>
          <a:lstStyle/>
          <a:p>
            <a:r>
              <a:rPr lang="en-US" sz="4000" dirty="0" smtClean="0">
                <a:solidFill>
                  <a:srgbClr val="FF0000"/>
                </a:solidFill>
              </a:rPr>
              <a:t>12,1</a:t>
            </a:r>
            <a:endParaRPr lang="ru-RU" sz="4000" dirty="0">
              <a:solidFill>
                <a:srgbClr val="FF0000"/>
              </a:solidFill>
            </a:endParaRPr>
          </a:p>
        </p:txBody>
      </p:sp>
    </p:spTree>
    <p:extLst>
      <p:ext uri="{BB962C8B-B14F-4D97-AF65-F5344CB8AC3E}">
        <p14:creationId xmlns:p14="http://schemas.microsoft.com/office/powerpoint/2010/main" val="2395673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14" grpId="0" animBg="1"/>
      <p:bldP spid="15" grpId="0" animBg="1"/>
      <p:bldP spid="10" grpId="0"/>
      <p:bldP spid="17" grpId="0"/>
      <p:bldP spid="21" grpId="0"/>
    </p:bldLst>
  </p:timing>
</p:sld>
</file>

<file path=ppt/theme/theme1.xml><?xml version="1.0" encoding="utf-8"?>
<a:theme xmlns:a="http://schemas.openxmlformats.org/drawingml/2006/main" name="Metro Template Light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10.xml><?xml version="1.0" encoding="utf-8"?>
<a:theme xmlns:a="http://schemas.openxmlformats.org/drawingml/2006/main" name="7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0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1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3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6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etro Template Colored Titles Segoe UI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20.xml><?xml version="1.0" encoding="utf-8"?>
<a:theme xmlns:a="http://schemas.openxmlformats.org/drawingml/2006/main" name="17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Тема Office">
  <a:themeElements>
    <a:clrScheme name="Стандартная">
      <a:dk1>
        <a:sysClr val="windowText" lastClr="000000"/>
      </a:dk1>
      <a:lt1>
        <a:sysClr val="window" lastClr="F4F4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4F4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4F4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STANDARD">
  <a:themeElements>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fontScheme name="STANDARD">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STANDARD 1">
        <a:dk1>
          <a:srgbClr val="000000"/>
        </a:dk1>
        <a:lt1>
          <a:srgbClr val="EBEEEE"/>
        </a:lt1>
        <a:dk2>
          <a:srgbClr val="000000"/>
        </a:dk2>
        <a:lt2>
          <a:srgbClr val="707226"/>
        </a:lt2>
        <a:accent1>
          <a:srgbClr val="CB282A"/>
        </a:accent1>
        <a:accent2>
          <a:srgbClr val="166952"/>
        </a:accent2>
        <a:accent3>
          <a:srgbClr val="F3F5F5"/>
        </a:accent3>
        <a:accent4>
          <a:srgbClr val="000000"/>
        </a:accent4>
        <a:accent5>
          <a:srgbClr val="E2ACAC"/>
        </a:accent5>
        <a:accent6>
          <a:srgbClr val="135E49"/>
        </a:accent6>
        <a:hlink>
          <a:srgbClr val="E8CE79"/>
        </a:hlink>
        <a:folHlink>
          <a:srgbClr val="00366C"/>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EBEEEE"/>
        </a:lt1>
        <a:dk2>
          <a:srgbClr val="000000"/>
        </a:dk2>
        <a:lt2>
          <a:srgbClr val="94955C"/>
        </a:lt2>
        <a:accent1>
          <a:srgbClr val="D85E5F"/>
        </a:accent1>
        <a:accent2>
          <a:srgbClr val="508F7D"/>
        </a:accent2>
        <a:accent3>
          <a:srgbClr val="F3F5F5"/>
        </a:accent3>
        <a:accent4>
          <a:srgbClr val="000000"/>
        </a:accent4>
        <a:accent5>
          <a:srgbClr val="E9B6B6"/>
        </a:accent5>
        <a:accent6>
          <a:srgbClr val="488171"/>
        </a:accent6>
        <a:hlink>
          <a:srgbClr val="EEDA9B"/>
        </a:hlink>
        <a:folHlink>
          <a:srgbClr val="406891"/>
        </a:folHlink>
      </a:clrScheme>
      <a:clrMap bg1="lt1" tx1="dk1" bg2="lt2" tx2="dk2" accent1="accent1" accent2="accent2" accent3="accent3" accent4="accent4" accent5="accent5" accent6="accent6" hlink="hlink" folHlink="folHlink"/>
    </a:extraClrScheme>
    <a:extraClrScheme>
      <a:clrScheme name="STANDARD 3">
        <a:dk1>
          <a:srgbClr val="000000"/>
        </a:dk1>
        <a:lt1>
          <a:srgbClr val="EBEEEE"/>
        </a:lt1>
        <a:dk2>
          <a:srgbClr val="000000"/>
        </a:dk2>
        <a:lt2>
          <a:srgbClr val="577A8A"/>
        </a:lt2>
        <a:accent1>
          <a:srgbClr val="8B989B"/>
        </a:accent1>
        <a:accent2>
          <a:srgbClr val="BBC9CC"/>
        </a:accent2>
        <a:accent3>
          <a:srgbClr val="F3F5F5"/>
        </a:accent3>
        <a:accent4>
          <a:srgbClr val="000000"/>
        </a:accent4>
        <a:accent5>
          <a:srgbClr val="C4CACB"/>
        </a:accent5>
        <a:accent6>
          <a:srgbClr val="A9B6B9"/>
        </a:accent6>
        <a:hlink>
          <a:srgbClr val="D2DBD9"/>
        </a:hlink>
        <a:folHlink>
          <a:srgbClr val="94816D"/>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EBEEEE"/>
        </a:lt1>
        <a:dk2>
          <a:srgbClr val="000000"/>
        </a:dk2>
        <a:lt2>
          <a:srgbClr val="94816D"/>
        </a:lt2>
        <a:accent1>
          <a:srgbClr val="C3B099"/>
        </a:accent1>
        <a:accent2>
          <a:srgbClr val="D0C9BC"/>
        </a:accent2>
        <a:accent3>
          <a:srgbClr val="F3F5F5"/>
        </a:accent3>
        <a:accent4>
          <a:srgbClr val="000000"/>
        </a:accent4>
        <a:accent5>
          <a:srgbClr val="DED4CA"/>
        </a:accent5>
        <a:accent6>
          <a:srgbClr val="BCB6AA"/>
        </a:accent6>
        <a:hlink>
          <a:srgbClr val="577A8A"/>
        </a:hlink>
        <a:folHlink>
          <a:srgbClr val="8B989B"/>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EBEEEE"/>
        </a:lt1>
        <a:dk2>
          <a:srgbClr val="000000"/>
        </a:dk2>
        <a:lt2>
          <a:srgbClr val="AE5227"/>
        </a:lt2>
        <a:accent1>
          <a:srgbClr val="E36120"/>
        </a:accent1>
        <a:accent2>
          <a:srgbClr val="94816D"/>
        </a:accent2>
        <a:accent3>
          <a:srgbClr val="F3F5F5"/>
        </a:accent3>
        <a:accent4>
          <a:srgbClr val="000000"/>
        </a:accent4>
        <a:accent5>
          <a:srgbClr val="EFB7A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EBEEEE"/>
        </a:lt1>
        <a:dk2>
          <a:srgbClr val="000000"/>
        </a:dk2>
        <a:lt2>
          <a:srgbClr val="E8CE79"/>
        </a:lt2>
        <a:accent1>
          <a:srgbClr val="EEDA9B"/>
        </a:accent1>
        <a:accent2>
          <a:srgbClr val="94816D"/>
        </a:accent2>
        <a:accent3>
          <a:srgbClr val="F3F5F5"/>
        </a:accent3>
        <a:accent4>
          <a:srgbClr val="000000"/>
        </a:accent4>
        <a:accent5>
          <a:srgbClr val="F5EACB"/>
        </a:accent5>
        <a:accent6>
          <a:srgbClr val="867462"/>
        </a:accent6>
        <a:hlink>
          <a:srgbClr val="C3B099"/>
        </a:hlink>
        <a:folHlink>
          <a:srgbClr val="D0C9BC"/>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EBEEEE"/>
        </a:lt1>
        <a:dk2>
          <a:srgbClr val="000000"/>
        </a:dk2>
        <a:lt2>
          <a:srgbClr val="166952"/>
        </a:lt2>
        <a:accent1>
          <a:srgbClr val="508F7D"/>
        </a:accent1>
        <a:accent2>
          <a:srgbClr val="D2DBD9"/>
        </a:accent2>
        <a:accent3>
          <a:srgbClr val="F3F5F5"/>
        </a:accent3>
        <a:accent4>
          <a:srgbClr val="000000"/>
        </a:accent4>
        <a:accent5>
          <a:srgbClr val="B3C6BF"/>
        </a:accent5>
        <a:accent6>
          <a:srgbClr val="BEC6C4"/>
        </a:accent6>
        <a:hlink>
          <a:srgbClr val="AE5227"/>
        </a:hlink>
        <a:folHlink>
          <a:srgbClr val="E36120"/>
        </a:folHlink>
      </a:clrScheme>
      <a:clrMap bg1="lt1" tx1="dk1" bg2="lt2" tx2="dk2" accent1="accent1" accent2="accent2" accent3="accent3" accent4="accent4" accent5="accent5" accent6="accent6" hlink="hlink" folHlink="folHlink"/>
    </a:extraClrScheme>
    <a:extraClrScheme>
      <a:clrScheme name="STANDARD 8">
        <a:dk1>
          <a:srgbClr val="000000"/>
        </a:dk1>
        <a:lt1>
          <a:srgbClr val="EBEEEE"/>
        </a:lt1>
        <a:dk2>
          <a:srgbClr val="000000"/>
        </a:dk2>
        <a:lt2>
          <a:srgbClr val="CB282A"/>
        </a:lt2>
        <a:accent1>
          <a:srgbClr val="D85E5F"/>
        </a:accent1>
        <a:accent2>
          <a:srgbClr val="BBC9CC"/>
        </a:accent2>
        <a:accent3>
          <a:srgbClr val="F3F5F5"/>
        </a:accent3>
        <a:accent4>
          <a:srgbClr val="000000"/>
        </a:accent4>
        <a:accent5>
          <a:srgbClr val="E9B6B6"/>
        </a:accent5>
        <a:accent6>
          <a:srgbClr val="A9B6B9"/>
        </a:accent6>
        <a:hlink>
          <a:srgbClr val="D0C9BC"/>
        </a:hlink>
        <a:folHlink>
          <a:srgbClr val="E36120"/>
        </a:folHlink>
      </a:clrScheme>
      <a:clrMap bg1="lt1" tx1="dk1" bg2="lt2" tx2="dk2" accent1="accent1" accent2="accent2" accent3="accent3" accent4="accent4" accent5="accent5" accent6="accent6" hlink="hlink" folHlink="folHlink"/>
    </a:extraClrScheme>
    <a:extraClrScheme>
      <a:clrScheme name="STANDARD 9">
        <a:dk1>
          <a:srgbClr val="000000"/>
        </a:dk1>
        <a:lt1>
          <a:srgbClr val="EBEEEE"/>
        </a:lt1>
        <a:dk2>
          <a:srgbClr val="000000"/>
        </a:dk2>
        <a:lt2>
          <a:srgbClr val="707226"/>
        </a:lt2>
        <a:accent1>
          <a:srgbClr val="94955C"/>
        </a:accent1>
        <a:accent2>
          <a:srgbClr val="8B989B"/>
        </a:accent2>
        <a:accent3>
          <a:srgbClr val="F3F5F5"/>
        </a:accent3>
        <a:accent4>
          <a:srgbClr val="000000"/>
        </a:accent4>
        <a:accent5>
          <a:srgbClr val="C8C8B5"/>
        </a:accent5>
        <a:accent6>
          <a:srgbClr val="7D898C"/>
        </a:accent6>
        <a:hlink>
          <a:srgbClr val="C3B099"/>
        </a:hlink>
        <a:folHlink>
          <a:srgbClr val="E36120"/>
        </a:folHlink>
      </a:clrScheme>
      <a:clrMap bg1="lt1" tx1="dk1" bg2="lt2" tx2="dk2" accent1="accent1" accent2="accent2" accent3="accent3" accent4="accent4" accent5="accent5" accent6="accent6" hlink="hlink" folHlink="folHlink"/>
    </a:extraClrScheme>
    <a:extraClrScheme>
      <a:clrScheme name="STANDARD 10">
        <a:dk1>
          <a:srgbClr val="000000"/>
        </a:dk1>
        <a:lt1>
          <a:srgbClr val="EBEEEE"/>
        </a:lt1>
        <a:dk2>
          <a:srgbClr val="000000"/>
        </a:dk2>
        <a:lt2>
          <a:srgbClr val="00366C"/>
        </a:lt2>
        <a:accent1>
          <a:srgbClr val="406891"/>
        </a:accent1>
        <a:accent2>
          <a:srgbClr val="577A8A"/>
        </a:accent2>
        <a:accent3>
          <a:srgbClr val="F3F5F5"/>
        </a:accent3>
        <a:accent4>
          <a:srgbClr val="000000"/>
        </a:accent4>
        <a:accent5>
          <a:srgbClr val="AFB9C7"/>
        </a:accent5>
        <a:accent6>
          <a:srgbClr val="4E6E7D"/>
        </a:accent6>
        <a:hlink>
          <a:srgbClr val="94816D"/>
        </a:hlink>
        <a:folHlink>
          <a:srgbClr val="AE5227"/>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AA980D1D916A40BD4069F39B5B4763" ma:contentTypeVersion="0" ma:contentTypeDescription="Create a new document." ma:contentTypeScope="" ma:versionID="fef666ad73592e03f29ac715a6073fd8">
  <xsd:schema xmlns:xsd="http://www.w3.org/2001/XMLSchema" xmlns:xs="http://www.w3.org/2001/XMLSchema" xmlns:p="http://schemas.microsoft.com/office/2006/metadata/properties" targetNamespace="http://schemas.microsoft.com/office/2006/metadata/properties" ma:root="true" ma:fieldsID="aa1222beb234debe96d12a98d24ff8a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A44CE6-9379-42E3-AC95-652A59D1C1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metadata/properties"/>
    <ds:schemaRef ds:uri="http://purl.org/dc/dcmitype/"/>
    <ds:schemaRef ds:uri="http://purl.org/dc/elements/1.1/"/>
    <ds:schemaRef ds:uri="http://www.w3.org/XML/1998/namespace"/>
    <ds:schemaRef ds:uri="http://schemas.microsoft.com/office/2006/documentManagement/typ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7782</TotalTime>
  <Words>533</Words>
  <Application>Microsoft Office PowerPoint</Application>
  <PresentationFormat>Произвольный</PresentationFormat>
  <Paragraphs>190</Paragraphs>
  <Slides>23</Slides>
  <Notes>0</Notes>
  <HiddenSlides>0</HiddenSlides>
  <MMClips>0</MMClips>
  <ScaleCrop>false</ScaleCrop>
  <HeadingPairs>
    <vt:vector size="4" baseType="variant">
      <vt:variant>
        <vt:lpstr>Тема</vt:lpstr>
      </vt:variant>
      <vt:variant>
        <vt:i4>21</vt:i4>
      </vt:variant>
      <vt:variant>
        <vt:lpstr>Заголовки слайдов</vt:lpstr>
      </vt:variant>
      <vt:variant>
        <vt:i4>23</vt:i4>
      </vt:variant>
    </vt:vector>
  </HeadingPairs>
  <TitlesOfParts>
    <vt:vector size="44" baseType="lpstr">
      <vt:lpstr>Metro Template Light 16x9</vt:lpstr>
      <vt:lpstr>Metro Template Colored Titles Segoe UI 16x9</vt:lpstr>
      <vt:lpstr>STANDARD</vt:lpstr>
      <vt:lpstr>1_STANDARD</vt:lpstr>
      <vt:lpstr>2_STANDARD</vt:lpstr>
      <vt:lpstr>3_STANDARD</vt:lpstr>
      <vt:lpstr>4_STANDARD</vt:lpstr>
      <vt:lpstr>5_STANDARD</vt:lpstr>
      <vt:lpstr>6_STANDARD</vt:lpstr>
      <vt:lpstr>7_STANDARD</vt:lpstr>
      <vt:lpstr>8_STANDARD</vt:lpstr>
      <vt:lpstr>9_STANDARD</vt:lpstr>
      <vt:lpstr>10_STANDARD</vt:lpstr>
      <vt:lpstr>11_STANDARD</vt:lpstr>
      <vt:lpstr>12_STANDARD</vt:lpstr>
      <vt:lpstr>13_STANDARD</vt:lpstr>
      <vt:lpstr>14_STANDARD</vt:lpstr>
      <vt:lpstr>15_STANDARD</vt:lpstr>
      <vt:lpstr>16_STANDARD</vt:lpstr>
      <vt:lpstr>17_STANDARD</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Yaryna Klyuchkovska</dc:creator>
  <cp:keywords>&lt;Any Related Keywords&gt;</cp:keywords>
  <dc:description>Template: Saku Uchikawa, Microsoft Corporation
Formatting:
Event Date: 
Event Location: 
Audience Type: Internal</dc:description>
  <cp:lastModifiedBy>Admin</cp:lastModifiedBy>
  <cp:revision>572</cp:revision>
  <cp:lastPrinted>2013-01-28T22:25:12Z</cp:lastPrinted>
  <dcterms:created xsi:type="dcterms:W3CDTF">2011-11-16T15:06:07Z</dcterms:created>
  <dcterms:modified xsi:type="dcterms:W3CDTF">2013-01-29T21:00:14Z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0x010100DEAA980D1D916A40BD4069F39B5B4763</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