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30106-6340-4691-94AE-1CFC1F25295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21ABC-7F6A-4C1F-822D-3C90C94060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kovelbook.com.ua/wp-content/uploads/2017/03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3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im0-tub-ua.yandex.net/i?id=efbcac8823608ad96a2a70fafbf7bcc1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im0-tub-ua.yandex.net/i?id=efbcac8823608ad96a2a70fafbf7bcc1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 descr="https://mamontenok-online.ru/wp-content/uploads/lebed_schuka_i_r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76" y="504056"/>
            <a:ext cx="8923920" cy="5949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.teamhelps.pp.ua/images/zvIuobbuJ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12968" cy="6534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vitppt.com.ua/images/47/46255/960/img16.jpg"/>
          <p:cNvPicPr>
            <a:picLocks noChangeAspect="1" noChangeArrowheads="1"/>
          </p:cNvPicPr>
          <p:nvPr/>
        </p:nvPicPr>
        <p:blipFill>
          <a:blip r:embed="rId2" cstate="print"/>
          <a:srcRect l="21650" t="17850" r="16138" b="10751"/>
          <a:stretch>
            <a:fillRect/>
          </a:stretch>
        </p:blipFill>
        <p:spPr bwMode="auto">
          <a:xfrm>
            <a:off x="899592" y="188640"/>
            <a:ext cx="7416824" cy="6384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1</cp:revision>
  <dcterms:created xsi:type="dcterms:W3CDTF">2017-12-03T12:10:35Z</dcterms:created>
  <dcterms:modified xsi:type="dcterms:W3CDTF">2017-12-03T12:20:22Z</dcterms:modified>
</cp:coreProperties>
</file>