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  <p:sldMasterId id="2147483745" r:id="rId2"/>
    <p:sldMasterId id="2147483757" r:id="rId3"/>
    <p:sldMasterId id="2147483769" r:id="rId4"/>
    <p:sldMasterId id="2147483781" r:id="rId5"/>
    <p:sldMasterId id="2147483793" r:id="rId6"/>
  </p:sldMasterIdLst>
  <p:notesMasterIdLst>
    <p:notesMasterId r:id="rId26"/>
  </p:notesMasterIdLst>
  <p:sldIdLst>
    <p:sldId id="296" r:id="rId7"/>
    <p:sldId id="286" r:id="rId8"/>
    <p:sldId id="294" r:id="rId9"/>
    <p:sldId id="314" r:id="rId10"/>
    <p:sldId id="290" r:id="rId11"/>
    <p:sldId id="304" r:id="rId12"/>
    <p:sldId id="292" r:id="rId13"/>
    <p:sldId id="313" r:id="rId14"/>
    <p:sldId id="288" r:id="rId15"/>
    <p:sldId id="303" r:id="rId16"/>
    <p:sldId id="299" r:id="rId17"/>
    <p:sldId id="302" r:id="rId18"/>
    <p:sldId id="301" r:id="rId19"/>
    <p:sldId id="305" r:id="rId20"/>
    <p:sldId id="318" r:id="rId21"/>
    <p:sldId id="300" r:id="rId22"/>
    <p:sldId id="306" r:id="rId23"/>
    <p:sldId id="320" r:id="rId24"/>
    <p:sldId id="316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FFFF"/>
    <a:srgbClr val="F945C1"/>
    <a:srgbClr val="99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0A98C5-B6A5-451C-A0DE-9843242E258B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517C126-CB1E-4B91-806D-C98BE1B8F51B}">
      <dgm:prSet phldrT="[Текст]"/>
      <dgm:spPr/>
      <dgm:t>
        <a:bodyPr/>
        <a:lstStyle/>
        <a:p>
          <a:r>
            <a:rPr lang="uk-UA" dirty="0" smtClean="0">
              <a:latin typeface="Book Antiqua" pitchFamily="18" charset="0"/>
            </a:rPr>
            <a:t>Соціалізація </a:t>
          </a:r>
          <a:r>
            <a:rPr lang="uk-UA" dirty="0" smtClean="0"/>
            <a:t>-</a:t>
          </a:r>
          <a:endParaRPr lang="ru-RU" dirty="0"/>
        </a:p>
      </dgm:t>
    </dgm:pt>
    <dgm:pt modelId="{002A52CD-4D5E-434E-84AD-B6E383B065E4}" type="sibTrans" cxnId="{98CC9587-16C7-4FA6-899E-0847475AC831}">
      <dgm:prSet/>
      <dgm:spPr/>
      <dgm:t>
        <a:bodyPr/>
        <a:lstStyle/>
        <a:p>
          <a:endParaRPr lang="ru-RU"/>
        </a:p>
      </dgm:t>
    </dgm:pt>
    <dgm:pt modelId="{BDF18DDB-EC18-45C1-BE96-9FC31D4977FB}" type="parTrans" cxnId="{98CC9587-16C7-4FA6-899E-0847475AC831}">
      <dgm:prSet/>
      <dgm:spPr/>
      <dgm:t>
        <a:bodyPr/>
        <a:lstStyle/>
        <a:p>
          <a:endParaRPr lang="ru-RU"/>
        </a:p>
      </dgm:t>
    </dgm:pt>
    <dgm:pt modelId="{801DF608-3B13-45FF-83D4-8CB1E12CB830}">
      <dgm:prSet/>
      <dgm:spPr/>
      <dgm:t>
        <a:bodyPr/>
        <a:lstStyle/>
        <a:p>
          <a:r>
            <a:rPr lang="ru-RU" dirty="0" err="1" smtClean="0">
              <a:latin typeface="Book Antiqua" pitchFamily="18" charset="0"/>
            </a:rPr>
            <a:t>розвиток</a:t>
          </a:r>
          <a:r>
            <a:rPr lang="ru-RU" dirty="0" smtClean="0">
              <a:latin typeface="Book Antiqua" pitchFamily="18" charset="0"/>
            </a:rPr>
            <a:t>  </a:t>
          </a:r>
          <a:r>
            <a:rPr lang="ru-RU" dirty="0" err="1" smtClean="0">
              <a:latin typeface="Book Antiqua" pitchFamily="18" charset="0"/>
            </a:rPr>
            <a:t>дитини</a:t>
          </a:r>
          <a:r>
            <a:rPr lang="ru-RU" dirty="0" smtClean="0">
              <a:latin typeface="Book Antiqua" pitchFamily="18" charset="0"/>
            </a:rPr>
            <a:t>  як </a:t>
          </a:r>
          <a:r>
            <a:rPr lang="ru-RU" dirty="0" err="1" smtClean="0">
              <a:latin typeface="Book Antiqua" pitchFamily="18" charset="0"/>
            </a:rPr>
            <a:t>соціальної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істоти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становлення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її</a:t>
          </a:r>
          <a:r>
            <a:rPr lang="ru-RU" dirty="0" smtClean="0">
              <a:latin typeface="Book Antiqua" pitchFamily="18" charset="0"/>
            </a:rPr>
            <a:t> як </a:t>
          </a:r>
          <a:r>
            <a:rPr lang="ru-RU" dirty="0" err="1" smtClean="0">
              <a:latin typeface="Book Antiqua" pitchFamily="18" charset="0"/>
            </a:rPr>
            <a:t>особистості</a:t>
          </a:r>
          <a:r>
            <a:rPr lang="ru-RU" dirty="0" smtClean="0">
              <a:latin typeface="Book Antiqua" pitchFamily="18" charset="0"/>
            </a:rPr>
            <a:t>;</a:t>
          </a:r>
          <a:endParaRPr lang="ru-RU" dirty="0">
            <a:latin typeface="Book Antiqua" pitchFamily="18" charset="0"/>
          </a:endParaRPr>
        </a:p>
      </dgm:t>
    </dgm:pt>
    <dgm:pt modelId="{4583A99B-611C-476B-8114-D082A77A4261}" type="parTrans" cxnId="{DEB18D7A-86C9-44BB-8FBF-3B3BB26D42C6}">
      <dgm:prSet/>
      <dgm:spPr/>
      <dgm:t>
        <a:bodyPr/>
        <a:lstStyle/>
        <a:p>
          <a:endParaRPr lang="ru-RU"/>
        </a:p>
      </dgm:t>
    </dgm:pt>
    <dgm:pt modelId="{C4C31C67-6883-41DD-A730-A71BAB4CAB34}" type="sibTrans" cxnId="{DEB18D7A-86C9-44BB-8FBF-3B3BB26D42C6}">
      <dgm:prSet/>
      <dgm:spPr/>
      <dgm:t>
        <a:bodyPr/>
        <a:lstStyle/>
        <a:p>
          <a:endParaRPr lang="ru-RU"/>
        </a:p>
      </dgm:t>
    </dgm:pt>
    <dgm:pt modelId="{9A9F27D9-C984-4911-8BF2-24C22DB98520}">
      <dgm:prSet/>
      <dgm:spPr/>
      <dgm:t>
        <a:bodyPr/>
        <a:lstStyle/>
        <a:p>
          <a:r>
            <a:rPr lang="ru-RU" dirty="0" err="1" smtClean="0">
              <a:latin typeface="Book Antiqua" pitchFamily="18" charset="0"/>
            </a:rPr>
            <a:t>це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процес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входження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індивідів</a:t>
          </a:r>
          <a:r>
            <a:rPr lang="ru-RU" dirty="0" smtClean="0">
              <a:latin typeface="Book Antiqua" pitchFamily="18" charset="0"/>
            </a:rPr>
            <a:t> до </a:t>
          </a:r>
          <a:r>
            <a:rPr lang="ru-RU" dirty="0" err="1" smtClean="0">
              <a:latin typeface="Book Antiqua" pitchFamily="18" charset="0"/>
            </a:rPr>
            <a:t>різних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спільнот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колективів</a:t>
          </a:r>
          <a:r>
            <a:rPr lang="ru-RU" dirty="0" smtClean="0">
              <a:latin typeface="Book Antiqua" pitchFamily="18" charset="0"/>
            </a:rPr>
            <a:t> і </a:t>
          </a:r>
          <a:r>
            <a:rPr lang="ru-RU" dirty="0" err="1" smtClean="0">
              <a:latin typeface="Book Antiqua" pitchFamily="18" charset="0"/>
            </a:rPr>
            <a:t>груп</a:t>
          </a:r>
          <a:r>
            <a:rPr lang="ru-RU" dirty="0" smtClean="0">
              <a:latin typeface="Book Antiqua" pitchFamily="18" charset="0"/>
            </a:rPr>
            <a:t> людей через </a:t>
          </a:r>
          <a:r>
            <a:rPr lang="ru-RU" dirty="0" err="1" smtClean="0">
              <a:latin typeface="Book Antiqua" pitchFamily="18" charset="0"/>
            </a:rPr>
            <a:t>засвоєння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їх</a:t>
          </a:r>
          <a:r>
            <a:rPr lang="ru-RU" dirty="0" smtClean="0">
              <a:latin typeface="Book Antiqua" pitchFamily="18" charset="0"/>
            </a:rPr>
            <a:t> норм, </a:t>
          </a:r>
          <a:r>
            <a:rPr lang="ru-RU" dirty="0" err="1" smtClean="0">
              <a:latin typeface="Book Antiqua" pitchFamily="18" charset="0"/>
            </a:rPr>
            <a:t>ідеалів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цінностей</a:t>
          </a:r>
          <a:r>
            <a:rPr lang="ru-RU" dirty="0" smtClean="0">
              <a:latin typeface="Book Antiqua" pitchFamily="18" charset="0"/>
            </a:rPr>
            <a:t>; </a:t>
          </a:r>
          <a:endParaRPr lang="ru-RU" dirty="0">
            <a:latin typeface="Book Antiqua" pitchFamily="18" charset="0"/>
          </a:endParaRPr>
        </a:p>
      </dgm:t>
    </dgm:pt>
    <dgm:pt modelId="{1E6457C9-097C-42EC-93AE-BA98D7EA0633}" type="parTrans" cxnId="{9C503199-6C77-4599-9AAC-8E3C203EECF8}">
      <dgm:prSet/>
      <dgm:spPr/>
      <dgm:t>
        <a:bodyPr/>
        <a:lstStyle/>
        <a:p>
          <a:endParaRPr lang="ru-RU"/>
        </a:p>
      </dgm:t>
    </dgm:pt>
    <dgm:pt modelId="{4B455988-D41D-4BD3-92AD-B6A46B2CB269}" type="sibTrans" cxnId="{9C503199-6C77-4599-9AAC-8E3C203EECF8}">
      <dgm:prSet/>
      <dgm:spPr/>
      <dgm:t>
        <a:bodyPr/>
        <a:lstStyle/>
        <a:p>
          <a:endParaRPr lang="ru-RU"/>
        </a:p>
      </dgm:t>
    </dgm:pt>
    <dgm:pt modelId="{EAA35DA9-8833-40E1-852A-895DF7A829DE}">
      <dgm:prSet/>
      <dgm:spPr/>
      <dgm:t>
        <a:bodyPr/>
        <a:lstStyle/>
        <a:p>
          <a:r>
            <a:rPr lang="ru-RU" dirty="0" err="1" smtClean="0">
              <a:latin typeface="Book Antiqua" pitchFamily="18" charset="0"/>
            </a:rPr>
            <a:t>соціальна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діяльність</a:t>
          </a:r>
          <a:r>
            <a:rPr lang="ru-RU" dirty="0" smtClean="0">
              <a:latin typeface="Book Antiqua" pitchFamily="18" charset="0"/>
            </a:rPr>
            <a:t>  </a:t>
          </a:r>
          <a:r>
            <a:rPr lang="ru-RU" dirty="0" err="1" smtClean="0">
              <a:latin typeface="Book Antiqua" pitchFamily="18" charset="0"/>
            </a:rPr>
            <a:t>дитини</a:t>
          </a:r>
          <a:r>
            <a:rPr lang="ru-RU" dirty="0" smtClean="0">
              <a:latin typeface="Book Antiqua" pitchFamily="18" charset="0"/>
            </a:rPr>
            <a:t> (</a:t>
          </a:r>
          <a:r>
            <a:rPr lang="ru-RU" dirty="0" err="1" smtClean="0">
              <a:latin typeface="Book Antiqua" pitchFamily="18" charset="0"/>
            </a:rPr>
            <a:t>спілкування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гра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навчання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пізнання</a:t>
          </a:r>
          <a:r>
            <a:rPr lang="ru-RU" dirty="0" smtClean="0">
              <a:latin typeface="Book Antiqua" pitchFamily="18" charset="0"/>
            </a:rPr>
            <a:t>, </a:t>
          </a:r>
          <a:r>
            <a:rPr lang="ru-RU" dirty="0" err="1" smtClean="0">
              <a:latin typeface="Book Antiqua" pitchFamily="18" charset="0"/>
            </a:rPr>
            <a:t>праця</a:t>
          </a:r>
          <a:r>
            <a:rPr lang="ru-RU" dirty="0" smtClean="0">
              <a:latin typeface="Book Antiqua" pitchFamily="18" charset="0"/>
            </a:rPr>
            <a:t>), </a:t>
          </a:r>
          <a:endParaRPr lang="ru-RU" dirty="0">
            <a:latin typeface="Book Antiqua" pitchFamily="18" charset="0"/>
          </a:endParaRPr>
        </a:p>
      </dgm:t>
    </dgm:pt>
    <dgm:pt modelId="{8654F3BE-52E5-41C5-A1B9-63AA6EE3C13D}" type="parTrans" cxnId="{AC5E9D8F-99CC-4294-BA8A-4CA37D7CC716}">
      <dgm:prSet/>
      <dgm:spPr/>
      <dgm:t>
        <a:bodyPr/>
        <a:lstStyle/>
        <a:p>
          <a:endParaRPr lang="ru-RU"/>
        </a:p>
      </dgm:t>
    </dgm:pt>
    <dgm:pt modelId="{983C6FD0-68B2-4BB6-9FB6-6D5227F25920}" type="sibTrans" cxnId="{AC5E9D8F-99CC-4294-BA8A-4CA37D7CC716}">
      <dgm:prSet/>
      <dgm:spPr/>
      <dgm:t>
        <a:bodyPr/>
        <a:lstStyle/>
        <a:p>
          <a:endParaRPr lang="ru-RU"/>
        </a:p>
      </dgm:t>
    </dgm:pt>
    <dgm:pt modelId="{97C915EF-51DE-48FF-BB93-5381ABA35109}" type="pres">
      <dgm:prSet presAssocID="{F50A98C5-B6A5-451C-A0DE-9843242E258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BF2ABC-221F-48FE-913C-EA473418603A}" type="pres">
      <dgm:prSet presAssocID="{A517C126-CB1E-4B91-806D-C98BE1B8F51B}" presName="root1" presStyleCnt="0"/>
      <dgm:spPr/>
    </dgm:pt>
    <dgm:pt modelId="{6510D464-55BD-42F1-B22A-3D32573F43C4}" type="pres">
      <dgm:prSet presAssocID="{A517C126-CB1E-4B91-806D-C98BE1B8F51B}" presName="LevelOneTextNode" presStyleLbl="node0" presStyleIdx="0" presStyleCnt="1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A8D45FF-76ED-42BC-9900-519BD7EA581B}" type="pres">
      <dgm:prSet presAssocID="{A517C126-CB1E-4B91-806D-C98BE1B8F51B}" presName="level2hierChild" presStyleCnt="0"/>
      <dgm:spPr/>
    </dgm:pt>
    <dgm:pt modelId="{73387E3B-3D86-46B2-9FF0-5D94025BB153}" type="pres">
      <dgm:prSet presAssocID="{4583A99B-611C-476B-8114-D082A77A426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D867DCE-8FE0-47BB-961B-077E1E6E2193}" type="pres">
      <dgm:prSet presAssocID="{4583A99B-611C-476B-8114-D082A77A426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7AA747E9-0AE1-415E-A76C-A38281665255}" type="pres">
      <dgm:prSet presAssocID="{801DF608-3B13-45FF-83D4-8CB1E12CB830}" presName="root2" presStyleCnt="0"/>
      <dgm:spPr/>
    </dgm:pt>
    <dgm:pt modelId="{CDC08780-DD8B-4E39-96F8-B9ED650A5020}" type="pres">
      <dgm:prSet presAssocID="{801DF608-3B13-45FF-83D4-8CB1E12CB830}" presName="LevelTwoTextNode" presStyleLbl="node2" presStyleIdx="0" presStyleCnt="3" custScaleX="12580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881A524-79A2-447B-BD82-8B834106ABDD}" type="pres">
      <dgm:prSet presAssocID="{801DF608-3B13-45FF-83D4-8CB1E12CB830}" presName="level3hierChild" presStyleCnt="0"/>
      <dgm:spPr/>
    </dgm:pt>
    <dgm:pt modelId="{C76E7F9B-BA81-4CC0-879A-22C7376B2945}" type="pres">
      <dgm:prSet presAssocID="{1E6457C9-097C-42EC-93AE-BA98D7EA0633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3F19849-4EAD-4D3C-A28F-85382E02520B}" type="pres">
      <dgm:prSet presAssocID="{1E6457C9-097C-42EC-93AE-BA98D7EA063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BE0C319-A60D-4AB5-8968-21773ED66420}" type="pres">
      <dgm:prSet presAssocID="{9A9F27D9-C984-4911-8BF2-24C22DB98520}" presName="root2" presStyleCnt="0"/>
      <dgm:spPr/>
    </dgm:pt>
    <dgm:pt modelId="{FFDC055E-F0E1-46D0-9388-21F7D5B09C11}" type="pres">
      <dgm:prSet presAssocID="{9A9F27D9-C984-4911-8BF2-24C22DB98520}" presName="LevelTwoTextNode" presStyleLbl="node2" presStyleIdx="1" presStyleCnt="3" custScaleX="127566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A906608-294C-4625-B12B-D8DCB52ABF35}" type="pres">
      <dgm:prSet presAssocID="{9A9F27D9-C984-4911-8BF2-24C22DB98520}" presName="level3hierChild" presStyleCnt="0"/>
      <dgm:spPr/>
    </dgm:pt>
    <dgm:pt modelId="{D1EE2EA7-B017-410D-948C-5F3900BB1FEB}" type="pres">
      <dgm:prSet presAssocID="{8654F3BE-52E5-41C5-A1B9-63AA6EE3C13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F9923EF-00BE-4ABC-9C54-2165EB912FED}" type="pres">
      <dgm:prSet presAssocID="{8654F3BE-52E5-41C5-A1B9-63AA6EE3C13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1E7621F7-FEB8-4ECA-AC4D-B144278415FB}" type="pres">
      <dgm:prSet presAssocID="{EAA35DA9-8833-40E1-852A-895DF7A829DE}" presName="root2" presStyleCnt="0"/>
      <dgm:spPr/>
    </dgm:pt>
    <dgm:pt modelId="{BB6CBC94-B1E9-40D3-A7F0-9F34CE8CFF3D}" type="pres">
      <dgm:prSet presAssocID="{EAA35DA9-8833-40E1-852A-895DF7A829DE}" presName="LevelTwoTextNode" presStyleLbl="node2" presStyleIdx="2" presStyleCnt="3" custScaleX="127566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4587799-C8D7-4EFD-86CE-F12D2C826B66}" type="pres">
      <dgm:prSet presAssocID="{EAA35DA9-8833-40E1-852A-895DF7A829DE}" presName="level3hierChild" presStyleCnt="0"/>
      <dgm:spPr/>
    </dgm:pt>
  </dgm:ptLst>
  <dgm:cxnLst>
    <dgm:cxn modelId="{83556F1B-B4B3-42A5-BFB7-C1E47E483041}" type="presOf" srcId="{4583A99B-611C-476B-8114-D082A77A4261}" destId="{73387E3B-3D86-46B2-9FF0-5D94025BB153}" srcOrd="0" destOrd="0" presId="urn:microsoft.com/office/officeart/2008/layout/HorizontalMultiLevelHierarchy"/>
    <dgm:cxn modelId="{DE6A88FF-7784-4363-BFA2-7A2C5377B885}" type="presOf" srcId="{8654F3BE-52E5-41C5-A1B9-63AA6EE3C13D}" destId="{6F9923EF-00BE-4ABC-9C54-2165EB912FED}" srcOrd="1" destOrd="0" presId="urn:microsoft.com/office/officeart/2008/layout/HorizontalMultiLevelHierarchy"/>
    <dgm:cxn modelId="{9CB3A206-2149-4639-8377-C4DF834B013F}" type="presOf" srcId="{F50A98C5-B6A5-451C-A0DE-9843242E258B}" destId="{97C915EF-51DE-48FF-BB93-5381ABA35109}" srcOrd="0" destOrd="0" presId="urn:microsoft.com/office/officeart/2008/layout/HorizontalMultiLevelHierarchy"/>
    <dgm:cxn modelId="{488ED814-B334-44CD-A1FD-A426A7648883}" type="presOf" srcId="{A517C126-CB1E-4B91-806D-C98BE1B8F51B}" destId="{6510D464-55BD-42F1-B22A-3D32573F43C4}" srcOrd="0" destOrd="0" presId="urn:microsoft.com/office/officeart/2008/layout/HorizontalMultiLevelHierarchy"/>
    <dgm:cxn modelId="{F7B784E8-50AE-4CB4-A445-5BAE8324E46C}" type="presOf" srcId="{4583A99B-611C-476B-8114-D082A77A4261}" destId="{8D867DCE-8FE0-47BB-961B-077E1E6E2193}" srcOrd="1" destOrd="0" presId="urn:microsoft.com/office/officeart/2008/layout/HorizontalMultiLevelHierarchy"/>
    <dgm:cxn modelId="{F18666ED-A044-4BF8-ADA6-C58211075AE0}" type="presOf" srcId="{8654F3BE-52E5-41C5-A1B9-63AA6EE3C13D}" destId="{D1EE2EA7-B017-410D-948C-5F3900BB1FEB}" srcOrd="0" destOrd="0" presId="urn:microsoft.com/office/officeart/2008/layout/HorizontalMultiLevelHierarchy"/>
    <dgm:cxn modelId="{A9FBF09F-6032-44E5-A482-D28F81BD7CD3}" type="presOf" srcId="{EAA35DA9-8833-40E1-852A-895DF7A829DE}" destId="{BB6CBC94-B1E9-40D3-A7F0-9F34CE8CFF3D}" srcOrd="0" destOrd="0" presId="urn:microsoft.com/office/officeart/2008/layout/HorizontalMultiLevelHierarchy"/>
    <dgm:cxn modelId="{DEB18D7A-86C9-44BB-8FBF-3B3BB26D42C6}" srcId="{A517C126-CB1E-4B91-806D-C98BE1B8F51B}" destId="{801DF608-3B13-45FF-83D4-8CB1E12CB830}" srcOrd="0" destOrd="0" parTransId="{4583A99B-611C-476B-8114-D082A77A4261}" sibTransId="{C4C31C67-6883-41DD-A730-A71BAB4CAB34}"/>
    <dgm:cxn modelId="{9C503199-6C77-4599-9AAC-8E3C203EECF8}" srcId="{A517C126-CB1E-4B91-806D-C98BE1B8F51B}" destId="{9A9F27D9-C984-4911-8BF2-24C22DB98520}" srcOrd="1" destOrd="0" parTransId="{1E6457C9-097C-42EC-93AE-BA98D7EA0633}" sibTransId="{4B455988-D41D-4BD3-92AD-B6A46B2CB269}"/>
    <dgm:cxn modelId="{2A52F289-D0DE-4F3A-B9D0-D335B564FCDE}" type="presOf" srcId="{1E6457C9-097C-42EC-93AE-BA98D7EA0633}" destId="{83F19849-4EAD-4D3C-A28F-85382E02520B}" srcOrd="1" destOrd="0" presId="urn:microsoft.com/office/officeart/2008/layout/HorizontalMultiLevelHierarchy"/>
    <dgm:cxn modelId="{72359D90-4B46-4011-8A06-F1EE138DA66C}" type="presOf" srcId="{801DF608-3B13-45FF-83D4-8CB1E12CB830}" destId="{CDC08780-DD8B-4E39-96F8-B9ED650A5020}" srcOrd="0" destOrd="0" presId="urn:microsoft.com/office/officeart/2008/layout/HorizontalMultiLevelHierarchy"/>
    <dgm:cxn modelId="{AC5E9D8F-99CC-4294-BA8A-4CA37D7CC716}" srcId="{A517C126-CB1E-4B91-806D-C98BE1B8F51B}" destId="{EAA35DA9-8833-40E1-852A-895DF7A829DE}" srcOrd="2" destOrd="0" parTransId="{8654F3BE-52E5-41C5-A1B9-63AA6EE3C13D}" sibTransId="{983C6FD0-68B2-4BB6-9FB6-6D5227F25920}"/>
    <dgm:cxn modelId="{B9799EBC-7B75-40A4-B587-CE87AB9B108C}" type="presOf" srcId="{9A9F27D9-C984-4911-8BF2-24C22DB98520}" destId="{FFDC055E-F0E1-46D0-9388-21F7D5B09C11}" srcOrd="0" destOrd="0" presId="urn:microsoft.com/office/officeart/2008/layout/HorizontalMultiLevelHierarchy"/>
    <dgm:cxn modelId="{98CC9587-16C7-4FA6-899E-0847475AC831}" srcId="{F50A98C5-B6A5-451C-A0DE-9843242E258B}" destId="{A517C126-CB1E-4B91-806D-C98BE1B8F51B}" srcOrd="0" destOrd="0" parTransId="{BDF18DDB-EC18-45C1-BE96-9FC31D4977FB}" sibTransId="{002A52CD-4D5E-434E-84AD-B6E383B065E4}"/>
    <dgm:cxn modelId="{0235ADBE-76FE-49FB-9D2E-ED6F0BBB29F2}" type="presOf" srcId="{1E6457C9-097C-42EC-93AE-BA98D7EA0633}" destId="{C76E7F9B-BA81-4CC0-879A-22C7376B2945}" srcOrd="0" destOrd="0" presId="urn:microsoft.com/office/officeart/2008/layout/HorizontalMultiLevelHierarchy"/>
    <dgm:cxn modelId="{E0BB8AB8-950C-464B-BFE4-CD477624F8AC}" type="presParOf" srcId="{97C915EF-51DE-48FF-BB93-5381ABA35109}" destId="{B4BF2ABC-221F-48FE-913C-EA473418603A}" srcOrd="0" destOrd="0" presId="urn:microsoft.com/office/officeart/2008/layout/HorizontalMultiLevelHierarchy"/>
    <dgm:cxn modelId="{B20A4E1E-8307-41D5-AAC1-F0D8FE777D9E}" type="presParOf" srcId="{B4BF2ABC-221F-48FE-913C-EA473418603A}" destId="{6510D464-55BD-42F1-B22A-3D32573F43C4}" srcOrd="0" destOrd="0" presId="urn:microsoft.com/office/officeart/2008/layout/HorizontalMultiLevelHierarchy"/>
    <dgm:cxn modelId="{8FD66CB3-80A6-4061-AC49-86ABE58F087B}" type="presParOf" srcId="{B4BF2ABC-221F-48FE-913C-EA473418603A}" destId="{0A8D45FF-76ED-42BC-9900-519BD7EA581B}" srcOrd="1" destOrd="0" presId="urn:microsoft.com/office/officeart/2008/layout/HorizontalMultiLevelHierarchy"/>
    <dgm:cxn modelId="{DDE7A741-8612-45DB-B02F-98A022EBE18F}" type="presParOf" srcId="{0A8D45FF-76ED-42BC-9900-519BD7EA581B}" destId="{73387E3B-3D86-46B2-9FF0-5D94025BB153}" srcOrd="0" destOrd="0" presId="urn:microsoft.com/office/officeart/2008/layout/HorizontalMultiLevelHierarchy"/>
    <dgm:cxn modelId="{D7D36F47-3659-4F84-9B12-E8A3C442C50B}" type="presParOf" srcId="{73387E3B-3D86-46B2-9FF0-5D94025BB153}" destId="{8D867DCE-8FE0-47BB-961B-077E1E6E2193}" srcOrd="0" destOrd="0" presId="urn:microsoft.com/office/officeart/2008/layout/HorizontalMultiLevelHierarchy"/>
    <dgm:cxn modelId="{8CC1739E-3D6E-4E94-AFC4-CD6363D23E48}" type="presParOf" srcId="{0A8D45FF-76ED-42BC-9900-519BD7EA581B}" destId="{7AA747E9-0AE1-415E-A76C-A38281665255}" srcOrd="1" destOrd="0" presId="urn:microsoft.com/office/officeart/2008/layout/HorizontalMultiLevelHierarchy"/>
    <dgm:cxn modelId="{53071EF3-D0ED-46B8-9520-731091D6FB87}" type="presParOf" srcId="{7AA747E9-0AE1-415E-A76C-A38281665255}" destId="{CDC08780-DD8B-4E39-96F8-B9ED650A5020}" srcOrd="0" destOrd="0" presId="urn:microsoft.com/office/officeart/2008/layout/HorizontalMultiLevelHierarchy"/>
    <dgm:cxn modelId="{CB1D57A2-7563-4B81-89D2-B3CCEB989AC2}" type="presParOf" srcId="{7AA747E9-0AE1-415E-A76C-A38281665255}" destId="{1881A524-79A2-447B-BD82-8B834106ABDD}" srcOrd="1" destOrd="0" presId="urn:microsoft.com/office/officeart/2008/layout/HorizontalMultiLevelHierarchy"/>
    <dgm:cxn modelId="{7C277355-69BD-4844-AEFF-F4A1661C5EB8}" type="presParOf" srcId="{0A8D45FF-76ED-42BC-9900-519BD7EA581B}" destId="{C76E7F9B-BA81-4CC0-879A-22C7376B2945}" srcOrd="2" destOrd="0" presId="urn:microsoft.com/office/officeart/2008/layout/HorizontalMultiLevelHierarchy"/>
    <dgm:cxn modelId="{5CD0665D-09A7-4B28-9A3E-1CD89235305D}" type="presParOf" srcId="{C76E7F9B-BA81-4CC0-879A-22C7376B2945}" destId="{83F19849-4EAD-4D3C-A28F-85382E02520B}" srcOrd="0" destOrd="0" presId="urn:microsoft.com/office/officeart/2008/layout/HorizontalMultiLevelHierarchy"/>
    <dgm:cxn modelId="{C54A0A2A-3417-40B2-A0AF-9B189EFADA60}" type="presParOf" srcId="{0A8D45FF-76ED-42BC-9900-519BD7EA581B}" destId="{ABE0C319-A60D-4AB5-8968-21773ED66420}" srcOrd="3" destOrd="0" presId="urn:microsoft.com/office/officeart/2008/layout/HorizontalMultiLevelHierarchy"/>
    <dgm:cxn modelId="{8FB33A8B-9766-4B98-8894-69049D30A86D}" type="presParOf" srcId="{ABE0C319-A60D-4AB5-8968-21773ED66420}" destId="{FFDC055E-F0E1-46D0-9388-21F7D5B09C11}" srcOrd="0" destOrd="0" presId="urn:microsoft.com/office/officeart/2008/layout/HorizontalMultiLevelHierarchy"/>
    <dgm:cxn modelId="{1D8E0D72-C02B-4237-8334-307DE580704D}" type="presParOf" srcId="{ABE0C319-A60D-4AB5-8968-21773ED66420}" destId="{4A906608-294C-4625-B12B-D8DCB52ABF35}" srcOrd="1" destOrd="0" presId="urn:microsoft.com/office/officeart/2008/layout/HorizontalMultiLevelHierarchy"/>
    <dgm:cxn modelId="{670BC22D-C82E-4753-B08D-E4A9142905A0}" type="presParOf" srcId="{0A8D45FF-76ED-42BC-9900-519BD7EA581B}" destId="{D1EE2EA7-B017-410D-948C-5F3900BB1FEB}" srcOrd="4" destOrd="0" presId="urn:microsoft.com/office/officeart/2008/layout/HorizontalMultiLevelHierarchy"/>
    <dgm:cxn modelId="{D5976648-4ADE-4AED-B058-BEB81BA567A8}" type="presParOf" srcId="{D1EE2EA7-B017-410D-948C-5F3900BB1FEB}" destId="{6F9923EF-00BE-4ABC-9C54-2165EB912FED}" srcOrd="0" destOrd="0" presId="urn:microsoft.com/office/officeart/2008/layout/HorizontalMultiLevelHierarchy"/>
    <dgm:cxn modelId="{A00CE6FA-8130-449F-A94D-1546A6AF78AE}" type="presParOf" srcId="{0A8D45FF-76ED-42BC-9900-519BD7EA581B}" destId="{1E7621F7-FEB8-4ECA-AC4D-B144278415FB}" srcOrd="5" destOrd="0" presId="urn:microsoft.com/office/officeart/2008/layout/HorizontalMultiLevelHierarchy"/>
    <dgm:cxn modelId="{AC2E4ED2-C4C9-4992-BFF6-33D4869E9E15}" type="presParOf" srcId="{1E7621F7-FEB8-4ECA-AC4D-B144278415FB}" destId="{BB6CBC94-B1E9-40D3-A7F0-9F34CE8CFF3D}" srcOrd="0" destOrd="0" presId="urn:microsoft.com/office/officeart/2008/layout/HorizontalMultiLevelHierarchy"/>
    <dgm:cxn modelId="{BE087957-4AE9-46A6-846B-2DF01F23AC14}" type="presParOf" srcId="{1E7621F7-FEB8-4ECA-AC4D-B144278415FB}" destId="{94587799-C8D7-4EFD-86CE-F12D2C826B6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653764-1588-4B90-ABA6-4FE61B1CC2EF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8F14B5-2214-4388-96B8-84FFA025F1D3}">
      <dgm:prSet phldrT="[Текст]" phldr="1"/>
      <dgm:spPr>
        <a:solidFill>
          <a:srgbClr val="CCFFFF"/>
        </a:solidFill>
      </dgm:spPr>
      <dgm:t>
        <a:bodyPr/>
        <a:lstStyle/>
        <a:p>
          <a:endParaRPr lang="ru-RU" dirty="0"/>
        </a:p>
      </dgm:t>
    </dgm:pt>
    <dgm:pt modelId="{FF99A20D-3688-471B-BFCA-53041C8B24E4}" type="parTrans" cxnId="{D485A3BE-2F18-4D84-A590-5BFA0B313D37}">
      <dgm:prSet/>
      <dgm:spPr/>
      <dgm:t>
        <a:bodyPr/>
        <a:lstStyle/>
        <a:p>
          <a:endParaRPr lang="ru-RU"/>
        </a:p>
      </dgm:t>
    </dgm:pt>
    <dgm:pt modelId="{ECDC5B79-853F-4CC5-89D9-F47FA95FCD54}" type="sibTrans" cxnId="{D485A3BE-2F18-4D84-A590-5BFA0B313D37}">
      <dgm:prSet/>
      <dgm:spPr/>
      <dgm:t>
        <a:bodyPr/>
        <a:lstStyle/>
        <a:p>
          <a:endParaRPr lang="ru-RU"/>
        </a:p>
      </dgm:t>
    </dgm:pt>
    <dgm:pt modelId="{2D9DE64E-4E3E-4EC3-AA30-2B76F02D0B66}">
      <dgm:prSet phldrT="[Текст]" custT="1"/>
      <dgm:spPr/>
      <dgm:t>
        <a:bodyPr/>
        <a:lstStyle/>
        <a:p>
          <a:r>
            <a:rPr lang="uk-UA" sz="2800" b="1" dirty="0" smtClean="0">
              <a:latin typeface="Book Antiqua" pitchFamily="18" charset="0"/>
            </a:rPr>
            <a:t>Умови формування соціальних </a:t>
          </a:r>
          <a:r>
            <a:rPr lang="uk-UA" sz="2800" b="1" dirty="0" err="1" smtClean="0">
              <a:latin typeface="Book Antiqua" pitchFamily="18" charset="0"/>
            </a:rPr>
            <a:t>компетенцій</a:t>
          </a:r>
          <a:r>
            <a:rPr lang="uk-UA" sz="2800" b="1" dirty="0" smtClean="0">
              <a:latin typeface="Book Antiqua" pitchFamily="18" charset="0"/>
            </a:rPr>
            <a:t> молодшого школяра</a:t>
          </a:r>
          <a:endParaRPr lang="ru-RU" sz="2800" b="1" dirty="0">
            <a:latin typeface="Book Antiqua" pitchFamily="18" charset="0"/>
          </a:endParaRPr>
        </a:p>
      </dgm:t>
    </dgm:pt>
    <dgm:pt modelId="{D8F5A09A-725C-4565-90F3-32B17DC73957}" type="parTrans" cxnId="{A365D10F-970B-4579-B1F8-517E70D51387}">
      <dgm:prSet/>
      <dgm:spPr/>
      <dgm:t>
        <a:bodyPr/>
        <a:lstStyle/>
        <a:p>
          <a:endParaRPr lang="ru-RU"/>
        </a:p>
      </dgm:t>
    </dgm:pt>
    <dgm:pt modelId="{B5D64EFE-BF4B-4993-B1E9-D2648535DEFB}" type="sibTrans" cxnId="{A365D10F-970B-4579-B1F8-517E70D51387}">
      <dgm:prSet/>
      <dgm:spPr/>
      <dgm:t>
        <a:bodyPr/>
        <a:lstStyle/>
        <a:p>
          <a:endParaRPr lang="ru-RU"/>
        </a:p>
      </dgm:t>
    </dgm:pt>
    <dgm:pt modelId="{5B848AF6-CCCE-454C-8D7D-8112CBBD6032}" type="pres">
      <dgm:prSet presAssocID="{99653764-1588-4B90-ABA6-4FE61B1CC2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A44FB8-097D-4564-81C8-793BCD4614A2}" type="pres">
      <dgm:prSet presAssocID="{B38F14B5-2214-4388-96B8-84FFA025F1D3}" presName="composite" presStyleCnt="0"/>
      <dgm:spPr/>
    </dgm:pt>
    <dgm:pt modelId="{DCC6F2D0-F1E3-4604-B4E2-DB602DA484F7}" type="pres">
      <dgm:prSet presAssocID="{B38F14B5-2214-4388-96B8-84FFA025F1D3}" presName="parentText" presStyleLbl="alignNode1" presStyleIdx="0" presStyleCnt="1" custScaleX="388864" custScaleY="166667" custLinFactNeighborX="-49912" custLinFactNeighborY="-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20791-2B5B-4F9F-8691-8F2A54C1AAAD}" type="pres">
      <dgm:prSet presAssocID="{B38F14B5-2214-4388-96B8-84FFA025F1D3}" presName="descendantText" presStyleLbl="alignAcc1" presStyleIdx="0" presStyleCnt="1" custScaleX="87385" custScaleY="20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59D9E7-90BC-469C-8F6D-59349E7360C1}" type="presOf" srcId="{2D9DE64E-4E3E-4EC3-AA30-2B76F02D0B66}" destId="{F1720791-2B5B-4F9F-8691-8F2A54C1AAAD}" srcOrd="0" destOrd="0" presId="urn:microsoft.com/office/officeart/2005/8/layout/chevron2"/>
    <dgm:cxn modelId="{B361EA02-6A67-4C73-A3BF-2DC41A134C65}" type="presOf" srcId="{B38F14B5-2214-4388-96B8-84FFA025F1D3}" destId="{DCC6F2D0-F1E3-4604-B4E2-DB602DA484F7}" srcOrd="0" destOrd="0" presId="urn:microsoft.com/office/officeart/2005/8/layout/chevron2"/>
    <dgm:cxn modelId="{D199E4CF-93E5-4B62-8DB5-AECBB886EC17}" type="presOf" srcId="{99653764-1588-4B90-ABA6-4FE61B1CC2EF}" destId="{5B848AF6-CCCE-454C-8D7D-8112CBBD6032}" srcOrd="0" destOrd="0" presId="urn:microsoft.com/office/officeart/2005/8/layout/chevron2"/>
    <dgm:cxn modelId="{D485A3BE-2F18-4D84-A590-5BFA0B313D37}" srcId="{99653764-1588-4B90-ABA6-4FE61B1CC2EF}" destId="{B38F14B5-2214-4388-96B8-84FFA025F1D3}" srcOrd="0" destOrd="0" parTransId="{FF99A20D-3688-471B-BFCA-53041C8B24E4}" sibTransId="{ECDC5B79-853F-4CC5-89D9-F47FA95FCD54}"/>
    <dgm:cxn modelId="{A365D10F-970B-4579-B1F8-517E70D51387}" srcId="{B38F14B5-2214-4388-96B8-84FFA025F1D3}" destId="{2D9DE64E-4E3E-4EC3-AA30-2B76F02D0B66}" srcOrd="0" destOrd="0" parTransId="{D8F5A09A-725C-4565-90F3-32B17DC73957}" sibTransId="{B5D64EFE-BF4B-4993-B1E9-D2648535DEFB}"/>
    <dgm:cxn modelId="{F1A2C3DF-AAA2-4CD9-A763-8AFC1953C423}" type="presParOf" srcId="{5B848AF6-CCCE-454C-8D7D-8112CBBD6032}" destId="{5CA44FB8-097D-4564-81C8-793BCD4614A2}" srcOrd="0" destOrd="0" presId="urn:microsoft.com/office/officeart/2005/8/layout/chevron2"/>
    <dgm:cxn modelId="{D6020241-CC32-4295-BED2-90130395360E}" type="presParOf" srcId="{5CA44FB8-097D-4564-81C8-793BCD4614A2}" destId="{DCC6F2D0-F1E3-4604-B4E2-DB602DA484F7}" srcOrd="0" destOrd="0" presId="urn:microsoft.com/office/officeart/2005/8/layout/chevron2"/>
    <dgm:cxn modelId="{A92BC472-8CDE-43B9-A078-4865A881B14A}" type="presParOf" srcId="{5CA44FB8-097D-4564-81C8-793BCD4614A2}" destId="{F1720791-2B5B-4F9F-8691-8F2A54C1AA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9F5CD1-C37B-41EE-B6A8-B5E83A0F5244}" type="doc">
      <dgm:prSet loTypeId="urn:microsoft.com/office/officeart/2005/8/layout/vList3" loCatId="picture" qsTypeId="urn:microsoft.com/office/officeart/2005/8/quickstyle/simple1" qsCatId="simple" csTypeId="urn:microsoft.com/office/officeart/2005/8/colors/accent0_2" csCatId="mainScheme" phldr="1"/>
      <dgm:spPr/>
    </dgm:pt>
    <dgm:pt modelId="{518D59A2-8036-4764-AC94-69329FF7CB68}">
      <dgm:prSet/>
      <dgm:spPr/>
      <dgm:t>
        <a:bodyPr/>
        <a:lstStyle/>
        <a:p>
          <a:pPr algn="l"/>
          <a:r>
            <a:rPr lang="ru-RU" dirty="0" smtClean="0"/>
            <a:t>Зрозуміти і допомогти – основний принцип педагога;</a:t>
          </a:r>
          <a:endParaRPr lang="ru-RU" dirty="0"/>
        </a:p>
      </dgm:t>
    </dgm:pt>
    <dgm:pt modelId="{903EEBB5-D40E-439A-B6AB-D969FFF5C4AF}" type="parTrans" cxnId="{425E1917-CF30-4201-8803-6AEF4F95E93B}">
      <dgm:prSet/>
      <dgm:spPr/>
      <dgm:t>
        <a:bodyPr/>
        <a:lstStyle/>
        <a:p>
          <a:pPr algn="l"/>
          <a:endParaRPr lang="ru-RU"/>
        </a:p>
      </dgm:t>
    </dgm:pt>
    <dgm:pt modelId="{2D45D383-781B-49CC-9F6E-64BA4FF480B1}" type="sibTrans" cxnId="{425E1917-CF30-4201-8803-6AEF4F95E93B}">
      <dgm:prSet/>
      <dgm:spPr/>
      <dgm:t>
        <a:bodyPr/>
        <a:lstStyle/>
        <a:p>
          <a:pPr algn="l"/>
          <a:endParaRPr lang="ru-RU"/>
        </a:p>
      </dgm:t>
    </dgm:pt>
    <dgm:pt modelId="{07B33BE3-F16E-46D5-B06F-DA2FDB387C1F}">
      <dgm:prSet/>
      <dgm:spPr/>
      <dgm:t>
        <a:bodyPr/>
        <a:lstStyle/>
        <a:p>
          <a:pPr algn="l"/>
          <a:r>
            <a:rPr lang="ru-RU" dirty="0" err="1" smtClean="0"/>
            <a:t>позитивне</a:t>
          </a:r>
          <a:r>
            <a:rPr lang="ru-RU" dirty="0" smtClean="0"/>
            <a:t> </a:t>
          </a:r>
          <a:r>
            <a:rPr lang="ru-RU" dirty="0" err="1" smtClean="0"/>
            <a:t>ставлення</a:t>
          </a:r>
          <a:r>
            <a:rPr lang="ru-RU" dirty="0" smtClean="0"/>
            <a:t> до </a:t>
          </a:r>
          <a:r>
            <a:rPr lang="ru-RU" dirty="0" err="1" smtClean="0"/>
            <a:t>життя</a:t>
          </a:r>
          <a:r>
            <a:rPr lang="ru-RU" dirty="0" smtClean="0"/>
            <a:t>;</a:t>
          </a:r>
          <a:endParaRPr lang="ru-RU" dirty="0"/>
        </a:p>
      </dgm:t>
    </dgm:pt>
    <dgm:pt modelId="{83CDC732-2912-49F5-B90C-317FC224451E}" type="parTrans" cxnId="{3CB10F83-856C-4817-AD3B-FAD7D7B63ACF}">
      <dgm:prSet/>
      <dgm:spPr/>
      <dgm:t>
        <a:bodyPr/>
        <a:lstStyle/>
        <a:p>
          <a:pPr algn="l"/>
          <a:endParaRPr lang="ru-RU"/>
        </a:p>
      </dgm:t>
    </dgm:pt>
    <dgm:pt modelId="{43B7B484-AFBA-4CB5-9748-E0586C8B9D1A}" type="sibTrans" cxnId="{3CB10F83-856C-4817-AD3B-FAD7D7B63ACF}">
      <dgm:prSet/>
      <dgm:spPr/>
      <dgm:t>
        <a:bodyPr/>
        <a:lstStyle/>
        <a:p>
          <a:pPr algn="l"/>
          <a:endParaRPr lang="ru-RU"/>
        </a:p>
      </dgm:t>
    </dgm:pt>
    <dgm:pt modelId="{B5F17F06-EFD2-4CFB-AD18-6EC7F68B35C3}">
      <dgm:prSet/>
      <dgm:spPr/>
      <dgm:t>
        <a:bodyPr/>
        <a:lstStyle/>
        <a:p>
          <a:pPr algn="l"/>
          <a:r>
            <a:rPr lang="ru-RU" dirty="0" err="1" smtClean="0"/>
            <a:t>прагнення</a:t>
          </a:r>
          <a:r>
            <a:rPr lang="ru-RU" dirty="0" smtClean="0"/>
            <a:t> до </a:t>
          </a:r>
          <a:r>
            <a:rPr lang="ru-RU" dirty="0" err="1" smtClean="0"/>
            <a:t>кращого</a:t>
          </a:r>
          <a:r>
            <a:rPr lang="ru-RU" dirty="0" smtClean="0"/>
            <a:t>;</a:t>
          </a:r>
          <a:endParaRPr lang="ru-RU" dirty="0"/>
        </a:p>
      </dgm:t>
    </dgm:pt>
    <dgm:pt modelId="{AAF900A3-50CF-45F9-A467-CF8F9072B3A9}" type="parTrans" cxnId="{8B9EFB6F-FEA0-43E0-9F38-24071A336DC4}">
      <dgm:prSet/>
      <dgm:spPr/>
      <dgm:t>
        <a:bodyPr/>
        <a:lstStyle/>
        <a:p>
          <a:pPr algn="l"/>
          <a:endParaRPr lang="ru-RU"/>
        </a:p>
      </dgm:t>
    </dgm:pt>
    <dgm:pt modelId="{334EE080-E289-4409-93FE-E092ABB1FB5A}" type="sibTrans" cxnId="{8B9EFB6F-FEA0-43E0-9F38-24071A336DC4}">
      <dgm:prSet/>
      <dgm:spPr/>
      <dgm:t>
        <a:bodyPr/>
        <a:lstStyle/>
        <a:p>
          <a:pPr algn="l"/>
          <a:endParaRPr lang="ru-RU"/>
        </a:p>
      </dgm:t>
    </dgm:pt>
    <dgm:pt modelId="{8161539B-FA1F-4A55-8748-12F3FAC90244}">
      <dgm:prSet/>
      <dgm:spPr/>
      <dgm:t>
        <a:bodyPr/>
        <a:lstStyle/>
        <a:p>
          <a:pPr algn="l"/>
          <a:r>
            <a:rPr lang="ru-RU" dirty="0" err="1" smtClean="0"/>
            <a:t>формування</a:t>
          </a:r>
          <a:r>
            <a:rPr lang="ru-RU" dirty="0" smtClean="0"/>
            <a:t> </a:t>
          </a:r>
          <a:r>
            <a:rPr lang="ru-RU" dirty="0" err="1" smtClean="0"/>
            <a:t>творчої</a:t>
          </a:r>
          <a:r>
            <a:rPr lang="ru-RU" dirty="0" smtClean="0"/>
            <a:t> </a:t>
          </a:r>
          <a:r>
            <a:rPr lang="ru-RU" dirty="0" err="1" smtClean="0"/>
            <a:t>активності</a:t>
          </a:r>
          <a:r>
            <a:rPr lang="ru-RU" dirty="0" smtClean="0"/>
            <a:t>;</a:t>
          </a:r>
          <a:endParaRPr lang="ru-RU" dirty="0"/>
        </a:p>
      </dgm:t>
    </dgm:pt>
    <dgm:pt modelId="{A0981524-931F-407D-9171-AA1656BDA927}" type="parTrans" cxnId="{02CF00C1-D0B0-4FFE-9E6F-8C2609603BF3}">
      <dgm:prSet/>
      <dgm:spPr/>
      <dgm:t>
        <a:bodyPr/>
        <a:lstStyle/>
        <a:p>
          <a:pPr algn="l"/>
          <a:endParaRPr lang="ru-RU"/>
        </a:p>
      </dgm:t>
    </dgm:pt>
    <dgm:pt modelId="{4C7CEB34-7E5B-4A53-84A4-7AB54EF1D360}" type="sibTrans" cxnId="{02CF00C1-D0B0-4FFE-9E6F-8C2609603BF3}">
      <dgm:prSet/>
      <dgm:spPr/>
      <dgm:t>
        <a:bodyPr/>
        <a:lstStyle/>
        <a:p>
          <a:pPr algn="l"/>
          <a:endParaRPr lang="ru-RU"/>
        </a:p>
      </dgm:t>
    </dgm:pt>
    <dgm:pt modelId="{61AF76F0-57B0-4E2F-8BD7-987B49A3DA88}">
      <dgm:prSet/>
      <dgm:spPr/>
      <dgm:t>
        <a:bodyPr/>
        <a:lstStyle/>
        <a:p>
          <a:pPr algn="l"/>
          <a:r>
            <a:rPr lang="ru-RU" dirty="0" err="1" smtClean="0"/>
            <a:t>доброзичливе</a:t>
          </a:r>
          <a:r>
            <a:rPr lang="ru-RU" dirty="0" smtClean="0"/>
            <a:t> </a:t>
          </a:r>
          <a:r>
            <a:rPr lang="ru-RU" dirty="0" err="1" smtClean="0"/>
            <a:t>ставлення</a:t>
          </a:r>
          <a:endParaRPr lang="ru-RU" dirty="0"/>
        </a:p>
      </dgm:t>
    </dgm:pt>
    <dgm:pt modelId="{13163E38-146D-4AAB-A386-0B07EFA19C42}" type="parTrans" cxnId="{CD851D9C-8138-4228-B4DA-7466827E0701}">
      <dgm:prSet/>
      <dgm:spPr/>
      <dgm:t>
        <a:bodyPr/>
        <a:lstStyle/>
        <a:p>
          <a:pPr algn="l"/>
          <a:endParaRPr lang="ru-RU"/>
        </a:p>
      </dgm:t>
    </dgm:pt>
    <dgm:pt modelId="{25095200-0A63-440B-9CF7-BE6A8122A909}" type="sibTrans" cxnId="{CD851D9C-8138-4228-B4DA-7466827E0701}">
      <dgm:prSet/>
      <dgm:spPr/>
      <dgm:t>
        <a:bodyPr/>
        <a:lstStyle/>
        <a:p>
          <a:pPr algn="l"/>
          <a:endParaRPr lang="ru-RU"/>
        </a:p>
      </dgm:t>
    </dgm:pt>
    <dgm:pt modelId="{3CFAD638-D89F-4923-A66A-EBD1137DCDCE}">
      <dgm:prSet/>
      <dgm:spPr/>
      <dgm:t>
        <a:bodyPr/>
        <a:lstStyle/>
        <a:p>
          <a:pPr algn="l"/>
          <a:r>
            <a:rPr lang="ru-RU" dirty="0" smtClean="0"/>
            <a:t>грамотна і </a:t>
          </a:r>
          <a:r>
            <a:rPr lang="ru-RU" dirty="0" err="1" smtClean="0"/>
            <a:t>педагогічно</a:t>
          </a:r>
          <a:r>
            <a:rPr lang="ru-RU" dirty="0" smtClean="0"/>
            <a:t> </a:t>
          </a:r>
          <a:r>
            <a:rPr lang="ru-RU" dirty="0" err="1" smtClean="0"/>
            <a:t>доцільна</a:t>
          </a:r>
          <a:r>
            <a:rPr lang="ru-RU" dirty="0" smtClean="0"/>
            <a:t> </a:t>
          </a:r>
          <a:r>
            <a:rPr lang="ru-RU" dirty="0" err="1" smtClean="0"/>
            <a:t>побудова</a:t>
          </a:r>
          <a:r>
            <a:rPr lang="ru-RU" dirty="0" smtClean="0"/>
            <a:t> </a:t>
          </a:r>
          <a:r>
            <a:rPr lang="ru-RU" dirty="0" err="1" smtClean="0"/>
            <a:t>освітньо</a:t>
          </a:r>
          <a:r>
            <a:rPr lang="ru-RU" dirty="0" smtClean="0"/>
            <a:t> – </a:t>
          </a:r>
          <a:r>
            <a:rPr lang="ru-RU" dirty="0" err="1" smtClean="0"/>
            <a:t>виховного</a:t>
          </a:r>
          <a:r>
            <a:rPr lang="ru-RU" dirty="0" smtClean="0"/>
            <a:t> </a:t>
          </a:r>
          <a:r>
            <a:rPr lang="ru-RU" dirty="0" err="1" smtClean="0"/>
            <a:t>процесу</a:t>
          </a:r>
          <a:endParaRPr lang="ru-RU" dirty="0"/>
        </a:p>
      </dgm:t>
    </dgm:pt>
    <dgm:pt modelId="{26AA751F-0970-4F83-A309-25DB8AA25ABC}" type="parTrans" cxnId="{8BF9C142-F828-461F-963A-0322BE5D5547}">
      <dgm:prSet/>
      <dgm:spPr/>
      <dgm:t>
        <a:bodyPr/>
        <a:lstStyle/>
        <a:p>
          <a:pPr algn="l"/>
          <a:endParaRPr lang="ru-RU"/>
        </a:p>
      </dgm:t>
    </dgm:pt>
    <dgm:pt modelId="{F5CD1313-C4FE-4F5A-A56D-FEA49BF90CA4}" type="sibTrans" cxnId="{8BF9C142-F828-461F-963A-0322BE5D5547}">
      <dgm:prSet/>
      <dgm:spPr/>
      <dgm:t>
        <a:bodyPr/>
        <a:lstStyle/>
        <a:p>
          <a:pPr algn="l"/>
          <a:endParaRPr lang="ru-RU"/>
        </a:p>
      </dgm:t>
    </dgm:pt>
    <dgm:pt modelId="{F67FD4CF-061C-47D3-BEA0-522CC29C9711}" type="pres">
      <dgm:prSet presAssocID="{939F5CD1-C37B-41EE-B6A8-B5E83A0F5244}" presName="linearFlow" presStyleCnt="0">
        <dgm:presLayoutVars>
          <dgm:dir/>
          <dgm:resizeHandles val="exact"/>
        </dgm:presLayoutVars>
      </dgm:prSet>
      <dgm:spPr/>
    </dgm:pt>
    <dgm:pt modelId="{E4E161D9-B62A-4FD8-87DA-90A683AC9FC8}" type="pres">
      <dgm:prSet presAssocID="{518D59A2-8036-4764-AC94-69329FF7CB68}" presName="composite" presStyleCnt="0"/>
      <dgm:spPr/>
    </dgm:pt>
    <dgm:pt modelId="{AA6D82A7-8B09-4FF0-9B3E-FB46DEA96346}" type="pres">
      <dgm:prSet presAssocID="{518D59A2-8036-4764-AC94-69329FF7CB68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54807DA-005B-4BD6-8473-19BB75EA7FF4}" type="pres">
      <dgm:prSet presAssocID="{518D59A2-8036-4764-AC94-69329FF7CB6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D5B3F-5A50-483B-B3B5-A54365D0A95B}" type="pres">
      <dgm:prSet presAssocID="{2D45D383-781B-49CC-9F6E-64BA4FF480B1}" presName="spacing" presStyleCnt="0"/>
      <dgm:spPr/>
    </dgm:pt>
    <dgm:pt modelId="{FFE66E99-B975-4056-A2AD-569321AABA6C}" type="pres">
      <dgm:prSet presAssocID="{07B33BE3-F16E-46D5-B06F-DA2FDB387C1F}" presName="composite" presStyleCnt="0"/>
      <dgm:spPr/>
    </dgm:pt>
    <dgm:pt modelId="{8A8D5AAB-FB5D-42E4-B36A-BAEDD69659FE}" type="pres">
      <dgm:prSet presAssocID="{07B33BE3-F16E-46D5-B06F-DA2FDB387C1F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4D27B1-194F-4ED9-A514-93AD6C6215FB}" type="pres">
      <dgm:prSet presAssocID="{07B33BE3-F16E-46D5-B06F-DA2FDB387C1F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150A8-FF88-494B-B3BD-597B9FA1FD69}" type="pres">
      <dgm:prSet presAssocID="{43B7B484-AFBA-4CB5-9748-E0586C8B9D1A}" presName="spacing" presStyleCnt="0"/>
      <dgm:spPr/>
    </dgm:pt>
    <dgm:pt modelId="{C1CA8AAF-C89C-4278-A912-E5F1F40BDF0E}" type="pres">
      <dgm:prSet presAssocID="{B5F17F06-EFD2-4CFB-AD18-6EC7F68B35C3}" presName="composite" presStyleCnt="0"/>
      <dgm:spPr/>
    </dgm:pt>
    <dgm:pt modelId="{4DCEC920-6F81-4A0B-B947-DF7957698081}" type="pres">
      <dgm:prSet presAssocID="{B5F17F06-EFD2-4CFB-AD18-6EC7F68B35C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5AE9D77-163A-4C20-AF34-80A3DF748862}" type="pres">
      <dgm:prSet presAssocID="{B5F17F06-EFD2-4CFB-AD18-6EC7F68B35C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75A6C-119D-43D1-A06E-98253CE8D86C}" type="pres">
      <dgm:prSet presAssocID="{334EE080-E289-4409-93FE-E092ABB1FB5A}" presName="spacing" presStyleCnt="0"/>
      <dgm:spPr/>
    </dgm:pt>
    <dgm:pt modelId="{6DAADA58-B10C-4CB6-84AE-2DB7E1CFF98B}" type="pres">
      <dgm:prSet presAssocID="{8161539B-FA1F-4A55-8748-12F3FAC90244}" presName="composite" presStyleCnt="0"/>
      <dgm:spPr/>
    </dgm:pt>
    <dgm:pt modelId="{E21A19CB-DC4C-4E40-A7DD-713E7DAD5119}" type="pres">
      <dgm:prSet presAssocID="{8161539B-FA1F-4A55-8748-12F3FAC90244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85506B8-6738-40C0-85D9-8B39B325406C}" type="pres">
      <dgm:prSet presAssocID="{8161539B-FA1F-4A55-8748-12F3FAC90244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D8AA5-77C6-41DB-809F-839A807CFC05}" type="pres">
      <dgm:prSet presAssocID="{4C7CEB34-7E5B-4A53-84A4-7AB54EF1D360}" presName="spacing" presStyleCnt="0"/>
      <dgm:spPr/>
    </dgm:pt>
    <dgm:pt modelId="{F301C384-D38F-4A29-8FF1-8104A6164FF7}" type="pres">
      <dgm:prSet presAssocID="{61AF76F0-57B0-4E2F-8BD7-987B49A3DA88}" presName="composite" presStyleCnt="0"/>
      <dgm:spPr/>
    </dgm:pt>
    <dgm:pt modelId="{2210380E-6EFD-4D33-894B-A4A25E2A7070}" type="pres">
      <dgm:prSet presAssocID="{61AF76F0-57B0-4E2F-8BD7-987B49A3DA88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3E7FDC6-DB74-4C77-8E3B-04D2E0CA2E94}" type="pres">
      <dgm:prSet presAssocID="{61AF76F0-57B0-4E2F-8BD7-987B49A3DA88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F5491-28B1-439A-A45D-91814A418890}" type="pres">
      <dgm:prSet presAssocID="{25095200-0A63-440B-9CF7-BE6A8122A909}" presName="spacing" presStyleCnt="0"/>
      <dgm:spPr/>
    </dgm:pt>
    <dgm:pt modelId="{5A71933B-06C0-4755-8007-D5D7EEADB7F6}" type="pres">
      <dgm:prSet presAssocID="{3CFAD638-D89F-4923-A66A-EBD1137DCDCE}" presName="composite" presStyleCnt="0"/>
      <dgm:spPr/>
    </dgm:pt>
    <dgm:pt modelId="{63D3A98F-ACC8-4E33-AA8E-E1649FA86D9C}" type="pres">
      <dgm:prSet presAssocID="{3CFAD638-D89F-4923-A66A-EBD1137DCDCE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CE9AF14-AECA-4DF1-BD7A-6FB9D0E16C03}" type="pres">
      <dgm:prSet presAssocID="{3CFAD638-D89F-4923-A66A-EBD1137DCDCE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638CBB-1A73-4FE2-88EE-1BCC22F180D7}" type="presOf" srcId="{B5F17F06-EFD2-4CFB-AD18-6EC7F68B35C3}" destId="{85AE9D77-163A-4C20-AF34-80A3DF748862}" srcOrd="0" destOrd="0" presId="urn:microsoft.com/office/officeart/2005/8/layout/vList3"/>
    <dgm:cxn modelId="{A42786E1-6668-4E6B-B27A-879023E58B1F}" type="presOf" srcId="{07B33BE3-F16E-46D5-B06F-DA2FDB387C1F}" destId="{B54D27B1-194F-4ED9-A514-93AD6C6215FB}" srcOrd="0" destOrd="0" presId="urn:microsoft.com/office/officeart/2005/8/layout/vList3"/>
    <dgm:cxn modelId="{E2D4B1F4-D523-47F1-8EDB-6B7B375B8095}" type="presOf" srcId="{61AF76F0-57B0-4E2F-8BD7-987B49A3DA88}" destId="{C3E7FDC6-DB74-4C77-8E3B-04D2E0CA2E94}" srcOrd="0" destOrd="0" presId="urn:microsoft.com/office/officeart/2005/8/layout/vList3"/>
    <dgm:cxn modelId="{DED609D6-220B-43BA-8DA9-6E15DF199929}" type="presOf" srcId="{939F5CD1-C37B-41EE-B6A8-B5E83A0F5244}" destId="{F67FD4CF-061C-47D3-BEA0-522CC29C9711}" srcOrd="0" destOrd="0" presId="urn:microsoft.com/office/officeart/2005/8/layout/vList3"/>
    <dgm:cxn modelId="{02CF00C1-D0B0-4FFE-9E6F-8C2609603BF3}" srcId="{939F5CD1-C37B-41EE-B6A8-B5E83A0F5244}" destId="{8161539B-FA1F-4A55-8748-12F3FAC90244}" srcOrd="3" destOrd="0" parTransId="{A0981524-931F-407D-9171-AA1656BDA927}" sibTransId="{4C7CEB34-7E5B-4A53-84A4-7AB54EF1D360}"/>
    <dgm:cxn modelId="{CA4B5123-9133-4746-B892-6DD72FBEAAE7}" type="presOf" srcId="{8161539B-FA1F-4A55-8748-12F3FAC90244}" destId="{C85506B8-6738-40C0-85D9-8B39B325406C}" srcOrd="0" destOrd="0" presId="urn:microsoft.com/office/officeart/2005/8/layout/vList3"/>
    <dgm:cxn modelId="{CD851D9C-8138-4228-B4DA-7466827E0701}" srcId="{939F5CD1-C37B-41EE-B6A8-B5E83A0F5244}" destId="{61AF76F0-57B0-4E2F-8BD7-987B49A3DA88}" srcOrd="4" destOrd="0" parTransId="{13163E38-146D-4AAB-A386-0B07EFA19C42}" sibTransId="{25095200-0A63-440B-9CF7-BE6A8122A909}"/>
    <dgm:cxn modelId="{D1F55341-ABFA-45D3-B45F-D8B038E59801}" type="presOf" srcId="{3CFAD638-D89F-4923-A66A-EBD1137DCDCE}" destId="{ECE9AF14-AECA-4DF1-BD7A-6FB9D0E16C03}" srcOrd="0" destOrd="0" presId="urn:microsoft.com/office/officeart/2005/8/layout/vList3"/>
    <dgm:cxn modelId="{3CB10F83-856C-4817-AD3B-FAD7D7B63ACF}" srcId="{939F5CD1-C37B-41EE-B6A8-B5E83A0F5244}" destId="{07B33BE3-F16E-46D5-B06F-DA2FDB387C1F}" srcOrd="1" destOrd="0" parTransId="{83CDC732-2912-49F5-B90C-317FC224451E}" sibTransId="{43B7B484-AFBA-4CB5-9748-E0586C8B9D1A}"/>
    <dgm:cxn modelId="{73BB6C49-D9EE-4EE5-B1BB-ABC97A7D7AE2}" type="presOf" srcId="{518D59A2-8036-4764-AC94-69329FF7CB68}" destId="{354807DA-005B-4BD6-8473-19BB75EA7FF4}" srcOrd="0" destOrd="0" presId="urn:microsoft.com/office/officeart/2005/8/layout/vList3"/>
    <dgm:cxn modelId="{8B9EFB6F-FEA0-43E0-9F38-24071A336DC4}" srcId="{939F5CD1-C37B-41EE-B6A8-B5E83A0F5244}" destId="{B5F17F06-EFD2-4CFB-AD18-6EC7F68B35C3}" srcOrd="2" destOrd="0" parTransId="{AAF900A3-50CF-45F9-A467-CF8F9072B3A9}" sibTransId="{334EE080-E289-4409-93FE-E092ABB1FB5A}"/>
    <dgm:cxn modelId="{425E1917-CF30-4201-8803-6AEF4F95E93B}" srcId="{939F5CD1-C37B-41EE-B6A8-B5E83A0F5244}" destId="{518D59A2-8036-4764-AC94-69329FF7CB68}" srcOrd="0" destOrd="0" parTransId="{903EEBB5-D40E-439A-B6AB-D969FFF5C4AF}" sibTransId="{2D45D383-781B-49CC-9F6E-64BA4FF480B1}"/>
    <dgm:cxn modelId="{8BF9C142-F828-461F-963A-0322BE5D5547}" srcId="{939F5CD1-C37B-41EE-B6A8-B5E83A0F5244}" destId="{3CFAD638-D89F-4923-A66A-EBD1137DCDCE}" srcOrd="5" destOrd="0" parTransId="{26AA751F-0970-4F83-A309-25DB8AA25ABC}" sibTransId="{F5CD1313-C4FE-4F5A-A56D-FEA49BF90CA4}"/>
    <dgm:cxn modelId="{06F74299-9833-496A-BA8F-B62C20476A2A}" type="presParOf" srcId="{F67FD4CF-061C-47D3-BEA0-522CC29C9711}" destId="{E4E161D9-B62A-4FD8-87DA-90A683AC9FC8}" srcOrd="0" destOrd="0" presId="urn:microsoft.com/office/officeart/2005/8/layout/vList3"/>
    <dgm:cxn modelId="{3C19A71F-1B1B-4472-BE89-B8E6A49796CF}" type="presParOf" srcId="{E4E161D9-B62A-4FD8-87DA-90A683AC9FC8}" destId="{AA6D82A7-8B09-4FF0-9B3E-FB46DEA96346}" srcOrd="0" destOrd="0" presId="urn:microsoft.com/office/officeart/2005/8/layout/vList3"/>
    <dgm:cxn modelId="{5957666D-254E-4920-A2E3-1939C1115D74}" type="presParOf" srcId="{E4E161D9-B62A-4FD8-87DA-90A683AC9FC8}" destId="{354807DA-005B-4BD6-8473-19BB75EA7FF4}" srcOrd="1" destOrd="0" presId="urn:microsoft.com/office/officeart/2005/8/layout/vList3"/>
    <dgm:cxn modelId="{3D87F091-21E8-4D4E-9AAE-D2019DC9C459}" type="presParOf" srcId="{F67FD4CF-061C-47D3-BEA0-522CC29C9711}" destId="{0A6D5B3F-5A50-483B-B3B5-A54365D0A95B}" srcOrd="1" destOrd="0" presId="urn:microsoft.com/office/officeart/2005/8/layout/vList3"/>
    <dgm:cxn modelId="{5AE4998A-035B-46B6-8378-5D5BBEA97633}" type="presParOf" srcId="{F67FD4CF-061C-47D3-BEA0-522CC29C9711}" destId="{FFE66E99-B975-4056-A2AD-569321AABA6C}" srcOrd="2" destOrd="0" presId="urn:microsoft.com/office/officeart/2005/8/layout/vList3"/>
    <dgm:cxn modelId="{39881935-B2C7-48CB-8796-717C9927BBA5}" type="presParOf" srcId="{FFE66E99-B975-4056-A2AD-569321AABA6C}" destId="{8A8D5AAB-FB5D-42E4-B36A-BAEDD69659FE}" srcOrd="0" destOrd="0" presId="urn:microsoft.com/office/officeart/2005/8/layout/vList3"/>
    <dgm:cxn modelId="{809DD61D-85EA-4D99-A9C8-1BACA4D50D17}" type="presParOf" srcId="{FFE66E99-B975-4056-A2AD-569321AABA6C}" destId="{B54D27B1-194F-4ED9-A514-93AD6C6215FB}" srcOrd="1" destOrd="0" presId="urn:microsoft.com/office/officeart/2005/8/layout/vList3"/>
    <dgm:cxn modelId="{72813F02-FF7C-415C-8064-1EA3839C9A75}" type="presParOf" srcId="{F67FD4CF-061C-47D3-BEA0-522CC29C9711}" destId="{840150A8-FF88-494B-B3BD-597B9FA1FD69}" srcOrd="3" destOrd="0" presId="urn:microsoft.com/office/officeart/2005/8/layout/vList3"/>
    <dgm:cxn modelId="{99E44F9A-52E1-4151-A9EF-41E6785C6C10}" type="presParOf" srcId="{F67FD4CF-061C-47D3-BEA0-522CC29C9711}" destId="{C1CA8AAF-C89C-4278-A912-E5F1F40BDF0E}" srcOrd="4" destOrd="0" presId="urn:microsoft.com/office/officeart/2005/8/layout/vList3"/>
    <dgm:cxn modelId="{D2734C58-6CB5-4AE3-ADD8-FA15BA47636E}" type="presParOf" srcId="{C1CA8AAF-C89C-4278-A912-E5F1F40BDF0E}" destId="{4DCEC920-6F81-4A0B-B947-DF7957698081}" srcOrd="0" destOrd="0" presId="urn:microsoft.com/office/officeart/2005/8/layout/vList3"/>
    <dgm:cxn modelId="{2D446167-9B98-4FFF-8073-7E27273BC57F}" type="presParOf" srcId="{C1CA8AAF-C89C-4278-A912-E5F1F40BDF0E}" destId="{85AE9D77-163A-4C20-AF34-80A3DF748862}" srcOrd="1" destOrd="0" presId="urn:microsoft.com/office/officeart/2005/8/layout/vList3"/>
    <dgm:cxn modelId="{6036EC0F-89BB-4797-A83A-651AB072EDD4}" type="presParOf" srcId="{F67FD4CF-061C-47D3-BEA0-522CC29C9711}" destId="{FD175A6C-119D-43D1-A06E-98253CE8D86C}" srcOrd="5" destOrd="0" presId="urn:microsoft.com/office/officeart/2005/8/layout/vList3"/>
    <dgm:cxn modelId="{3E49DB47-35C3-49FF-B03A-8984F97DEDAE}" type="presParOf" srcId="{F67FD4CF-061C-47D3-BEA0-522CC29C9711}" destId="{6DAADA58-B10C-4CB6-84AE-2DB7E1CFF98B}" srcOrd="6" destOrd="0" presId="urn:microsoft.com/office/officeart/2005/8/layout/vList3"/>
    <dgm:cxn modelId="{5F3E4790-E46C-4A28-A749-700A67C8605F}" type="presParOf" srcId="{6DAADA58-B10C-4CB6-84AE-2DB7E1CFF98B}" destId="{E21A19CB-DC4C-4E40-A7DD-713E7DAD5119}" srcOrd="0" destOrd="0" presId="urn:microsoft.com/office/officeart/2005/8/layout/vList3"/>
    <dgm:cxn modelId="{B3643AAB-2EB0-4E49-BC51-46A89A22EF2B}" type="presParOf" srcId="{6DAADA58-B10C-4CB6-84AE-2DB7E1CFF98B}" destId="{C85506B8-6738-40C0-85D9-8B39B325406C}" srcOrd="1" destOrd="0" presId="urn:microsoft.com/office/officeart/2005/8/layout/vList3"/>
    <dgm:cxn modelId="{B1D18207-EDD7-42AC-B5BD-8333B234FDE2}" type="presParOf" srcId="{F67FD4CF-061C-47D3-BEA0-522CC29C9711}" destId="{22AD8AA5-77C6-41DB-809F-839A807CFC05}" srcOrd="7" destOrd="0" presId="urn:microsoft.com/office/officeart/2005/8/layout/vList3"/>
    <dgm:cxn modelId="{7F990E0A-D814-4218-A7E5-D4102C611D7B}" type="presParOf" srcId="{F67FD4CF-061C-47D3-BEA0-522CC29C9711}" destId="{F301C384-D38F-4A29-8FF1-8104A6164FF7}" srcOrd="8" destOrd="0" presId="urn:microsoft.com/office/officeart/2005/8/layout/vList3"/>
    <dgm:cxn modelId="{FFF133FF-2BB5-498A-B5AC-90DAA5845311}" type="presParOf" srcId="{F301C384-D38F-4A29-8FF1-8104A6164FF7}" destId="{2210380E-6EFD-4D33-894B-A4A25E2A7070}" srcOrd="0" destOrd="0" presId="urn:microsoft.com/office/officeart/2005/8/layout/vList3"/>
    <dgm:cxn modelId="{39C29354-36AC-418C-BD5C-379A58CD6B9E}" type="presParOf" srcId="{F301C384-D38F-4A29-8FF1-8104A6164FF7}" destId="{C3E7FDC6-DB74-4C77-8E3B-04D2E0CA2E94}" srcOrd="1" destOrd="0" presId="urn:microsoft.com/office/officeart/2005/8/layout/vList3"/>
    <dgm:cxn modelId="{CE476FF2-837A-4792-BF61-F2AAA24EA41D}" type="presParOf" srcId="{F67FD4CF-061C-47D3-BEA0-522CC29C9711}" destId="{834F5491-28B1-439A-A45D-91814A418890}" srcOrd="9" destOrd="0" presId="urn:microsoft.com/office/officeart/2005/8/layout/vList3"/>
    <dgm:cxn modelId="{98DAB8BF-7986-4996-A6F3-97CF616577E5}" type="presParOf" srcId="{F67FD4CF-061C-47D3-BEA0-522CC29C9711}" destId="{5A71933B-06C0-4755-8007-D5D7EEADB7F6}" srcOrd="10" destOrd="0" presId="urn:microsoft.com/office/officeart/2005/8/layout/vList3"/>
    <dgm:cxn modelId="{9DA049DA-D44B-49CE-9AFD-B5D582292450}" type="presParOf" srcId="{5A71933B-06C0-4755-8007-D5D7EEADB7F6}" destId="{63D3A98F-ACC8-4E33-AA8E-E1649FA86D9C}" srcOrd="0" destOrd="0" presId="urn:microsoft.com/office/officeart/2005/8/layout/vList3"/>
    <dgm:cxn modelId="{18257897-9AB7-490D-B4A0-9F422B1CC1CF}" type="presParOf" srcId="{5A71933B-06C0-4755-8007-D5D7EEADB7F6}" destId="{ECE9AF14-AECA-4DF1-BD7A-6FB9D0E16C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35E751-CB8E-4E5A-B7AF-FF5EEB41FDF9}" type="doc">
      <dgm:prSet loTypeId="urn:microsoft.com/office/officeart/2005/8/layout/radial4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63CEB88-0E40-4637-90A8-35B43085D1F5}">
      <dgm:prSet phldrT="[Текст]"/>
      <dgm:spPr/>
      <dgm:t>
        <a:bodyPr/>
        <a:lstStyle/>
        <a:p>
          <a:r>
            <a:rPr lang="uk-UA" dirty="0" smtClean="0"/>
            <a:t>Фази становлення соціальної особистості</a:t>
          </a:r>
          <a:endParaRPr lang="ru-RU" dirty="0"/>
        </a:p>
      </dgm:t>
    </dgm:pt>
    <dgm:pt modelId="{492496D0-A182-43F1-ADF2-2B171505452D}" type="parTrans" cxnId="{9017B75D-59D1-478A-8918-44A45A10D179}">
      <dgm:prSet/>
      <dgm:spPr/>
      <dgm:t>
        <a:bodyPr/>
        <a:lstStyle/>
        <a:p>
          <a:endParaRPr lang="ru-RU"/>
        </a:p>
      </dgm:t>
    </dgm:pt>
    <dgm:pt modelId="{3F2E83C1-E1CA-4B39-B708-F209CD7E415A}" type="sibTrans" cxnId="{9017B75D-59D1-478A-8918-44A45A10D179}">
      <dgm:prSet/>
      <dgm:spPr/>
      <dgm:t>
        <a:bodyPr/>
        <a:lstStyle/>
        <a:p>
          <a:endParaRPr lang="ru-RU"/>
        </a:p>
      </dgm:t>
    </dgm:pt>
    <dgm:pt modelId="{95C5A546-B293-4F2E-8505-6DF4E292D64C}">
      <dgm:prSet phldrT="[Текст]"/>
      <dgm:spPr/>
      <dgm:t>
        <a:bodyPr/>
        <a:lstStyle/>
        <a:p>
          <a:r>
            <a:rPr lang="uk-UA" dirty="0" smtClean="0"/>
            <a:t>Адаптація дитини у соціумі</a:t>
          </a:r>
          <a:endParaRPr lang="ru-RU" dirty="0"/>
        </a:p>
      </dgm:t>
    </dgm:pt>
    <dgm:pt modelId="{8D6F465E-FB9A-41F0-AA94-5CDF30EE8EFE}" type="parTrans" cxnId="{7FAB3BC7-5EDA-42DA-A9F0-15BE02EAFAE6}">
      <dgm:prSet/>
      <dgm:spPr/>
      <dgm:t>
        <a:bodyPr/>
        <a:lstStyle/>
        <a:p>
          <a:endParaRPr lang="ru-RU"/>
        </a:p>
      </dgm:t>
    </dgm:pt>
    <dgm:pt modelId="{AE5DCEB3-93FD-4E18-8B5F-191C5E4686C5}" type="sibTrans" cxnId="{7FAB3BC7-5EDA-42DA-A9F0-15BE02EAFAE6}">
      <dgm:prSet/>
      <dgm:spPr/>
      <dgm:t>
        <a:bodyPr/>
        <a:lstStyle/>
        <a:p>
          <a:endParaRPr lang="ru-RU"/>
        </a:p>
      </dgm:t>
    </dgm:pt>
    <dgm:pt modelId="{29F10527-9E36-4BE4-B52D-C8A374DBFCA9}">
      <dgm:prSet phldrT="[Текст]" custT="1"/>
      <dgm:spPr/>
      <dgm:t>
        <a:bodyPr/>
        <a:lstStyle/>
        <a:p>
          <a:r>
            <a:rPr lang="uk-UA" sz="2000" dirty="0" smtClean="0"/>
            <a:t>Прояв власного </a:t>
          </a:r>
        </a:p>
        <a:p>
          <a:r>
            <a:rPr lang="uk-UA" sz="3200" dirty="0" smtClean="0"/>
            <a:t>Я</a:t>
          </a:r>
          <a:endParaRPr lang="ru-RU" sz="3200" dirty="0"/>
        </a:p>
      </dgm:t>
    </dgm:pt>
    <dgm:pt modelId="{AEF5B317-1298-40D6-AB9E-3450FCAA5705}" type="parTrans" cxnId="{3A470E49-D25F-4A5E-9254-63F6F04B7377}">
      <dgm:prSet/>
      <dgm:spPr/>
      <dgm:t>
        <a:bodyPr/>
        <a:lstStyle/>
        <a:p>
          <a:endParaRPr lang="ru-RU"/>
        </a:p>
      </dgm:t>
    </dgm:pt>
    <dgm:pt modelId="{CDF90AF1-271D-4BC1-9611-B2E668651CDD}" type="sibTrans" cxnId="{3A470E49-D25F-4A5E-9254-63F6F04B7377}">
      <dgm:prSet/>
      <dgm:spPr/>
      <dgm:t>
        <a:bodyPr/>
        <a:lstStyle/>
        <a:p>
          <a:endParaRPr lang="ru-RU"/>
        </a:p>
      </dgm:t>
    </dgm:pt>
    <dgm:pt modelId="{B86E92D3-852E-43F8-B2DF-B7C1E0BCA59B}">
      <dgm:prSet phldrT="[Текст]"/>
      <dgm:spPr/>
      <dgm:t>
        <a:bodyPr/>
        <a:lstStyle/>
        <a:p>
          <a:r>
            <a:rPr lang="uk-UA" dirty="0" smtClean="0"/>
            <a:t>Інтегрування молодшого школяра з групою однолітків</a:t>
          </a:r>
          <a:endParaRPr lang="ru-RU" dirty="0"/>
        </a:p>
      </dgm:t>
    </dgm:pt>
    <dgm:pt modelId="{B2061ABE-0AD4-47E3-A59A-3EB3F176DE8D}" type="parTrans" cxnId="{7D6788E0-9B29-485B-BF5C-94598C4B1758}">
      <dgm:prSet/>
      <dgm:spPr/>
      <dgm:t>
        <a:bodyPr/>
        <a:lstStyle/>
        <a:p>
          <a:endParaRPr lang="ru-RU"/>
        </a:p>
      </dgm:t>
    </dgm:pt>
    <dgm:pt modelId="{90AA81A8-59EE-42A3-AFF7-AED5B464E527}" type="sibTrans" cxnId="{7D6788E0-9B29-485B-BF5C-94598C4B1758}">
      <dgm:prSet/>
      <dgm:spPr/>
      <dgm:t>
        <a:bodyPr/>
        <a:lstStyle/>
        <a:p>
          <a:endParaRPr lang="ru-RU"/>
        </a:p>
      </dgm:t>
    </dgm:pt>
    <dgm:pt modelId="{5309E588-065A-4092-98F8-E08DA415DC1D}" type="pres">
      <dgm:prSet presAssocID="{8E35E751-CB8E-4E5A-B7AF-FF5EEB41FD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3FC323-77F5-4BFB-A3B1-025B5DA09C1C}" type="pres">
      <dgm:prSet presAssocID="{C63CEB88-0E40-4637-90A8-35B43085D1F5}" presName="centerShape" presStyleLbl="node0" presStyleIdx="0" presStyleCnt="1"/>
      <dgm:spPr/>
      <dgm:t>
        <a:bodyPr/>
        <a:lstStyle/>
        <a:p>
          <a:endParaRPr lang="ru-RU"/>
        </a:p>
      </dgm:t>
    </dgm:pt>
    <dgm:pt modelId="{AFFAFF7B-10FC-4BC7-8B24-1230A0E81C1C}" type="pres">
      <dgm:prSet presAssocID="{8D6F465E-FB9A-41F0-AA94-5CDF30EE8EFE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0AA02523-B0F9-456A-B65E-B66F6A67B163}" type="pres">
      <dgm:prSet presAssocID="{95C5A546-B293-4F2E-8505-6DF4E292D6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9716B-95B9-446D-9A52-955A9473B326}" type="pres">
      <dgm:prSet presAssocID="{AEF5B317-1298-40D6-AB9E-3450FCAA5705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0B146150-21EA-4892-AF91-50D8D43CF3FF}" type="pres">
      <dgm:prSet presAssocID="{29F10527-9E36-4BE4-B52D-C8A374DBFCA9}" presName="node" presStyleLbl="node1" presStyleIdx="1" presStyleCnt="3" custAng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723E7-FE3C-4A00-B5B8-D6EEE5AB77F2}" type="pres">
      <dgm:prSet presAssocID="{B2061ABE-0AD4-47E3-A59A-3EB3F176DE8D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57BBB142-A7D5-41B1-BB90-CBE7C61FA9F1}" type="pres">
      <dgm:prSet presAssocID="{B86E92D3-852E-43F8-B2DF-B7C1E0BCA59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15556B-9E3E-4215-830C-8CA0EC4ABD1B}" type="presOf" srcId="{B2061ABE-0AD4-47E3-A59A-3EB3F176DE8D}" destId="{397723E7-FE3C-4A00-B5B8-D6EEE5AB77F2}" srcOrd="0" destOrd="0" presId="urn:microsoft.com/office/officeart/2005/8/layout/radial4"/>
    <dgm:cxn modelId="{D1804822-D745-4DD7-8D2E-451496E4024D}" type="presOf" srcId="{8E35E751-CB8E-4E5A-B7AF-FF5EEB41FDF9}" destId="{5309E588-065A-4092-98F8-E08DA415DC1D}" srcOrd="0" destOrd="0" presId="urn:microsoft.com/office/officeart/2005/8/layout/radial4"/>
    <dgm:cxn modelId="{7D6788E0-9B29-485B-BF5C-94598C4B1758}" srcId="{C63CEB88-0E40-4637-90A8-35B43085D1F5}" destId="{B86E92D3-852E-43F8-B2DF-B7C1E0BCA59B}" srcOrd="2" destOrd="0" parTransId="{B2061ABE-0AD4-47E3-A59A-3EB3F176DE8D}" sibTransId="{90AA81A8-59EE-42A3-AFF7-AED5B464E527}"/>
    <dgm:cxn modelId="{6454A714-F5B0-416E-9EB2-1DB4D9614159}" type="presOf" srcId="{C63CEB88-0E40-4637-90A8-35B43085D1F5}" destId="{7E3FC323-77F5-4BFB-A3B1-025B5DA09C1C}" srcOrd="0" destOrd="0" presId="urn:microsoft.com/office/officeart/2005/8/layout/radial4"/>
    <dgm:cxn modelId="{3A470E49-D25F-4A5E-9254-63F6F04B7377}" srcId="{C63CEB88-0E40-4637-90A8-35B43085D1F5}" destId="{29F10527-9E36-4BE4-B52D-C8A374DBFCA9}" srcOrd="1" destOrd="0" parTransId="{AEF5B317-1298-40D6-AB9E-3450FCAA5705}" sibTransId="{CDF90AF1-271D-4BC1-9611-B2E668651CDD}"/>
    <dgm:cxn modelId="{7D2B1194-6D63-4350-BA70-1169D9098A5E}" type="presOf" srcId="{AEF5B317-1298-40D6-AB9E-3450FCAA5705}" destId="{A729716B-95B9-446D-9A52-955A9473B326}" srcOrd="0" destOrd="0" presId="urn:microsoft.com/office/officeart/2005/8/layout/radial4"/>
    <dgm:cxn modelId="{AAB40C05-26E8-4330-B79C-730FE8F84736}" type="presOf" srcId="{B86E92D3-852E-43F8-B2DF-B7C1E0BCA59B}" destId="{57BBB142-A7D5-41B1-BB90-CBE7C61FA9F1}" srcOrd="0" destOrd="0" presId="urn:microsoft.com/office/officeart/2005/8/layout/radial4"/>
    <dgm:cxn modelId="{59299291-35A2-43E4-AF86-380B548F6B45}" type="presOf" srcId="{8D6F465E-FB9A-41F0-AA94-5CDF30EE8EFE}" destId="{AFFAFF7B-10FC-4BC7-8B24-1230A0E81C1C}" srcOrd="0" destOrd="0" presId="urn:microsoft.com/office/officeart/2005/8/layout/radial4"/>
    <dgm:cxn modelId="{DE1F174F-795B-49D2-BD34-B2AC929DA097}" type="presOf" srcId="{29F10527-9E36-4BE4-B52D-C8A374DBFCA9}" destId="{0B146150-21EA-4892-AF91-50D8D43CF3FF}" srcOrd="0" destOrd="0" presId="urn:microsoft.com/office/officeart/2005/8/layout/radial4"/>
    <dgm:cxn modelId="{7FAB3BC7-5EDA-42DA-A9F0-15BE02EAFAE6}" srcId="{C63CEB88-0E40-4637-90A8-35B43085D1F5}" destId="{95C5A546-B293-4F2E-8505-6DF4E292D64C}" srcOrd="0" destOrd="0" parTransId="{8D6F465E-FB9A-41F0-AA94-5CDF30EE8EFE}" sibTransId="{AE5DCEB3-93FD-4E18-8B5F-191C5E4686C5}"/>
    <dgm:cxn modelId="{8FDB5744-A265-4F8A-8EDA-C75DECFC1503}" type="presOf" srcId="{95C5A546-B293-4F2E-8505-6DF4E292D64C}" destId="{0AA02523-B0F9-456A-B65E-B66F6A67B163}" srcOrd="0" destOrd="0" presId="urn:microsoft.com/office/officeart/2005/8/layout/radial4"/>
    <dgm:cxn modelId="{9017B75D-59D1-478A-8918-44A45A10D179}" srcId="{8E35E751-CB8E-4E5A-B7AF-FF5EEB41FDF9}" destId="{C63CEB88-0E40-4637-90A8-35B43085D1F5}" srcOrd="0" destOrd="0" parTransId="{492496D0-A182-43F1-ADF2-2B171505452D}" sibTransId="{3F2E83C1-E1CA-4B39-B708-F209CD7E415A}"/>
    <dgm:cxn modelId="{66C02CAE-F5C5-40E0-8B59-E9E7485C6CC6}" type="presParOf" srcId="{5309E588-065A-4092-98F8-E08DA415DC1D}" destId="{7E3FC323-77F5-4BFB-A3B1-025B5DA09C1C}" srcOrd="0" destOrd="0" presId="urn:microsoft.com/office/officeart/2005/8/layout/radial4"/>
    <dgm:cxn modelId="{1B8D7202-4F33-4BFD-BED7-562EA03ABC46}" type="presParOf" srcId="{5309E588-065A-4092-98F8-E08DA415DC1D}" destId="{AFFAFF7B-10FC-4BC7-8B24-1230A0E81C1C}" srcOrd="1" destOrd="0" presId="urn:microsoft.com/office/officeart/2005/8/layout/radial4"/>
    <dgm:cxn modelId="{879F10BD-C3FF-45D2-87B6-C50B10B631E2}" type="presParOf" srcId="{5309E588-065A-4092-98F8-E08DA415DC1D}" destId="{0AA02523-B0F9-456A-B65E-B66F6A67B163}" srcOrd="2" destOrd="0" presId="urn:microsoft.com/office/officeart/2005/8/layout/radial4"/>
    <dgm:cxn modelId="{E2388EC6-465C-4EAA-A56D-7CEAA738DAE8}" type="presParOf" srcId="{5309E588-065A-4092-98F8-E08DA415DC1D}" destId="{A729716B-95B9-446D-9A52-955A9473B326}" srcOrd="3" destOrd="0" presId="urn:microsoft.com/office/officeart/2005/8/layout/radial4"/>
    <dgm:cxn modelId="{C0534E1A-AD32-46E0-BF28-4F138AC03FF3}" type="presParOf" srcId="{5309E588-065A-4092-98F8-E08DA415DC1D}" destId="{0B146150-21EA-4892-AF91-50D8D43CF3FF}" srcOrd="4" destOrd="0" presId="urn:microsoft.com/office/officeart/2005/8/layout/radial4"/>
    <dgm:cxn modelId="{BC5AD4C9-6E90-4D9B-B947-DCEC445064C9}" type="presParOf" srcId="{5309E588-065A-4092-98F8-E08DA415DC1D}" destId="{397723E7-FE3C-4A00-B5B8-D6EEE5AB77F2}" srcOrd="5" destOrd="0" presId="urn:microsoft.com/office/officeart/2005/8/layout/radial4"/>
    <dgm:cxn modelId="{331219FA-4770-4D62-B6F6-79982707C3C0}" type="presParOf" srcId="{5309E588-065A-4092-98F8-E08DA415DC1D}" destId="{57BBB142-A7D5-41B1-BB90-CBE7C61FA9F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9F5CD1-C37B-41EE-B6A8-B5E83A0F5244}" type="doc">
      <dgm:prSet loTypeId="urn:microsoft.com/office/officeart/2005/8/layout/vList3" loCatId="picture" qsTypeId="urn:microsoft.com/office/officeart/2005/8/quickstyle/simple3" qsCatId="simple" csTypeId="urn:microsoft.com/office/officeart/2005/8/colors/colorful5" csCatId="colorful" phldr="1"/>
      <dgm:spPr/>
    </dgm:pt>
    <dgm:pt modelId="{518D59A2-8036-4764-AC94-69329FF7CB68}">
      <dgm:prSet/>
      <dgm:spPr/>
      <dgm:t>
        <a:bodyPr/>
        <a:lstStyle/>
        <a:p>
          <a:pPr algn="l"/>
          <a:r>
            <a:rPr lang="uk-UA" dirty="0" smtClean="0"/>
            <a:t>Складання родового дерева</a:t>
          </a:r>
          <a:endParaRPr lang="ru-RU" dirty="0"/>
        </a:p>
      </dgm:t>
    </dgm:pt>
    <dgm:pt modelId="{903EEBB5-D40E-439A-B6AB-D969FFF5C4AF}" type="parTrans" cxnId="{425E1917-CF30-4201-8803-6AEF4F95E93B}">
      <dgm:prSet/>
      <dgm:spPr/>
      <dgm:t>
        <a:bodyPr/>
        <a:lstStyle/>
        <a:p>
          <a:pPr algn="l"/>
          <a:endParaRPr lang="ru-RU"/>
        </a:p>
      </dgm:t>
    </dgm:pt>
    <dgm:pt modelId="{2D45D383-781B-49CC-9F6E-64BA4FF480B1}" type="sibTrans" cxnId="{425E1917-CF30-4201-8803-6AEF4F95E93B}">
      <dgm:prSet/>
      <dgm:spPr/>
      <dgm:t>
        <a:bodyPr/>
        <a:lstStyle/>
        <a:p>
          <a:pPr algn="l"/>
          <a:endParaRPr lang="ru-RU"/>
        </a:p>
      </dgm:t>
    </dgm:pt>
    <dgm:pt modelId="{07B33BE3-F16E-46D5-B06F-DA2FDB387C1F}">
      <dgm:prSet/>
      <dgm:spPr/>
      <dgm:t>
        <a:bodyPr/>
        <a:lstStyle/>
        <a:p>
          <a:pPr algn="l"/>
          <a:r>
            <a:rPr lang="uk-UA" dirty="0" smtClean="0"/>
            <a:t>Розглядань сімейного фото</a:t>
          </a:r>
          <a:endParaRPr lang="ru-RU" dirty="0"/>
        </a:p>
      </dgm:t>
    </dgm:pt>
    <dgm:pt modelId="{83CDC732-2912-49F5-B90C-317FC224451E}" type="parTrans" cxnId="{3CB10F83-856C-4817-AD3B-FAD7D7B63ACF}">
      <dgm:prSet/>
      <dgm:spPr/>
      <dgm:t>
        <a:bodyPr/>
        <a:lstStyle/>
        <a:p>
          <a:pPr algn="l"/>
          <a:endParaRPr lang="ru-RU"/>
        </a:p>
      </dgm:t>
    </dgm:pt>
    <dgm:pt modelId="{43B7B484-AFBA-4CB5-9748-E0586C8B9D1A}" type="sibTrans" cxnId="{3CB10F83-856C-4817-AD3B-FAD7D7B63ACF}">
      <dgm:prSet/>
      <dgm:spPr/>
      <dgm:t>
        <a:bodyPr/>
        <a:lstStyle/>
        <a:p>
          <a:pPr algn="l"/>
          <a:endParaRPr lang="ru-RU"/>
        </a:p>
      </dgm:t>
    </dgm:pt>
    <dgm:pt modelId="{B5F17F06-EFD2-4CFB-AD18-6EC7F68B35C3}">
      <dgm:prSet/>
      <dgm:spPr/>
      <dgm:t>
        <a:bodyPr/>
        <a:lstStyle/>
        <a:p>
          <a:pPr algn="l"/>
          <a:r>
            <a:rPr lang="uk-UA" dirty="0" smtClean="0"/>
            <a:t>Складання розповідей про родини та їхні традиції</a:t>
          </a:r>
          <a:endParaRPr lang="ru-RU" dirty="0"/>
        </a:p>
      </dgm:t>
    </dgm:pt>
    <dgm:pt modelId="{AAF900A3-50CF-45F9-A467-CF8F9072B3A9}" type="parTrans" cxnId="{8B9EFB6F-FEA0-43E0-9F38-24071A336DC4}">
      <dgm:prSet/>
      <dgm:spPr/>
      <dgm:t>
        <a:bodyPr/>
        <a:lstStyle/>
        <a:p>
          <a:pPr algn="l"/>
          <a:endParaRPr lang="ru-RU"/>
        </a:p>
      </dgm:t>
    </dgm:pt>
    <dgm:pt modelId="{334EE080-E289-4409-93FE-E092ABB1FB5A}" type="sibTrans" cxnId="{8B9EFB6F-FEA0-43E0-9F38-24071A336DC4}">
      <dgm:prSet/>
      <dgm:spPr/>
      <dgm:t>
        <a:bodyPr/>
        <a:lstStyle/>
        <a:p>
          <a:pPr algn="l"/>
          <a:endParaRPr lang="ru-RU"/>
        </a:p>
      </dgm:t>
    </dgm:pt>
    <dgm:pt modelId="{8161539B-FA1F-4A55-8748-12F3FAC90244}">
      <dgm:prSet/>
      <dgm:spPr/>
      <dgm:t>
        <a:bodyPr/>
        <a:lstStyle/>
        <a:p>
          <a:pPr algn="l"/>
          <a:r>
            <a:rPr lang="uk-UA" dirty="0" smtClean="0"/>
            <a:t>Бесіди про доброту, толерантність та взаємодопомогу</a:t>
          </a:r>
          <a:endParaRPr lang="ru-RU" dirty="0"/>
        </a:p>
      </dgm:t>
    </dgm:pt>
    <dgm:pt modelId="{A0981524-931F-407D-9171-AA1656BDA927}" type="parTrans" cxnId="{02CF00C1-D0B0-4FFE-9E6F-8C2609603BF3}">
      <dgm:prSet/>
      <dgm:spPr/>
      <dgm:t>
        <a:bodyPr/>
        <a:lstStyle/>
        <a:p>
          <a:pPr algn="l"/>
          <a:endParaRPr lang="ru-RU"/>
        </a:p>
      </dgm:t>
    </dgm:pt>
    <dgm:pt modelId="{4C7CEB34-7E5B-4A53-84A4-7AB54EF1D360}" type="sibTrans" cxnId="{02CF00C1-D0B0-4FFE-9E6F-8C2609603BF3}">
      <dgm:prSet/>
      <dgm:spPr/>
      <dgm:t>
        <a:bodyPr/>
        <a:lstStyle/>
        <a:p>
          <a:pPr algn="l"/>
          <a:endParaRPr lang="ru-RU"/>
        </a:p>
      </dgm:t>
    </dgm:pt>
    <dgm:pt modelId="{61AF76F0-57B0-4E2F-8BD7-987B49A3DA88}">
      <dgm:prSet/>
      <dgm:spPr/>
      <dgm:t>
        <a:bodyPr/>
        <a:lstStyle/>
        <a:p>
          <a:pPr algn="l"/>
          <a:r>
            <a:rPr lang="uk-UA" dirty="0" smtClean="0"/>
            <a:t>Тренінги та ігри</a:t>
          </a:r>
          <a:endParaRPr lang="ru-RU" dirty="0"/>
        </a:p>
      </dgm:t>
    </dgm:pt>
    <dgm:pt modelId="{13163E38-146D-4AAB-A386-0B07EFA19C42}" type="parTrans" cxnId="{CD851D9C-8138-4228-B4DA-7466827E0701}">
      <dgm:prSet/>
      <dgm:spPr/>
      <dgm:t>
        <a:bodyPr/>
        <a:lstStyle/>
        <a:p>
          <a:pPr algn="l"/>
          <a:endParaRPr lang="ru-RU"/>
        </a:p>
      </dgm:t>
    </dgm:pt>
    <dgm:pt modelId="{25095200-0A63-440B-9CF7-BE6A8122A909}" type="sibTrans" cxnId="{CD851D9C-8138-4228-B4DA-7466827E0701}">
      <dgm:prSet/>
      <dgm:spPr/>
      <dgm:t>
        <a:bodyPr/>
        <a:lstStyle/>
        <a:p>
          <a:pPr algn="l"/>
          <a:endParaRPr lang="ru-RU"/>
        </a:p>
      </dgm:t>
    </dgm:pt>
    <dgm:pt modelId="{3CFAD638-D89F-4923-A66A-EBD1137DCDCE}">
      <dgm:prSet/>
      <dgm:spPr/>
      <dgm:t>
        <a:bodyPr/>
        <a:lstStyle/>
        <a:p>
          <a:pPr algn="l"/>
          <a:r>
            <a:rPr lang="uk-UA" dirty="0" smtClean="0"/>
            <a:t>Екскурсії серед природи</a:t>
          </a:r>
          <a:endParaRPr lang="ru-RU" dirty="0"/>
        </a:p>
      </dgm:t>
    </dgm:pt>
    <dgm:pt modelId="{26AA751F-0970-4F83-A309-25DB8AA25ABC}" type="parTrans" cxnId="{8BF9C142-F828-461F-963A-0322BE5D5547}">
      <dgm:prSet/>
      <dgm:spPr/>
      <dgm:t>
        <a:bodyPr/>
        <a:lstStyle/>
        <a:p>
          <a:pPr algn="l"/>
          <a:endParaRPr lang="ru-RU"/>
        </a:p>
      </dgm:t>
    </dgm:pt>
    <dgm:pt modelId="{F5CD1313-C4FE-4F5A-A56D-FEA49BF90CA4}" type="sibTrans" cxnId="{8BF9C142-F828-461F-963A-0322BE5D5547}">
      <dgm:prSet/>
      <dgm:spPr/>
      <dgm:t>
        <a:bodyPr/>
        <a:lstStyle/>
        <a:p>
          <a:pPr algn="l"/>
          <a:endParaRPr lang="ru-RU"/>
        </a:p>
      </dgm:t>
    </dgm:pt>
    <dgm:pt modelId="{F67FD4CF-061C-47D3-BEA0-522CC29C9711}" type="pres">
      <dgm:prSet presAssocID="{939F5CD1-C37B-41EE-B6A8-B5E83A0F5244}" presName="linearFlow" presStyleCnt="0">
        <dgm:presLayoutVars>
          <dgm:dir/>
          <dgm:resizeHandles val="exact"/>
        </dgm:presLayoutVars>
      </dgm:prSet>
      <dgm:spPr/>
    </dgm:pt>
    <dgm:pt modelId="{E4E161D9-B62A-4FD8-87DA-90A683AC9FC8}" type="pres">
      <dgm:prSet presAssocID="{518D59A2-8036-4764-AC94-69329FF7CB68}" presName="composite" presStyleCnt="0"/>
      <dgm:spPr/>
    </dgm:pt>
    <dgm:pt modelId="{AA6D82A7-8B09-4FF0-9B3E-FB46DEA96346}" type="pres">
      <dgm:prSet presAssocID="{518D59A2-8036-4764-AC94-69329FF7CB68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54807DA-005B-4BD6-8473-19BB75EA7FF4}" type="pres">
      <dgm:prSet presAssocID="{518D59A2-8036-4764-AC94-69329FF7CB6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D5B3F-5A50-483B-B3B5-A54365D0A95B}" type="pres">
      <dgm:prSet presAssocID="{2D45D383-781B-49CC-9F6E-64BA4FF480B1}" presName="spacing" presStyleCnt="0"/>
      <dgm:spPr/>
    </dgm:pt>
    <dgm:pt modelId="{FFE66E99-B975-4056-A2AD-569321AABA6C}" type="pres">
      <dgm:prSet presAssocID="{07B33BE3-F16E-46D5-B06F-DA2FDB387C1F}" presName="composite" presStyleCnt="0"/>
      <dgm:spPr/>
    </dgm:pt>
    <dgm:pt modelId="{8A8D5AAB-FB5D-42E4-B36A-BAEDD69659FE}" type="pres">
      <dgm:prSet presAssocID="{07B33BE3-F16E-46D5-B06F-DA2FDB387C1F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4D27B1-194F-4ED9-A514-93AD6C6215FB}" type="pres">
      <dgm:prSet presAssocID="{07B33BE3-F16E-46D5-B06F-DA2FDB387C1F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150A8-FF88-494B-B3BD-597B9FA1FD69}" type="pres">
      <dgm:prSet presAssocID="{43B7B484-AFBA-4CB5-9748-E0586C8B9D1A}" presName="spacing" presStyleCnt="0"/>
      <dgm:spPr/>
    </dgm:pt>
    <dgm:pt modelId="{C1CA8AAF-C89C-4278-A912-E5F1F40BDF0E}" type="pres">
      <dgm:prSet presAssocID="{B5F17F06-EFD2-4CFB-AD18-6EC7F68B35C3}" presName="composite" presStyleCnt="0"/>
      <dgm:spPr/>
    </dgm:pt>
    <dgm:pt modelId="{4DCEC920-6F81-4A0B-B947-DF7957698081}" type="pres">
      <dgm:prSet presAssocID="{B5F17F06-EFD2-4CFB-AD18-6EC7F68B35C3}" presName="imgShp" presStyleLbl="fgImgPlace1" presStyleIdx="2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AE9D77-163A-4C20-AF34-80A3DF748862}" type="pres">
      <dgm:prSet presAssocID="{B5F17F06-EFD2-4CFB-AD18-6EC7F68B35C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75A6C-119D-43D1-A06E-98253CE8D86C}" type="pres">
      <dgm:prSet presAssocID="{334EE080-E289-4409-93FE-E092ABB1FB5A}" presName="spacing" presStyleCnt="0"/>
      <dgm:spPr/>
    </dgm:pt>
    <dgm:pt modelId="{6DAADA58-B10C-4CB6-84AE-2DB7E1CFF98B}" type="pres">
      <dgm:prSet presAssocID="{8161539B-FA1F-4A55-8748-12F3FAC90244}" presName="composite" presStyleCnt="0"/>
      <dgm:spPr/>
    </dgm:pt>
    <dgm:pt modelId="{E21A19CB-DC4C-4E40-A7DD-713E7DAD5119}" type="pres">
      <dgm:prSet presAssocID="{8161539B-FA1F-4A55-8748-12F3FAC90244}" presName="imgShp" presStyleLbl="fgImgPlace1" presStyleIdx="3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5506B8-6738-40C0-85D9-8B39B325406C}" type="pres">
      <dgm:prSet presAssocID="{8161539B-FA1F-4A55-8748-12F3FAC90244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D8AA5-77C6-41DB-809F-839A807CFC05}" type="pres">
      <dgm:prSet presAssocID="{4C7CEB34-7E5B-4A53-84A4-7AB54EF1D360}" presName="spacing" presStyleCnt="0"/>
      <dgm:spPr/>
    </dgm:pt>
    <dgm:pt modelId="{F301C384-D38F-4A29-8FF1-8104A6164FF7}" type="pres">
      <dgm:prSet presAssocID="{61AF76F0-57B0-4E2F-8BD7-987B49A3DA88}" presName="composite" presStyleCnt="0"/>
      <dgm:spPr/>
    </dgm:pt>
    <dgm:pt modelId="{2210380E-6EFD-4D33-894B-A4A25E2A7070}" type="pres">
      <dgm:prSet presAssocID="{61AF76F0-57B0-4E2F-8BD7-987B49A3DA88}" presName="imgShp" presStyleLbl="fgImgPlace1" presStyleIdx="4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E7FDC6-DB74-4C77-8E3B-04D2E0CA2E94}" type="pres">
      <dgm:prSet presAssocID="{61AF76F0-57B0-4E2F-8BD7-987B49A3DA88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F5491-28B1-439A-A45D-91814A418890}" type="pres">
      <dgm:prSet presAssocID="{25095200-0A63-440B-9CF7-BE6A8122A909}" presName="spacing" presStyleCnt="0"/>
      <dgm:spPr/>
    </dgm:pt>
    <dgm:pt modelId="{5A71933B-06C0-4755-8007-D5D7EEADB7F6}" type="pres">
      <dgm:prSet presAssocID="{3CFAD638-D89F-4923-A66A-EBD1137DCDCE}" presName="composite" presStyleCnt="0"/>
      <dgm:spPr/>
    </dgm:pt>
    <dgm:pt modelId="{63D3A98F-ACC8-4E33-AA8E-E1649FA86D9C}" type="pres">
      <dgm:prSet presAssocID="{3CFAD638-D89F-4923-A66A-EBD1137DCDCE}" presName="imgShp" presStyleLbl="fgImgPlace1" presStyleIdx="5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CE9AF14-AECA-4DF1-BD7A-6FB9D0E16C03}" type="pres">
      <dgm:prSet presAssocID="{3CFAD638-D89F-4923-A66A-EBD1137DCDCE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7544FE-2133-4164-B212-8D74B4B736E1}" type="presOf" srcId="{B5F17F06-EFD2-4CFB-AD18-6EC7F68B35C3}" destId="{85AE9D77-163A-4C20-AF34-80A3DF748862}" srcOrd="0" destOrd="0" presId="urn:microsoft.com/office/officeart/2005/8/layout/vList3"/>
    <dgm:cxn modelId="{02CF00C1-D0B0-4FFE-9E6F-8C2609603BF3}" srcId="{939F5CD1-C37B-41EE-B6A8-B5E83A0F5244}" destId="{8161539B-FA1F-4A55-8748-12F3FAC90244}" srcOrd="3" destOrd="0" parTransId="{A0981524-931F-407D-9171-AA1656BDA927}" sibTransId="{4C7CEB34-7E5B-4A53-84A4-7AB54EF1D360}"/>
    <dgm:cxn modelId="{CD851D9C-8138-4228-B4DA-7466827E0701}" srcId="{939F5CD1-C37B-41EE-B6A8-B5E83A0F5244}" destId="{61AF76F0-57B0-4E2F-8BD7-987B49A3DA88}" srcOrd="4" destOrd="0" parTransId="{13163E38-146D-4AAB-A386-0B07EFA19C42}" sibTransId="{25095200-0A63-440B-9CF7-BE6A8122A909}"/>
    <dgm:cxn modelId="{5A7D4D8D-4A56-49D0-8002-16556CFD6483}" type="presOf" srcId="{61AF76F0-57B0-4E2F-8BD7-987B49A3DA88}" destId="{C3E7FDC6-DB74-4C77-8E3B-04D2E0CA2E94}" srcOrd="0" destOrd="0" presId="urn:microsoft.com/office/officeart/2005/8/layout/vList3"/>
    <dgm:cxn modelId="{3CB10F83-856C-4817-AD3B-FAD7D7B63ACF}" srcId="{939F5CD1-C37B-41EE-B6A8-B5E83A0F5244}" destId="{07B33BE3-F16E-46D5-B06F-DA2FDB387C1F}" srcOrd="1" destOrd="0" parTransId="{83CDC732-2912-49F5-B90C-317FC224451E}" sibTransId="{43B7B484-AFBA-4CB5-9748-E0586C8B9D1A}"/>
    <dgm:cxn modelId="{D3B25087-4C82-42A8-B467-F7937154EC40}" type="presOf" srcId="{518D59A2-8036-4764-AC94-69329FF7CB68}" destId="{354807DA-005B-4BD6-8473-19BB75EA7FF4}" srcOrd="0" destOrd="0" presId="urn:microsoft.com/office/officeart/2005/8/layout/vList3"/>
    <dgm:cxn modelId="{8B9EFB6F-FEA0-43E0-9F38-24071A336DC4}" srcId="{939F5CD1-C37B-41EE-B6A8-B5E83A0F5244}" destId="{B5F17F06-EFD2-4CFB-AD18-6EC7F68B35C3}" srcOrd="2" destOrd="0" parTransId="{AAF900A3-50CF-45F9-A467-CF8F9072B3A9}" sibTransId="{334EE080-E289-4409-93FE-E092ABB1FB5A}"/>
    <dgm:cxn modelId="{9156D69E-376D-4D0D-A04D-9435AD22E58C}" type="presOf" srcId="{939F5CD1-C37B-41EE-B6A8-B5E83A0F5244}" destId="{F67FD4CF-061C-47D3-BEA0-522CC29C9711}" srcOrd="0" destOrd="0" presId="urn:microsoft.com/office/officeart/2005/8/layout/vList3"/>
    <dgm:cxn modelId="{FF157B54-5D7C-4D75-BE01-FD021B9DF98C}" type="presOf" srcId="{8161539B-FA1F-4A55-8748-12F3FAC90244}" destId="{C85506B8-6738-40C0-85D9-8B39B325406C}" srcOrd="0" destOrd="0" presId="urn:microsoft.com/office/officeart/2005/8/layout/vList3"/>
    <dgm:cxn modelId="{425E1917-CF30-4201-8803-6AEF4F95E93B}" srcId="{939F5CD1-C37B-41EE-B6A8-B5E83A0F5244}" destId="{518D59A2-8036-4764-AC94-69329FF7CB68}" srcOrd="0" destOrd="0" parTransId="{903EEBB5-D40E-439A-B6AB-D969FFF5C4AF}" sibTransId="{2D45D383-781B-49CC-9F6E-64BA4FF480B1}"/>
    <dgm:cxn modelId="{2BCF20AF-1F80-4C04-B969-3ADB65A2153E}" type="presOf" srcId="{07B33BE3-F16E-46D5-B06F-DA2FDB387C1F}" destId="{B54D27B1-194F-4ED9-A514-93AD6C6215FB}" srcOrd="0" destOrd="0" presId="urn:microsoft.com/office/officeart/2005/8/layout/vList3"/>
    <dgm:cxn modelId="{8BF9C142-F828-461F-963A-0322BE5D5547}" srcId="{939F5CD1-C37B-41EE-B6A8-B5E83A0F5244}" destId="{3CFAD638-D89F-4923-A66A-EBD1137DCDCE}" srcOrd="5" destOrd="0" parTransId="{26AA751F-0970-4F83-A309-25DB8AA25ABC}" sibTransId="{F5CD1313-C4FE-4F5A-A56D-FEA49BF90CA4}"/>
    <dgm:cxn modelId="{E6C49D76-027D-4C64-8422-69F31F5E5E15}" type="presOf" srcId="{3CFAD638-D89F-4923-A66A-EBD1137DCDCE}" destId="{ECE9AF14-AECA-4DF1-BD7A-6FB9D0E16C03}" srcOrd="0" destOrd="0" presId="urn:microsoft.com/office/officeart/2005/8/layout/vList3"/>
    <dgm:cxn modelId="{E2EF6CCA-8454-4689-81F1-D5D197E3328B}" type="presParOf" srcId="{F67FD4CF-061C-47D3-BEA0-522CC29C9711}" destId="{E4E161D9-B62A-4FD8-87DA-90A683AC9FC8}" srcOrd="0" destOrd="0" presId="urn:microsoft.com/office/officeart/2005/8/layout/vList3"/>
    <dgm:cxn modelId="{5FA9CA24-177D-4393-9B03-E125E34F742F}" type="presParOf" srcId="{E4E161D9-B62A-4FD8-87DA-90A683AC9FC8}" destId="{AA6D82A7-8B09-4FF0-9B3E-FB46DEA96346}" srcOrd="0" destOrd="0" presId="urn:microsoft.com/office/officeart/2005/8/layout/vList3"/>
    <dgm:cxn modelId="{66EC672A-530A-437F-8BC2-39DF31FC34EB}" type="presParOf" srcId="{E4E161D9-B62A-4FD8-87DA-90A683AC9FC8}" destId="{354807DA-005B-4BD6-8473-19BB75EA7FF4}" srcOrd="1" destOrd="0" presId="urn:microsoft.com/office/officeart/2005/8/layout/vList3"/>
    <dgm:cxn modelId="{9C828B42-6D1B-4F77-8618-662A763EFBA0}" type="presParOf" srcId="{F67FD4CF-061C-47D3-BEA0-522CC29C9711}" destId="{0A6D5B3F-5A50-483B-B3B5-A54365D0A95B}" srcOrd="1" destOrd="0" presId="urn:microsoft.com/office/officeart/2005/8/layout/vList3"/>
    <dgm:cxn modelId="{03C180FB-F69C-47E7-81AB-E94049535AFA}" type="presParOf" srcId="{F67FD4CF-061C-47D3-BEA0-522CC29C9711}" destId="{FFE66E99-B975-4056-A2AD-569321AABA6C}" srcOrd="2" destOrd="0" presId="urn:microsoft.com/office/officeart/2005/8/layout/vList3"/>
    <dgm:cxn modelId="{61FA8D50-6892-4E3A-ABFD-C0412123BA17}" type="presParOf" srcId="{FFE66E99-B975-4056-A2AD-569321AABA6C}" destId="{8A8D5AAB-FB5D-42E4-B36A-BAEDD69659FE}" srcOrd="0" destOrd="0" presId="urn:microsoft.com/office/officeart/2005/8/layout/vList3"/>
    <dgm:cxn modelId="{AA76CFA5-EA4D-4192-9BF7-526A1B0C66C8}" type="presParOf" srcId="{FFE66E99-B975-4056-A2AD-569321AABA6C}" destId="{B54D27B1-194F-4ED9-A514-93AD6C6215FB}" srcOrd="1" destOrd="0" presId="urn:microsoft.com/office/officeart/2005/8/layout/vList3"/>
    <dgm:cxn modelId="{3AA83218-3DE5-4FEE-9005-56F9BE09D386}" type="presParOf" srcId="{F67FD4CF-061C-47D3-BEA0-522CC29C9711}" destId="{840150A8-FF88-494B-B3BD-597B9FA1FD69}" srcOrd="3" destOrd="0" presId="urn:microsoft.com/office/officeart/2005/8/layout/vList3"/>
    <dgm:cxn modelId="{83AD4E3B-E743-45E8-8D36-A4A090A9F070}" type="presParOf" srcId="{F67FD4CF-061C-47D3-BEA0-522CC29C9711}" destId="{C1CA8AAF-C89C-4278-A912-E5F1F40BDF0E}" srcOrd="4" destOrd="0" presId="urn:microsoft.com/office/officeart/2005/8/layout/vList3"/>
    <dgm:cxn modelId="{4DD7295C-7D41-454B-BB4F-99061C328FF2}" type="presParOf" srcId="{C1CA8AAF-C89C-4278-A912-E5F1F40BDF0E}" destId="{4DCEC920-6F81-4A0B-B947-DF7957698081}" srcOrd="0" destOrd="0" presId="urn:microsoft.com/office/officeart/2005/8/layout/vList3"/>
    <dgm:cxn modelId="{47FC3AA9-E8B7-4DC5-853B-D357F40E34A3}" type="presParOf" srcId="{C1CA8AAF-C89C-4278-A912-E5F1F40BDF0E}" destId="{85AE9D77-163A-4C20-AF34-80A3DF748862}" srcOrd="1" destOrd="0" presId="urn:microsoft.com/office/officeart/2005/8/layout/vList3"/>
    <dgm:cxn modelId="{714E05D7-CFEC-4E09-A719-F2A6BFD53743}" type="presParOf" srcId="{F67FD4CF-061C-47D3-BEA0-522CC29C9711}" destId="{FD175A6C-119D-43D1-A06E-98253CE8D86C}" srcOrd="5" destOrd="0" presId="urn:microsoft.com/office/officeart/2005/8/layout/vList3"/>
    <dgm:cxn modelId="{7854CB93-8C57-4F57-93FE-E64B922A66BA}" type="presParOf" srcId="{F67FD4CF-061C-47D3-BEA0-522CC29C9711}" destId="{6DAADA58-B10C-4CB6-84AE-2DB7E1CFF98B}" srcOrd="6" destOrd="0" presId="urn:microsoft.com/office/officeart/2005/8/layout/vList3"/>
    <dgm:cxn modelId="{046ADE8D-4DE9-49C7-8C67-DBE1A9E5A814}" type="presParOf" srcId="{6DAADA58-B10C-4CB6-84AE-2DB7E1CFF98B}" destId="{E21A19CB-DC4C-4E40-A7DD-713E7DAD5119}" srcOrd="0" destOrd="0" presId="urn:microsoft.com/office/officeart/2005/8/layout/vList3"/>
    <dgm:cxn modelId="{F1FF0DE5-B157-40C9-B099-EB416FFD1693}" type="presParOf" srcId="{6DAADA58-B10C-4CB6-84AE-2DB7E1CFF98B}" destId="{C85506B8-6738-40C0-85D9-8B39B325406C}" srcOrd="1" destOrd="0" presId="urn:microsoft.com/office/officeart/2005/8/layout/vList3"/>
    <dgm:cxn modelId="{ACE80D35-75C2-4CE7-A1B3-56722C8969D1}" type="presParOf" srcId="{F67FD4CF-061C-47D3-BEA0-522CC29C9711}" destId="{22AD8AA5-77C6-41DB-809F-839A807CFC05}" srcOrd="7" destOrd="0" presId="urn:microsoft.com/office/officeart/2005/8/layout/vList3"/>
    <dgm:cxn modelId="{D2297F2F-D6DE-4A14-9043-DC076E7829AC}" type="presParOf" srcId="{F67FD4CF-061C-47D3-BEA0-522CC29C9711}" destId="{F301C384-D38F-4A29-8FF1-8104A6164FF7}" srcOrd="8" destOrd="0" presId="urn:microsoft.com/office/officeart/2005/8/layout/vList3"/>
    <dgm:cxn modelId="{9812A7CE-DE6E-4056-8141-EA971FE45B9A}" type="presParOf" srcId="{F301C384-D38F-4A29-8FF1-8104A6164FF7}" destId="{2210380E-6EFD-4D33-894B-A4A25E2A7070}" srcOrd="0" destOrd="0" presId="urn:microsoft.com/office/officeart/2005/8/layout/vList3"/>
    <dgm:cxn modelId="{829632F2-F5E3-4B69-ACB4-6F101AFB82A2}" type="presParOf" srcId="{F301C384-D38F-4A29-8FF1-8104A6164FF7}" destId="{C3E7FDC6-DB74-4C77-8E3B-04D2E0CA2E94}" srcOrd="1" destOrd="0" presId="urn:microsoft.com/office/officeart/2005/8/layout/vList3"/>
    <dgm:cxn modelId="{D7B5E69C-8731-4129-A24F-B4CF95A63A0B}" type="presParOf" srcId="{F67FD4CF-061C-47D3-BEA0-522CC29C9711}" destId="{834F5491-28B1-439A-A45D-91814A418890}" srcOrd="9" destOrd="0" presId="urn:microsoft.com/office/officeart/2005/8/layout/vList3"/>
    <dgm:cxn modelId="{EE63F2F1-996F-4D36-A902-E28697BD8F52}" type="presParOf" srcId="{F67FD4CF-061C-47D3-BEA0-522CC29C9711}" destId="{5A71933B-06C0-4755-8007-D5D7EEADB7F6}" srcOrd="10" destOrd="0" presId="urn:microsoft.com/office/officeart/2005/8/layout/vList3"/>
    <dgm:cxn modelId="{AC59BFBD-5FED-4896-8266-2BAE9121E8C4}" type="presParOf" srcId="{5A71933B-06C0-4755-8007-D5D7EEADB7F6}" destId="{63D3A98F-ACC8-4E33-AA8E-E1649FA86D9C}" srcOrd="0" destOrd="0" presId="urn:microsoft.com/office/officeart/2005/8/layout/vList3"/>
    <dgm:cxn modelId="{0C6211F0-05FE-4C0D-A370-89638604FF00}" type="presParOf" srcId="{5A71933B-06C0-4755-8007-D5D7EEADB7F6}" destId="{ECE9AF14-AECA-4DF1-BD7A-6FB9D0E16C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4182FA-5F1E-4937-8787-0EC64A033898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ru-RU"/>
        </a:p>
      </dgm:t>
    </dgm:pt>
    <dgm:pt modelId="{81B40058-A1E5-4B2F-A88C-7F1F4E354F27}">
      <dgm:prSet phldrT="[Текст]" phldr="1"/>
      <dgm:spPr/>
      <dgm:t>
        <a:bodyPr/>
        <a:lstStyle/>
        <a:p>
          <a:endParaRPr lang="ru-RU"/>
        </a:p>
      </dgm:t>
    </dgm:pt>
    <dgm:pt modelId="{1D9CEAAA-A383-4AE4-AE5D-7079D622F2C8}" type="parTrans" cxnId="{F31F6609-0295-4D3D-9434-D1ACDE1FCE9C}">
      <dgm:prSet/>
      <dgm:spPr/>
      <dgm:t>
        <a:bodyPr/>
        <a:lstStyle/>
        <a:p>
          <a:endParaRPr lang="ru-RU"/>
        </a:p>
      </dgm:t>
    </dgm:pt>
    <dgm:pt modelId="{29FFB9AA-5126-4C0C-9DFE-63BC118EC85B}" type="sibTrans" cxnId="{F31F6609-0295-4D3D-9434-D1ACDE1FCE9C}">
      <dgm:prSet/>
      <dgm:spPr/>
      <dgm:t>
        <a:bodyPr/>
        <a:lstStyle/>
        <a:p>
          <a:endParaRPr lang="ru-RU"/>
        </a:p>
      </dgm:t>
    </dgm:pt>
    <dgm:pt modelId="{1AA55236-A75D-491E-B62F-777A68F34B43}">
      <dgm:prSet phldrT="[Текст]" phldr="1"/>
      <dgm:spPr/>
      <dgm:t>
        <a:bodyPr/>
        <a:lstStyle/>
        <a:p>
          <a:endParaRPr lang="ru-RU"/>
        </a:p>
      </dgm:t>
    </dgm:pt>
    <dgm:pt modelId="{791C624E-9DB9-46BD-BBFC-71A9C2676E9F}" type="parTrans" cxnId="{EC160FF1-A887-4C9F-9CFD-0BB2621A6E60}">
      <dgm:prSet/>
      <dgm:spPr/>
      <dgm:t>
        <a:bodyPr/>
        <a:lstStyle/>
        <a:p>
          <a:endParaRPr lang="ru-RU"/>
        </a:p>
      </dgm:t>
    </dgm:pt>
    <dgm:pt modelId="{432C4688-0350-4731-84D2-295E401C4C27}" type="sibTrans" cxnId="{EC160FF1-A887-4C9F-9CFD-0BB2621A6E60}">
      <dgm:prSet/>
      <dgm:spPr/>
      <dgm:t>
        <a:bodyPr/>
        <a:lstStyle/>
        <a:p>
          <a:endParaRPr lang="ru-RU"/>
        </a:p>
      </dgm:t>
    </dgm:pt>
    <dgm:pt modelId="{36155D21-321E-41A5-868C-71B3915897B7}">
      <dgm:prSet phldrT="[Текст]" phldr="1"/>
      <dgm:spPr/>
      <dgm:t>
        <a:bodyPr/>
        <a:lstStyle/>
        <a:p>
          <a:endParaRPr lang="ru-RU"/>
        </a:p>
      </dgm:t>
    </dgm:pt>
    <dgm:pt modelId="{F9B5E8AD-3BE2-430E-A13D-269A30FDC75A}" type="parTrans" cxnId="{4308AB76-F86C-440D-931E-BF3E6E9153C5}">
      <dgm:prSet/>
      <dgm:spPr/>
      <dgm:t>
        <a:bodyPr/>
        <a:lstStyle/>
        <a:p>
          <a:endParaRPr lang="ru-RU"/>
        </a:p>
      </dgm:t>
    </dgm:pt>
    <dgm:pt modelId="{46231199-B94C-462B-9727-9459139AD510}" type="sibTrans" cxnId="{4308AB76-F86C-440D-931E-BF3E6E9153C5}">
      <dgm:prSet/>
      <dgm:spPr/>
      <dgm:t>
        <a:bodyPr/>
        <a:lstStyle/>
        <a:p>
          <a:endParaRPr lang="ru-RU"/>
        </a:p>
      </dgm:t>
    </dgm:pt>
    <dgm:pt modelId="{58169E47-C3F4-4736-8FAA-4C3ACF8DDAD7}" type="pres">
      <dgm:prSet presAssocID="{0B4182FA-5F1E-4937-8787-0EC64A03389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9A329B6-BB57-4786-BDAA-CADFAEBEACE3}" type="pres">
      <dgm:prSet presAssocID="{81B40058-A1E5-4B2F-A88C-7F1F4E354F27}" presName="composite" presStyleCnt="0"/>
      <dgm:spPr/>
    </dgm:pt>
    <dgm:pt modelId="{88602D94-0976-4242-9706-C192A199EC19}" type="pres">
      <dgm:prSet presAssocID="{81B40058-A1E5-4B2F-A88C-7F1F4E354F27}" presName="rect1" presStyleLbl="bgImgPlace1" presStyleIdx="0" presStyleCnt="3"/>
      <dgm:spPr/>
    </dgm:pt>
    <dgm:pt modelId="{B1D7DA69-B850-4912-87C7-B38F6818C200}" type="pres">
      <dgm:prSet presAssocID="{81B40058-A1E5-4B2F-A88C-7F1F4E354F27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C30F2-E439-4029-ACFE-AD5629F3010F}" type="pres">
      <dgm:prSet presAssocID="{29FFB9AA-5126-4C0C-9DFE-63BC118EC85B}" presName="sibTrans" presStyleCnt="0"/>
      <dgm:spPr/>
    </dgm:pt>
    <dgm:pt modelId="{9EB2DD82-51A6-4EA5-82E0-AB7B31AC77A0}" type="pres">
      <dgm:prSet presAssocID="{1AA55236-A75D-491E-B62F-777A68F34B43}" presName="composite" presStyleCnt="0"/>
      <dgm:spPr/>
    </dgm:pt>
    <dgm:pt modelId="{302E8EA1-1AE2-4489-BE05-529AD3AC4E0C}" type="pres">
      <dgm:prSet presAssocID="{1AA55236-A75D-491E-B62F-777A68F34B43}" presName="rect1" presStyleLbl="bgImgPlace1" presStyleIdx="1" presStyleCnt="3"/>
      <dgm:spPr/>
    </dgm:pt>
    <dgm:pt modelId="{7A36A614-741C-42F1-B64F-48FD71AD662C}" type="pres">
      <dgm:prSet presAssocID="{1AA55236-A75D-491E-B62F-777A68F34B43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10E1F-85B9-46DB-8DB6-28F802510B23}" type="pres">
      <dgm:prSet presAssocID="{432C4688-0350-4731-84D2-295E401C4C27}" presName="sibTrans" presStyleCnt="0"/>
      <dgm:spPr/>
    </dgm:pt>
    <dgm:pt modelId="{4E6E969B-9F06-4536-B737-84D296C47D04}" type="pres">
      <dgm:prSet presAssocID="{36155D21-321E-41A5-868C-71B3915897B7}" presName="composite" presStyleCnt="0"/>
      <dgm:spPr/>
    </dgm:pt>
    <dgm:pt modelId="{E604F295-6DCA-4E99-94EC-961C1E649B9D}" type="pres">
      <dgm:prSet presAssocID="{36155D21-321E-41A5-868C-71B3915897B7}" presName="rect1" presStyleLbl="bgImgPlace1" presStyleIdx="2" presStyleCnt="3"/>
      <dgm:spPr/>
    </dgm:pt>
    <dgm:pt modelId="{5DD6FE96-4042-4066-9947-B67F004D8746}" type="pres">
      <dgm:prSet presAssocID="{36155D21-321E-41A5-868C-71B3915897B7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60FF1-A887-4C9F-9CFD-0BB2621A6E60}" srcId="{0B4182FA-5F1E-4937-8787-0EC64A033898}" destId="{1AA55236-A75D-491E-B62F-777A68F34B43}" srcOrd="1" destOrd="0" parTransId="{791C624E-9DB9-46BD-BBFC-71A9C2676E9F}" sibTransId="{432C4688-0350-4731-84D2-295E401C4C27}"/>
    <dgm:cxn modelId="{4308AB76-F86C-440D-931E-BF3E6E9153C5}" srcId="{0B4182FA-5F1E-4937-8787-0EC64A033898}" destId="{36155D21-321E-41A5-868C-71B3915897B7}" srcOrd="2" destOrd="0" parTransId="{F9B5E8AD-3BE2-430E-A13D-269A30FDC75A}" sibTransId="{46231199-B94C-462B-9727-9459139AD510}"/>
    <dgm:cxn modelId="{22ED5942-C574-4DAF-B16A-990BC19AA111}" type="presOf" srcId="{36155D21-321E-41A5-868C-71B3915897B7}" destId="{5DD6FE96-4042-4066-9947-B67F004D8746}" srcOrd="0" destOrd="0" presId="urn:microsoft.com/office/officeart/2008/layout/BendingPictureBlocks"/>
    <dgm:cxn modelId="{F31F6609-0295-4D3D-9434-D1ACDE1FCE9C}" srcId="{0B4182FA-5F1E-4937-8787-0EC64A033898}" destId="{81B40058-A1E5-4B2F-A88C-7F1F4E354F27}" srcOrd="0" destOrd="0" parTransId="{1D9CEAAA-A383-4AE4-AE5D-7079D622F2C8}" sibTransId="{29FFB9AA-5126-4C0C-9DFE-63BC118EC85B}"/>
    <dgm:cxn modelId="{5ECD3259-5938-46B1-AAA1-88E644ACD3B5}" type="presOf" srcId="{0B4182FA-5F1E-4937-8787-0EC64A033898}" destId="{58169E47-C3F4-4736-8FAA-4C3ACF8DDAD7}" srcOrd="0" destOrd="0" presId="urn:microsoft.com/office/officeart/2008/layout/BendingPictureBlocks"/>
    <dgm:cxn modelId="{0B88AE2E-9BC9-4165-8D78-DB0028A2C898}" type="presOf" srcId="{81B40058-A1E5-4B2F-A88C-7F1F4E354F27}" destId="{B1D7DA69-B850-4912-87C7-B38F6818C200}" srcOrd="0" destOrd="0" presId="urn:microsoft.com/office/officeart/2008/layout/BendingPictureBlocks"/>
    <dgm:cxn modelId="{A0B21884-CF6F-428C-B70D-AABCF53927C0}" type="presOf" srcId="{1AA55236-A75D-491E-B62F-777A68F34B43}" destId="{7A36A614-741C-42F1-B64F-48FD71AD662C}" srcOrd="0" destOrd="0" presId="urn:microsoft.com/office/officeart/2008/layout/BendingPictureBlocks"/>
    <dgm:cxn modelId="{74C60672-952A-42C7-971F-87D09BDFEFE7}" type="presParOf" srcId="{58169E47-C3F4-4736-8FAA-4C3ACF8DDAD7}" destId="{E9A329B6-BB57-4786-BDAA-CADFAEBEACE3}" srcOrd="0" destOrd="0" presId="urn:microsoft.com/office/officeart/2008/layout/BendingPictureBlocks"/>
    <dgm:cxn modelId="{0B501F5C-3121-484E-A570-62E37C58C156}" type="presParOf" srcId="{E9A329B6-BB57-4786-BDAA-CADFAEBEACE3}" destId="{88602D94-0976-4242-9706-C192A199EC19}" srcOrd="0" destOrd="0" presId="urn:microsoft.com/office/officeart/2008/layout/BendingPictureBlocks"/>
    <dgm:cxn modelId="{9394FE38-2792-4572-9AED-26D38DFED477}" type="presParOf" srcId="{E9A329B6-BB57-4786-BDAA-CADFAEBEACE3}" destId="{B1D7DA69-B850-4912-87C7-B38F6818C200}" srcOrd="1" destOrd="0" presId="urn:microsoft.com/office/officeart/2008/layout/BendingPictureBlocks"/>
    <dgm:cxn modelId="{8AA3EC4A-CEA1-4CE3-8ACD-274695D0C1AB}" type="presParOf" srcId="{58169E47-C3F4-4736-8FAA-4C3ACF8DDAD7}" destId="{26EC30F2-E439-4029-ACFE-AD5629F3010F}" srcOrd="1" destOrd="0" presId="urn:microsoft.com/office/officeart/2008/layout/BendingPictureBlocks"/>
    <dgm:cxn modelId="{F39B0293-470B-4094-9235-D47AC79C0634}" type="presParOf" srcId="{58169E47-C3F4-4736-8FAA-4C3ACF8DDAD7}" destId="{9EB2DD82-51A6-4EA5-82E0-AB7B31AC77A0}" srcOrd="2" destOrd="0" presId="urn:microsoft.com/office/officeart/2008/layout/BendingPictureBlocks"/>
    <dgm:cxn modelId="{8B0A60BD-97BF-4B78-B389-59EC54DE867F}" type="presParOf" srcId="{9EB2DD82-51A6-4EA5-82E0-AB7B31AC77A0}" destId="{302E8EA1-1AE2-4489-BE05-529AD3AC4E0C}" srcOrd="0" destOrd="0" presId="urn:microsoft.com/office/officeart/2008/layout/BendingPictureBlocks"/>
    <dgm:cxn modelId="{9923ADC4-981D-4F39-BB66-A635B5B0A387}" type="presParOf" srcId="{9EB2DD82-51A6-4EA5-82E0-AB7B31AC77A0}" destId="{7A36A614-741C-42F1-B64F-48FD71AD662C}" srcOrd="1" destOrd="0" presId="urn:microsoft.com/office/officeart/2008/layout/BendingPictureBlocks"/>
    <dgm:cxn modelId="{3EC43AFC-ED54-4CB4-9C41-5B477EA9853B}" type="presParOf" srcId="{58169E47-C3F4-4736-8FAA-4C3ACF8DDAD7}" destId="{9B010E1F-85B9-46DB-8DB6-28F802510B23}" srcOrd="3" destOrd="0" presId="urn:microsoft.com/office/officeart/2008/layout/BendingPictureBlocks"/>
    <dgm:cxn modelId="{2A8A6AF7-740A-42F0-89B1-158813A09D7E}" type="presParOf" srcId="{58169E47-C3F4-4736-8FAA-4C3ACF8DDAD7}" destId="{4E6E969B-9F06-4536-B737-84D296C47D04}" srcOrd="4" destOrd="0" presId="urn:microsoft.com/office/officeart/2008/layout/BendingPictureBlocks"/>
    <dgm:cxn modelId="{06602F7E-1178-4E55-B560-D9CCD1A71ACD}" type="presParOf" srcId="{4E6E969B-9F06-4536-B737-84D296C47D04}" destId="{E604F295-6DCA-4E99-94EC-961C1E649B9D}" srcOrd="0" destOrd="0" presId="urn:microsoft.com/office/officeart/2008/layout/BendingPictureBlocks"/>
    <dgm:cxn modelId="{4CB04D42-228A-48FD-81B6-771E1659C137}" type="presParOf" srcId="{4E6E969B-9F06-4536-B737-84D296C47D04}" destId="{5DD6FE96-4042-4066-9947-B67F004D8746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653764-1588-4B90-ABA6-4FE61B1CC2EF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8F14B5-2214-4388-96B8-84FFA025F1D3}">
      <dgm:prSet phldrT="[Текст]" phldr="1"/>
      <dgm:spPr>
        <a:solidFill>
          <a:srgbClr val="CCFFFF"/>
        </a:solidFill>
      </dgm:spPr>
      <dgm:t>
        <a:bodyPr/>
        <a:lstStyle/>
        <a:p>
          <a:endParaRPr lang="ru-RU" dirty="0"/>
        </a:p>
      </dgm:t>
    </dgm:pt>
    <dgm:pt modelId="{FF99A20D-3688-471B-BFCA-53041C8B24E4}" type="parTrans" cxnId="{D485A3BE-2F18-4D84-A590-5BFA0B313D37}">
      <dgm:prSet/>
      <dgm:spPr/>
      <dgm:t>
        <a:bodyPr/>
        <a:lstStyle/>
        <a:p>
          <a:endParaRPr lang="ru-RU"/>
        </a:p>
      </dgm:t>
    </dgm:pt>
    <dgm:pt modelId="{ECDC5B79-853F-4CC5-89D9-F47FA95FCD54}" type="sibTrans" cxnId="{D485A3BE-2F18-4D84-A590-5BFA0B313D37}">
      <dgm:prSet/>
      <dgm:spPr/>
      <dgm:t>
        <a:bodyPr/>
        <a:lstStyle/>
        <a:p>
          <a:endParaRPr lang="ru-RU"/>
        </a:p>
      </dgm:t>
    </dgm:pt>
    <dgm:pt modelId="{2D9DE64E-4E3E-4EC3-AA30-2B76F02D0B66}">
      <dgm:prSet phldrT="[Текст]" custT="1"/>
      <dgm:spPr/>
      <dgm:t>
        <a:bodyPr/>
        <a:lstStyle/>
        <a:p>
          <a:r>
            <a:rPr lang="uk-UA" sz="3600" b="1" dirty="0" smtClean="0">
              <a:solidFill>
                <a:srgbClr val="3333FF"/>
              </a:solidFill>
              <a:latin typeface="Book Antiqua" pitchFamily="18" charset="0"/>
            </a:rPr>
            <a:t>Творча майстерня</a:t>
          </a:r>
          <a:endParaRPr lang="ru-RU" sz="3600" b="1" dirty="0">
            <a:solidFill>
              <a:srgbClr val="3333FF"/>
            </a:solidFill>
            <a:latin typeface="Book Antiqua" pitchFamily="18" charset="0"/>
          </a:endParaRPr>
        </a:p>
      </dgm:t>
    </dgm:pt>
    <dgm:pt modelId="{D8F5A09A-725C-4565-90F3-32B17DC73957}" type="parTrans" cxnId="{A365D10F-970B-4579-B1F8-517E70D51387}">
      <dgm:prSet/>
      <dgm:spPr/>
      <dgm:t>
        <a:bodyPr/>
        <a:lstStyle/>
        <a:p>
          <a:endParaRPr lang="ru-RU"/>
        </a:p>
      </dgm:t>
    </dgm:pt>
    <dgm:pt modelId="{B5D64EFE-BF4B-4993-B1E9-D2648535DEFB}" type="sibTrans" cxnId="{A365D10F-970B-4579-B1F8-517E70D51387}">
      <dgm:prSet/>
      <dgm:spPr/>
      <dgm:t>
        <a:bodyPr/>
        <a:lstStyle/>
        <a:p>
          <a:endParaRPr lang="ru-RU"/>
        </a:p>
      </dgm:t>
    </dgm:pt>
    <dgm:pt modelId="{5B848AF6-CCCE-454C-8D7D-8112CBBD6032}" type="pres">
      <dgm:prSet presAssocID="{99653764-1588-4B90-ABA6-4FE61B1CC2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A44FB8-097D-4564-81C8-793BCD4614A2}" type="pres">
      <dgm:prSet presAssocID="{B38F14B5-2214-4388-96B8-84FFA025F1D3}" presName="composite" presStyleCnt="0"/>
      <dgm:spPr/>
    </dgm:pt>
    <dgm:pt modelId="{DCC6F2D0-F1E3-4604-B4E2-DB602DA484F7}" type="pres">
      <dgm:prSet presAssocID="{B38F14B5-2214-4388-96B8-84FFA025F1D3}" presName="parentText" presStyleLbl="alignNode1" presStyleIdx="0" presStyleCnt="1" custScaleX="388864" custScaleY="166667" custLinFactNeighborX="-49912" custLinFactNeighborY="-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20791-2B5B-4F9F-8691-8F2A54C1AAAD}" type="pres">
      <dgm:prSet presAssocID="{B38F14B5-2214-4388-96B8-84FFA025F1D3}" presName="descendantText" presStyleLbl="alignAcc1" presStyleIdx="0" presStyleCnt="1" custScaleX="87385" custScaleY="20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6531D6-2FB3-40F2-A692-FF1520493D09}" type="presOf" srcId="{B38F14B5-2214-4388-96B8-84FFA025F1D3}" destId="{DCC6F2D0-F1E3-4604-B4E2-DB602DA484F7}" srcOrd="0" destOrd="0" presId="urn:microsoft.com/office/officeart/2005/8/layout/chevron2"/>
    <dgm:cxn modelId="{07C491F1-8EB9-442C-85A6-DDF9EDF550E3}" type="presOf" srcId="{2D9DE64E-4E3E-4EC3-AA30-2B76F02D0B66}" destId="{F1720791-2B5B-4F9F-8691-8F2A54C1AAAD}" srcOrd="0" destOrd="0" presId="urn:microsoft.com/office/officeart/2005/8/layout/chevron2"/>
    <dgm:cxn modelId="{5616F250-46FA-4901-811F-3ED74F3D040D}" type="presOf" srcId="{99653764-1588-4B90-ABA6-4FE61B1CC2EF}" destId="{5B848AF6-CCCE-454C-8D7D-8112CBBD6032}" srcOrd="0" destOrd="0" presId="urn:microsoft.com/office/officeart/2005/8/layout/chevron2"/>
    <dgm:cxn modelId="{D485A3BE-2F18-4D84-A590-5BFA0B313D37}" srcId="{99653764-1588-4B90-ABA6-4FE61B1CC2EF}" destId="{B38F14B5-2214-4388-96B8-84FFA025F1D3}" srcOrd="0" destOrd="0" parTransId="{FF99A20D-3688-471B-BFCA-53041C8B24E4}" sibTransId="{ECDC5B79-853F-4CC5-89D9-F47FA95FCD54}"/>
    <dgm:cxn modelId="{A365D10F-970B-4579-B1F8-517E70D51387}" srcId="{B38F14B5-2214-4388-96B8-84FFA025F1D3}" destId="{2D9DE64E-4E3E-4EC3-AA30-2B76F02D0B66}" srcOrd="0" destOrd="0" parTransId="{D8F5A09A-725C-4565-90F3-32B17DC73957}" sibTransId="{B5D64EFE-BF4B-4993-B1E9-D2648535DEFB}"/>
    <dgm:cxn modelId="{2ED873A7-E27A-47DD-8177-7225713D7445}" type="presParOf" srcId="{5B848AF6-CCCE-454C-8D7D-8112CBBD6032}" destId="{5CA44FB8-097D-4564-81C8-793BCD4614A2}" srcOrd="0" destOrd="0" presId="urn:microsoft.com/office/officeart/2005/8/layout/chevron2"/>
    <dgm:cxn modelId="{1EF3CC19-C918-44DF-94D2-ADB593E425DD}" type="presParOf" srcId="{5CA44FB8-097D-4564-81C8-793BCD4614A2}" destId="{DCC6F2D0-F1E3-4604-B4E2-DB602DA484F7}" srcOrd="0" destOrd="0" presId="urn:microsoft.com/office/officeart/2005/8/layout/chevron2"/>
    <dgm:cxn modelId="{1A6FBCBE-258A-47C7-9C1B-32C599255024}" type="presParOf" srcId="{5CA44FB8-097D-4564-81C8-793BCD4614A2}" destId="{F1720791-2B5B-4F9F-8691-8F2A54C1AA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E6072-2494-4E3C-AD94-11AECEE9B772}" type="doc">
      <dgm:prSet loTypeId="urn:microsoft.com/office/officeart/2005/8/layout/radial5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3084236-22EB-4054-9502-FD9B15F8B700}">
      <dgm:prSet phldrT="[Текст]"/>
      <dgm:spPr/>
      <dgm:t>
        <a:bodyPr/>
        <a:lstStyle/>
        <a:p>
          <a:r>
            <a:rPr lang="uk-UA" dirty="0" smtClean="0"/>
            <a:t>Задачі щодо соціалізації дитини</a:t>
          </a:r>
          <a:endParaRPr lang="ru-RU" dirty="0"/>
        </a:p>
      </dgm:t>
    </dgm:pt>
    <dgm:pt modelId="{4FAF23A1-6468-4BC9-A7EA-E65518702E73}" type="parTrans" cxnId="{B0626ECD-BDE0-4127-8A36-877CA0C353AC}">
      <dgm:prSet/>
      <dgm:spPr/>
      <dgm:t>
        <a:bodyPr/>
        <a:lstStyle/>
        <a:p>
          <a:endParaRPr lang="ru-RU"/>
        </a:p>
      </dgm:t>
    </dgm:pt>
    <dgm:pt modelId="{7A37053F-2455-4966-BBB0-9ADD8DD8CE05}" type="sibTrans" cxnId="{B0626ECD-BDE0-4127-8A36-877CA0C353AC}">
      <dgm:prSet/>
      <dgm:spPr/>
      <dgm:t>
        <a:bodyPr/>
        <a:lstStyle/>
        <a:p>
          <a:endParaRPr lang="ru-RU"/>
        </a:p>
      </dgm:t>
    </dgm:pt>
    <dgm:pt modelId="{071D38B1-76F1-427C-A553-08F54CD75EC4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Створювати  під час занять позитивно – емоційний настрій</a:t>
          </a:r>
          <a:endParaRPr lang="ru-RU" dirty="0">
            <a:solidFill>
              <a:schemeClr val="tx1"/>
            </a:solidFill>
          </a:endParaRPr>
        </a:p>
      </dgm:t>
    </dgm:pt>
    <dgm:pt modelId="{D185F6F9-D83E-4E7F-9D29-B2637616787C}" type="parTrans" cxnId="{1EBC1F9D-AFF1-4FA1-A2BF-6B67286DB601}">
      <dgm:prSet/>
      <dgm:spPr/>
      <dgm:t>
        <a:bodyPr/>
        <a:lstStyle/>
        <a:p>
          <a:endParaRPr lang="ru-RU"/>
        </a:p>
      </dgm:t>
    </dgm:pt>
    <dgm:pt modelId="{CFE15BF6-E8E8-41E3-9BE5-422A66872D2F}" type="sibTrans" cxnId="{1EBC1F9D-AFF1-4FA1-A2BF-6B67286DB601}">
      <dgm:prSet/>
      <dgm:spPr/>
      <dgm:t>
        <a:bodyPr/>
        <a:lstStyle/>
        <a:p>
          <a:endParaRPr lang="ru-RU"/>
        </a:p>
      </dgm:t>
    </dgm:pt>
    <dgm:pt modelId="{BE6F0802-613A-46DD-8566-29DD4C81EC3C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Розвивати здатність розуміти емоційний стан іншого</a:t>
          </a:r>
          <a:endParaRPr lang="ru-RU" dirty="0">
            <a:solidFill>
              <a:schemeClr val="tx1"/>
            </a:solidFill>
          </a:endParaRPr>
        </a:p>
      </dgm:t>
    </dgm:pt>
    <dgm:pt modelId="{993D8C50-8894-4A4D-85DC-788A4444D82F}" type="parTrans" cxnId="{6B49638F-B423-4C16-BF9E-EC4A31F3CFC9}">
      <dgm:prSet/>
      <dgm:spPr/>
      <dgm:t>
        <a:bodyPr/>
        <a:lstStyle/>
        <a:p>
          <a:endParaRPr lang="ru-RU"/>
        </a:p>
      </dgm:t>
    </dgm:pt>
    <dgm:pt modelId="{14EC3A85-0C44-4DD3-8389-7CF491F86852}" type="sibTrans" cxnId="{6B49638F-B423-4C16-BF9E-EC4A31F3CFC9}">
      <dgm:prSet/>
      <dgm:spPr/>
      <dgm:t>
        <a:bodyPr/>
        <a:lstStyle/>
        <a:p>
          <a:endParaRPr lang="ru-RU"/>
        </a:p>
      </dgm:t>
    </dgm:pt>
    <dgm:pt modelId="{E4304357-A21E-4DB2-B0F6-A6719C6EAB5A}">
      <dgm:prSet phldrT="[Текст]"/>
      <dgm:spPr>
        <a:solidFill>
          <a:srgbClr val="99FF66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Сприяти формуванню у молодшого школяра уміння виражати </a:t>
          </a:r>
          <a:r>
            <a:rPr lang="uk-UA" dirty="0" err="1" smtClean="0">
              <a:solidFill>
                <a:schemeClr val="tx1"/>
              </a:solidFill>
            </a:rPr>
            <a:t>свй</a:t>
          </a:r>
          <a:r>
            <a:rPr lang="uk-UA" dirty="0" smtClean="0">
              <a:solidFill>
                <a:schemeClr val="tx1"/>
              </a:solidFill>
            </a:rPr>
            <a:t> емоційний стан</a:t>
          </a:r>
          <a:endParaRPr lang="ru-RU" dirty="0">
            <a:solidFill>
              <a:schemeClr val="tx1"/>
            </a:solidFill>
          </a:endParaRPr>
        </a:p>
      </dgm:t>
    </dgm:pt>
    <dgm:pt modelId="{9F9801FC-E45C-41B8-A465-E34E497630B4}" type="parTrans" cxnId="{830BB068-0527-4DF6-A706-CC29E84D52B9}">
      <dgm:prSet/>
      <dgm:spPr/>
      <dgm:t>
        <a:bodyPr/>
        <a:lstStyle/>
        <a:p>
          <a:endParaRPr lang="ru-RU"/>
        </a:p>
      </dgm:t>
    </dgm:pt>
    <dgm:pt modelId="{F0DBFC3D-E173-4172-9C39-C1B1D91B16FB}" type="sibTrans" cxnId="{830BB068-0527-4DF6-A706-CC29E84D52B9}">
      <dgm:prSet/>
      <dgm:spPr/>
      <dgm:t>
        <a:bodyPr/>
        <a:lstStyle/>
        <a:p>
          <a:endParaRPr lang="ru-RU"/>
        </a:p>
      </dgm:t>
    </dgm:pt>
    <dgm:pt modelId="{8F26DFCA-BD77-4D68-BD3B-3A78B14CD91B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Вчити дітей долати негативні враження, зняття стресів</a:t>
          </a:r>
          <a:endParaRPr lang="ru-RU" dirty="0">
            <a:solidFill>
              <a:schemeClr val="tx1"/>
            </a:solidFill>
          </a:endParaRPr>
        </a:p>
      </dgm:t>
    </dgm:pt>
    <dgm:pt modelId="{CA2CF72C-EFA5-4319-BE32-85428631C6B8}" type="parTrans" cxnId="{3C2B34FB-39C3-4FA8-BB22-7D4A99D623D3}">
      <dgm:prSet/>
      <dgm:spPr/>
      <dgm:t>
        <a:bodyPr/>
        <a:lstStyle/>
        <a:p>
          <a:endParaRPr lang="ru-RU"/>
        </a:p>
      </dgm:t>
    </dgm:pt>
    <dgm:pt modelId="{8C3F8629-E334-42F0-9173-05BBA4E3FFA1}" type="sibTrans" cxnId="{3C2B34FB-39C3-4FA8-BB22-7D4A99D623D3}">
      <dgm:prSet/>
      <dgm:spPr/>
      <dgm:t>
        <a:bodyPr/>
        <a:lstStyle/>
        <a:p>
          <a:endParaRPr lang="ru-RU"/>
        </a:p>
      </dgm:t>
    </dgm:pt>
    <dgm:pt modelId="{8A553502-C9F9-48FB-9215-25FE3FB63FB4}">
      <dgm:prSet/>
      <dgm:spPr>
        <a:solidFill>
          <a:srgbClr val="FFFF0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Надавати дітям підтримку у формуванні адекватної самооцінки, </a:t>
          </a:r>
          <a:r>
            <a:rPr lang="uk-UA" dirty="0" err="1" smtClean="0">
              <a:solidFill>
                <a:schemeClr val="tx1"/>
              </a:solidFill>
            </a:rPr>
            <a:t>самосприйняття</a:t>
          </a:r>
          <a:endParaRPr lang="ru-RU" dirty="0">
            <a:solidFill>
              <a:schemeClr val="tx1"/>
            </a:solidFill>
          </a:endParaRPr>
        </a:p>
      </dgm:t>
    </dgm:pt>
    <dgm:pt modelId="{3C74458F-F547-48DD-8DED-38322806267C}" type="parTrans" cxnId="{1E92B34B-D7E2-4268-B1B7-FEB84ECDC5A0}">
      <dgm:prSet/>
      <dgm:spPr/>
      <dgm:t>
        <a:bodyPr/>
        <a:lstStyle/>
        <a:p>
          <a:endParaRPr lang="ru-RU"/>
        </a:p>
      </dgm:t>
    </dgm:pt>
    <dgm:pt modelId="{E2F28637-5700-451D-B3D8-B921F11B2374}" type="sibTrans" cxnId="{1E92B34B-D7E2-4268-B1B7-FEB84ECDC5A0}">
      <dgm:prSet/>
      <dgm:spPr/>
      <dgm:t>
        <a:bodyPr/>
        <a:lstStyle/>
        <a:p>
          <a:endParaRPr lang="ru-RU"/>
        </a:p>
      </dgm:t>
    </dgm:pt>
    <dgm:pt modelId="{DE4C8642-9BA9-42F4-9357-48C3B8F2BDB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Впевненість в собі</a:t>
          </a:r>
          <a:endParaRPr lang="ru-RU" dirty="0">
            <a:solidFill>
              <a:schemeClr val="tx1"/>
            </a:solidFill>
          </a:endParaRPr>
        </a:p>
      </dgm:t>
    </dgm:pt>
    <dgm:pt modelId="{16B01FD5-9905-4120-8201-4294704C7EFC}" type="parTrans" cxnId="{63A47375-60EB-4DE5-873D-4B0D271C0985}">
      <dgm:prSet/>
      <dgm:spPr/>
      <dgm:t>
        <a:bodyPr/>
        <a:lstStyle/>
        <a:p>
          <a:endParaRPr lang="ru-RU"/>
        </a:p>
      </dgm:t>
    </dgm:pt>
    <dgm:pt modelId="{2C8069F5-D748-4F99-AB58-15295DE3CCB6}" type="sibTrans" cxnId="{63A47375-60EB-4DE5-873D-4B0D271C0985}">
      <dgm:prSet/>
      <dgm:spPr/>
      <dgm:t>
        <a:bodyPr/>
        <a:lstStyle/>
        <a:p>
          <a:endParaRPr lang="ru-RU"/>
        </a:p>
      </dgm:t>
    </dgm:pt>
    <dgm:pt modelId="{44D70D55-F6E8-4BCA-817E-383A678BBDA4}" type="pres">
      <dgm:prSet presAssocID="{5E5E6072-2494-4E3C-AD94-11AECEE9B7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7802A9-ABB3-4BD1-999D-95425B1BFBC0}" type="pres">
      <dgm:prSet presAssocID="{93084236-22EB-4054-9502-FD9B15F8B700}" presName="centerShape" presStyleLbl="node0" presStyleIdx="0" presStyleCnt="1"/>
      <dgm:spPr/>
      <dgm:t>
        <a:bodyPr/>
        <a:lstStyle/>
        <a:p>
          <a:endParaRPr lang="ru-RU"/>
        </a:p>
      </dgm:t>
    </dgm:pt>
    <dgm:pt modelId="{A911791E-58E2-4F06-BCFE-41B5DC7DC434}" type="pres">
      <dgm:prSet presAssocID="{D185F6F9-D83E-4E7F-9D29-B2637616787C}" presName="parTrans" presStyleLbl="sibTrans2D1" presStyleIdx="0" presStyleCnt="6"/>
      <dgm:spPr/>
      <dgm:t>
        <a:bodyPr/>
        <a:lstStyle/>
        <a:p>
          <a:endParaRPr lang="ru-RU"/>
        </a:p>
      </dgm:t>
    </dgm:pt>
    <dgm:pt modelId="{82C4C860-8624-40BE-B769-5FBB64746E6B}" type="pres">
      <dgm:prSet presAssocID="{D185F6F9-D83E-4E7F-9D29-B2637616787C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C6501AED-58AA-4EDD-A9CA-55963946A5E9}" type="pres">
      <dgm:prSet presAssocID="{071D38B1-76F1-427C-A553-08F54CD75EC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3B21D-AAF7-4F94-8358-978C7F3B6020}" type="pres">
      <dgm:prSet presAssocID="{993D8C50-8894-4A4D-85DC-788A4444D82F}" presName="parTrans" presStyleLbl="sibTrans2D1" presStyleIdx="1" presStyleCnt="6"/>
      <dgm:spPr/>
      <dgm:t>
        <a:bodyPr/>
        <a:lstStyle/>
        <a:p>
          <a:endParaRPr lang="ru-RU"/>
        </a:p>
      </dgm:t>
    </dgm:pt>
    <dgm:pt modelId="{594FE61F-5FCC-40F2-AC3C-62C1061FA87B}" type="pres">
      <dgm:prSet presAssocID="{993D8C50-8894-4A4D-85DC-788A4444D82F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515B6E72-00EE-4837-B1F9-6BF581E1B438}" type="pres">
      <dgm:prSet presAssocID="{BE6F0802-613A-46DD-8566-29DD4C81EC3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126B5-4E1E-4138-9BF1-3D872BDAAD56}" type="pres">
      <dgm:prSet presAssocID="{9F9801FC-E45C-41B8-A465-E34E497630B4}" presName="parTrans" presStyleLbl="sibTrans2D1" presStyleIdx="2" presStyleCnt="6"/>
      <dgm:spPr/>
      <dgm:t>
        <a:bodyPr/>
        <a:lstStyle/>
        <a:p>
          <a:endParaRPr lang="ru-RU"/>
        </a:p>
      </dgm:t>
    </dgm:pt>
    <dgm:pt modelId="{E1975841-BFC8-470B-AF87-88AE1410CA3B}" type="pres">
      <dgm:prSet presAssocID="{9F9801FC-E45C-41B8-A465-E34E497630B4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F178D51C-5A34-4FE8-9F6B-0CA7FF5608C0}" type="pres">
      <dgm:prSet presAssocID="{E4304357-A21E-4DB2-B0F6-A6719C6EAB5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E7166-05AD-4876-826F-CDA70177A23A}" type="pres">
      <dgm:prSet presAssocID="{CA2CF72C-EFA5-4319-BE32-85428631C6B8}" presName="parTrans" presStyleLbl="sibTrans2D1" presStyleIdx="3" presStyleCnt="6"/>
      <dgm:spPr/>
      <dgm:t>
        <a:bodyPr/>
        <a:lstStyle/>
        <a:p>
          <a:endParaRPr lang="ru-RU"/>
        </a:p>
      </dgm:t>
    </dgm:pt>
    <dgm:pt modelId="{37AEC736-1D7B-4B91-A4F4-7FF5ED5663E8}" type="pres">
      <dgm:prSet presAssocID="{CA2CF72C-EFA5-4319-BE32-85428631C6B8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3DC7AAC6-EDFC-4493-90FC-56A042B14BAA}" type="pres">
      <dgm:prSet presAssocID="{8F26DFCA-BD77-4D68-BD3B-3A78B14CD91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1C5D9-2B72-4729-9526-949F1CADB853}" type="pres">
      <dgm:prSet presAssocID="{3C74458F-F547-48DD-8DED-38322806267C}" presName="parTrans" presStyleLbl="sibTrans2D1" presStyleIdx="4" presStyleCnt="6"/>
      <dgm:spPr/>
      <dgm:t>
        <a:bodyPr/>
        <a:lstStyle/>
        <a:p>
          <a:endParaRPr lang="ru-RU"/>
        </a:p>
      </dgm:t>
    </dgm:pt>
    <dgm:pt modelId="{064C2B45-FF21-455B-A0D1-8BBBB4F1F613}" type="pres">
      <dgm:prSet presAssocID="{3C74458F-F547-48DD-8DED-38322806267C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B6004EC9-BEA5-4DC8-95BF-E314BBA61E52}" type="pres">
      <dgm:prSet presAssocID="{8A553502-C9F9-48FB-9215-25FE3FB63FB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C6885-AC5D-4852-B4EF-BA6AC6F5E6A2}" type="pres">
      <dgm:prSet presAssocID="{16B01FD5-9905-4120-8201-4294704C7EFC}" presName="parTrans" presStyleLbl="sibTrans2D1" presStyleIdx="5" presStyleCnt="6"/>
      <dgm:spPr/>
      <dgm:t>
        <a:bodyPr/>
        <a:lstStyle/>
        <a:p>
          <a:endParaRPr lang="ru-RU"/>
        </a:p>
      </dgm:t>
    </dgm:pt>
    <dgm:pt modelId="{E956D6B5-C68D-4FD9-9F6C-62AF7A202D33}" type="pres">
      <dgm:prSet presAssocID="{16B01FD5-9905-4120-8201-4294704C7EF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95421D99-5D1C-4B93-ABDA-2B9FAFC150B2}" type="pres">
      <dgm:prSet presAssocID="{DE4C8642-9BA9-42F4-9357-48C3B8F2BDB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A47375-60EB-4DE5-873D-4B0D271C0985}" srcId="{93084236-22EB-4054-9502-FD9B15F8B700}" destId="{DE4C8642-9BA9-42F4-9357-48C3B8F2BDBE}" srcOrd="5" destOrd="0" parTransId="{16B01FD5-9905-4120-8201-4294704C7EFC}" sibTransId="{2C8069F5-D748-4F99-AB58-15295DE3CCB6}"/>
    <dgm:cxn modelId="{DB22AA7D-D187-4600-A6E8-7DDB4C7BA5E9}" type="presOf" srcId="{8A553502-C9F9-48FB-9215-25FE3FB63FB4}" destId="{B6004EC9-BEA5-4DC8-95BF-E314BBA61E52}" srcOrd="0" destOrd="0" presId="urn:microsoft.com/office/officeart/2005/8/layout/radial5"/>
    <dgm:cxn modelId="{C7115649-EFFE-4862-A3CE-6C5D2E24A05B}" type="presOf" srcId="{993D8C50-8894-4A4D-85DC-788A4444D82F}" destId="{594FE61F-5FCC-40F2-AC3C-62C1061FA87B}" srcOrd="1" destOrd="0" presId="urn:microsoft.com/office/officeart/2005/8/layout/radial5"/>
    <dgm:cxn modelId="{26107893-EBD0-4CE2-9B88-1F8C6FFC962A}" type="presOf" srcId="{5E5E6072-2494-4E3C-AD94-11AECEE9B772}" destId="{44D70D55-F6E8-4BCA-817E-383A678BBDA4}" srcOrd="0" destOrd="0" presId="urn:microsoft.com/office/officeart/2005/8/layout/radial5"/>
    <dgm:cxn modelId="{633C9F13-B951-4A41-A6C7-A393F5FB13A1}" type="presOf" srcId="{D185F6F9-D83E-4E7F-9D29-B2637616787C}" destId="{A911791E-58E2-4F06-BCFE-41B5DC7DC434}" srcOrd="0" destOrd="0" presId="urn:microsoft.com/office/officeart/2005/8/layout/radial5"/>
    <dgm:cxn modelId="{3AB4FF7F-B0B0-4A48-9549-86415D785488}" type="presOf" srcId="{993D8C50-8894-4A4D-85DC-788A4444D82F}" destId="{C6E3B21D-AAF7-4F94-8358-978C7F3B6020}" srcOrd="0" destOrd="0" presId="urn:microsoft.com/office/officeart/2005/8/layout/radial5"/>
    <dgm:cxn modelId="{1EBC1F9D-AFF1-4FA1-A2BF-6B67286DB601}" srcId="{93084236-22EB-4054-9502-FD9B15F8B700}" destId="{071D38B1-76F1-427C-A553-08F54CD75EC4}" srcOrd="0" destOrd="0" parTransId="{D185F6F9-D83E-4E7F-9D29-B2637616787C}" sibTransId="{CFE15BF6-E8E8-41E3-9BE5-422A66872D2F}"/>
    <dgm:cxn modelId="{D1FAEA2F-118D-45FD-B0FE-FD8CFD40544C}" type="presOf" srcId="{DE4C8642-9BA9-42F4-9357-48C3B8F2BDBE}" destId="{95421D99-5D1C-4B93-ABDA-2B9FAFC150B2}" srcOrd="0" destOrd="0" presId="urn:microsoft.com/office/officeart/2005/8/layout/radial5"/>
    <dgm:cxn modelId="{6B49638F-B423-4C16-BF9E-EC4A31F3CFC9}" srcId="{93084236-22EB-4054-9502-FD9B15F8B700}" destId="{BE6F0802-613A-46DD-8566-29DD4C81EC3C}" srcOrd="1" destOrd="0" parTransId="{993D8C50-8894-4A4D-85DC-788A4444D82F}" sibTransId="{14EC3A85-0C44-4DD3-8389-7CF491F86852}"/>
    <dgm:cxn modelId="{34970BE3-4E46-4193-BB09-845CB9106867}" type="presOf" srcId="{3C74458F-F547-48DD-8DED-38322806267C}" destId="{3961C5D9-2B72-4729-9526-949F1CADB853}" srcOrd="0" destOrd="0" presId="urn:microsoft.com/office/officeart/2005/8/layout/radial5"/>
    <dgm:cxn modelId="{0BB98905-6832-4442-AD17-00B1D15754E3}" type="presOf" srcId="{071D38B1-76F1-427C-A553-08F54CD75EC4}" destId="{C6501AED-58AA-4EDD-A9CA-55963946A5E9}" srcOrd="0" destOrd="0" presId="urn:microsoft.com/office/officeart/2005/8/layout/radial5"/>
    <dgm:cxn modelId="{57A65BC0-7C9E-427A-BE96-759C6185E099}" type="presOf" srcId="{16B01FD5-9905-4120-8201-4294704C7EFC}" destId="{E956D6B5-C68D-4FD9-9F6C-62AF7A202D33}" srcOrd="1" destOrd="0" presId="urn:microsoft.com/office/officeart/2005/8/layout/radial5"/>
    <dgm:cxn modelId="{07D8752B-0284-4282-96C8-51453823CC3A}" type="presOf" srcId="{9F9801FC-E45C-41B8-A465-E34E497630B4}" destId="{E1975841-BFC8-470B-AF87-88AE1410CA3B}" srcOrd="1" destOrd="0" presId="urn:microsoft.com/office/officeart/2005/8/layout/radial5"/>
    <dgm:cxn modelId="{B604F891-77FA-4E19-9E3A-B7C4824203E4}" type="presOf" srcId="{3C74458F-F547-48DD-8DED-38322806267C}" destId="{064C2B45-FF21-455B-A0D1-8BBBB4F1F613}" srcOrd="1" destOrd="0" presId="urn:microsoft.com/office/officeart/2005/8/layout/radial5"/>
    <dgm:cxn modelId="{E304FAB8-0E0B-433A-9585-D9BB58D8A4BD}" type="presOf" srcId="{CA2CF72C-EFA5-4319-BE32-85428631C6B8}" destId="{37AEC736-1D7B-4B91-A4F4-7FF5ED5663E8}" srcOrd="1" destOrd="0" presId="urn:microsoft.com/office/officeart/2005/8/layout/radial5"/>
    <dgm:cxn modelId="{3C2B34FB-39C3-4FA8-BB22-7D4A99D623D3}" srcId="{93084236-22EB-4054-9502-FD9B15F8B700}" destId="{8F26DFCA-BD77-4D68-BD3B-3A78B14CD91B}" srcOrd="3" destOrd="0" parTransId="{CA2CF72C-EFA5-4319-BE32-85428631C6B8}" sibTransId="{8C3F8629-E334-42F0-9173-05BBA4E3FFA1}"/>
    <dgm:cxn modelId="{666571A0-CD43-43AE-9B70-241231C173B0}" type="presOf" srcId="{D185F6F9-D83E-4E7F-9D29-B2637616787C}" destId="{82C4C860-8624-40BE-B769-5FBB64746E6B}" srcOrd="1" destOrd="0" presId="urn:microsoft.com/office/officeart/2005/8/layout/radial5"/>
    <dgm:cxn modelId="{B0626ECD-BDE0-4127-8A36-877CA0C353AC}" srcId="{5E5E6072-2494-4E3C-AD94-11AECEE9B772}" destId="{93084236-22EB-4054-9502-FD9B15F8B700}" srcOrd="0" destOrd="0" parTransId="{4FAF23A1-6468-4BC9-A7EA-E65518702E73}" sibTransId="{7A37053F-2455-4966-BBB0-9ADD8DD8CE05}"/>
    <dgm:cxn modelId="{830BB068-0527-4DF6-A706-CC29E84D52B9}" srcId="{93084236-22EB-4054-9502-FD9B15F8B700}" destId="{E4304357-A21E-4DB2-B0F6-A6719C6EAB5A}" srcOrd="2" destOrd="0" parTransId="{9F9801FC-E45C-41B8-A465-E34E497630B4}" sibTransId="{F0DBFC3D-E173-4172-9C39-C1B1D91B16FB}"/>
    <dgm:cxn modelId="{A68BA33C-A3B8-4FAB-844E-3E9D4826673F}" type="presOf" srcId="{CA2CF72C-EFA5-4319-BE32-85428631C6B8}" destId="{219E7166-05AD-4876-826F-CDA70177A23A}" srcOrd="0" destOrd="0" presId="urn:microsoft.com/office/officeart/2005/8/layout/radial5"/>
    <dgm:cxn modelId="{FF4188FE-1998-429E-87D7-33E70AC3B168}" type="presOf" srcId="{8F26DFCA-BD77-4D68-BD3B-3A78B14CD91B}" destId="{3DC7AAC6-EDFC-4493-90FC-56A042B14BAA}" srcOrd="0" destOrd="0" presId="urn:microsoft.com/office/officeart/2005/8/layout/radial5"/>
    <dgm:cxn modelId="{A3E1B285-F708-4104-AB8E-034D6187E483}" type="presOf" srcId="{16B01FD5-9905-4120-8201-4294704C7EFC}" destId="{618C6885-AC5D-4852-B4EF-BA6AC6F5E6A2}" srcOrd="0" destOrd="0" presId="urn:microsoft.com/office/officeart/2005/8/layout/radial5"/>
    <dgm:cxn modelId="{310A62B0-822E-415C-BC1C-C3642EF2F1CC}" type="presOf" srcId="{9F9801FC-E45C-41B8-A465-E34E497630B4}" destId="{D77126B5-4E1E-4138-9BF1-3D872BDAAD56}" srcOrd="0" destOrd="0" presId="urn:microsoft.com/office/officeart/2005/8/layout/radial5"/>
    <dgm:cxn modelId="{1E92B34B-D7E2-4268-B1B7-FEB84ECDC5A0}" srcId="{93084236-22EB-4054-9502-FD9B15F8B700}" destId="{8A553502-C9F9-48FB-9215-25FE3FB63FB4}" srcOrd="4" destOrd="0" parTransId="{3C74458F-F547-48DD-8DED-38322806267C}" sibTransId="{E2F28637-5700-451D-B3D8-B921F11B2374}"/>
    <dgm:cxn modelId="{F8175CCD-F8F6-4052-9762-6B1D27069703}" type="presOf" srcId="{E4304357-A21E-4DB2-B0F6-A6719C6EAB5A}" destId="{F178D51C-5A34-4FE8-9F6B-0CA7FF5608C0}" srcOrd="0" destOrd="0" presId="urn:microsoft.com/office/officeart/2005/8/layout/radial5"/>
    <dgm:cxn modelId="{658209CE-EB38-4EB7-8BA3-ECA2F2003373}" type="presOf" srcId="{93084236-22EB-4054-9502-FD9B15F8B700}" destId="{247802A9-ABB3-4BD1-999D-95425B1BFBC0}" srcOrd="0" destOrd="0" presId="urn:microsoft.com/office/officeart/2005/8/layout/radial5"/>
    <dgm:cxn modelId="{AA27FB28-0C15-4E22-BF36-3F83AA3D60E7}" type="presOf" srcId="{BE6F0802-613A-46DD-8566-29DD4C81EC3C}" destId="{515B6E72-00EE-4837-B1F9-6BF581E1B438}" srcOrd="0" destOrd="0" presId="urn:microsoft.com/office/officeart/2005/8/layout/radial5"/>
    <dgm:cxn modelId="{F8FC45AF-7E4F-450D-832D-9486BF6A76BD}" type="presParOf" srcId="{44D70D55-F6E8-4BCA-817E-383A678BBDA4}" destId="{247802A9-ABB3-4BD1-999D-95425B1BFBC0}" srcOrd="0" destOrd="0" presId="urn:microsoft.com/office/officeart/2005/8/layout/radial5"/>
    <dgm:cxn modelId="{2EB1CA3C-78DC-4300-9375-2D986111A6AC}" type="presParOf" srcId="{44D70D55-F6E8-4BCA-817E-383A678BBDA4}" destId="{A911791E-58E2-4F06-BCFE-41B5DC7DC434}" srcOrd="1" destOrd="0" presId="urn:microsoft.com/office/officeart/2005/8/layout/radial5"/>
    <dgm:cxn modelId="{400097C7-25FA-471D-9A33-F7223278F0A4}" type="presParOf" srcId="{A911791E-58E2-4F06-BCFE-41B5DC7DC434}" destId="{82C4C860-8624-40BE-B769-5FBB64746E6B}" srcOrd="0" destOrd="0" presId="urn:microsoft.com/office/officeart/2005/8/layout/radial5"/>
    <dgm:cxn modelId="{A8EDEB72-FEBC-42DE-9CF2-A15EAFE68C7B}" type="presParOf" srcId="{44D70D55-F6E8-4BCA-817E-383A678BBDA4}" destId="{C6501AED-58AA-4EDD-A9CA-55963946A5E9}" srcOrd="2" destOrd="0" presId="urn:microsoft.com/office/officeart/2005/8/layout/radial5"/>
    <dgm:cxn modelId="{6213DE9B-7488-4070-AEFE-75C7009C3CFD}" type="presParOf" srcId="{44D70D55-F6E8-4BCA-817E-383A678BBDA4}" destId="{C6E3B21D-AAF7-4F94-8358-978C7F3B6020}" srcOrd="3" destOrd="0" presId="urn:microsoft.com/office/officeart/2005/8/layout/radial5"/>
    <dgm:cxn modelId="{27D00ED4-F169-4277-9D47-5EC24AFDBCBA}" type="presParOf" srcId="{C6E3B21D-AAF7-4F94-8358-978C7F3B6020}" destId="{594FE61F-5FCC-40F2-AC3C-62C1061FA87B}" srcOrd="0" destOrd="0" presId="urn:microsoft.com/office/officeart/2005/8/layout/radial5"/>
    <dgm:cxn modelId="{C541F0DF-E97E-4C0E-BCD9-4699B3658418}" type="presParOf" srcId="{44D70D55-F6E8-4BCA-817E-383A678BBDA4}" destId="{515B6E72-00EE-4837-B1F9-6BF581E1B438}" srcOrd="4" destOrd="0" presId="urn:microsoft.com/office/officeart/2005/8/layout/radial5"/>
    <dgm:cxn modelId="{9B37796F-B572-47F9-9EF0-4E146364F22F}" type="presParOf" srcId="{44D70D55-F6E8-4BCA-817E-383A678BBDA4}" destId="{D77126B5-4E1E-4138-9BF1-3D872BDAAD56}" srcOrd="5" destOrd="0" presId="urn:microsoft.com/office/officeart/2005/8/layout/radial5"/>
    <dgm:cxn modelId="{EF72591D-1BA4-4939-AC55-E226E786C39D}" type="presParOf" srcId="{D77126B5-4E1E-4138-9BF1-3D872BDAAD56}" destId="{E1975841-BFC8-470B-AF87-88AE1410CA3B}" srcOrd="0" destOrd="0" presId="urn:microsoft.com/office/officeart/2005/8/layout/radial5"/>
    <dgm:cxn modelId="{9B042C4D-B071-4421-B9F3-7E2AA2C21586}" type="presParOf" srcId="{44D70D55-F6E8-4BCA-817E-383A678BBDA4}" destId="{F178D51C-5A34-4FE8-9F6B-0CA7FF5608C0}" srcOrd="6" destOrd="0" presId="urn:microsoft.com/office/officeart/2005/8/layout/radial5"/>
    <dgm:cxn modelId="{057B98A0-25FE-4AD1-9D61-96F474CD3894}" type="presParOf" srcId="{44D70D55-F6E8-4BCA-817E-383A678BBDA4}" destId="{219E7166-05AD-4876-826F-CDA70177A23A}" srcOrd="7" destOrd="0" presId="urn:microsoft.com/office/officeart/2005/8/layout/radial5"/>
    <dgm:cxn modelId="{714A88A8-E01B-4AD8-8544-1C1C593137A4}" type="presParOf" srcId="{219E7166-05AD-4876-826F-CDA70177A23A}" destId="{37AEC736-1D7B-4B91-A4F4-7FF5ED5663E8}" srcOrd="0" destOrd="0" presId="urn:microsoft.com/office/officeart/2005/8/layout/radial5"/>
    <dgm:cxn modelId="{01B63A9C-35E4-4551-90D1-B86BC88F122F}" type="presParOf" srcId="{44D70D55-F6E8-4BCA-817E-383A678BBDA4}" destId="{3DC7AAC6-EDFC-4493-90FC-56A042B14BAA}" srcOrd="8" destOrd="0" presId="urn:microsoft.com/office/officeart/2005/8/layout/radial5"/>
    <dgm:cxn modelId="{21E261B5-E8D7-4DE6-9DA9-86AA667E172E}" type="presParOf" srcId="{44D70D55-F6E8-4BCA-817E-383A678BBDA4}" destId="{3961C5D9-2B72-4729-9526-949F1CADB853}" srcOrd="9" destOrd="0" presId="urn:microsoft.com/office/officeart/2005/8/layout/radial5"/>
    <dgm:cxn modelId="{AD78BB21-7B48-4AEC-B924-13AEC24338B0}" type="presParOf" srcId="{3961C5D9-2B72-4729-9526-949F1CADB853}" destId="{064C2B45-FF21-455B-A0D1-8BBBB4F1F613}" srcOrd="0" destOrd="0" presId="urn:microsoft.com/office/officeart/2005/8/layout/radial5"/>
    <dgm:cxn modelId="{C37F254C-0A71-4043-8138-0B7E68248E98}" type="presParOf" srcId="{44D70D55-F6E8-4BCA-817E-383A678BBDA4}" destId="{B6004EC9-BEA5-4DC8-95BF-E314BBA61E52}" srcOrd="10" destOrd="0" presId="urn:microsoft.com/office/officeart/2005/8/layout/radial5"/>
    <dgm:cxn modelId="{EF59E0F4-BBD9-4566-B613-1F8111D543DA}" type="presParOf" srcId="{44D70D55-F6E8-4BCA-817E-383A678BBDA4}" destId="{618C6885-AC5D-4852-B4EF-BA6AC6F5E6A2}" srcOrd="11" destOrd="0" presId="urn:microsoft.com/office/officeart/2005/8/layout/radial5"/>
    <dgm:cxn modelId="{A3587FEE-52FD-4C39-ABDA-4C1AFFAD6C98}" type="presParOf" srcId="{618C6885-AC5D-4852-B4EF-BA6AC6F5E6A2}" destId="{E956D6B5-C68D-4FD9-9F6C-62AF7A202D33}" srcOrd="0" destOrd="0" presId="urn:microsoft.com/office/officeart/2005/8/layout/radial5"/>
    <dgm:cxn modelId="{D6DC1B8A-FC36-451A-9799-45D8A0CCF748}" type="presParOf" srcId="{44D70D55-F6E8-4BCA-817E-383A678BBDA4}" destId="{95421D99-5D1C-4B93-ABDA-2B9FAFC150B2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D04B8D-68AB-42AA-AA29-D034B58291BF}" type="doc">
      <dgm:prSet loTypeId="urn:microsoft.com/office/officeart/2008/layout/PictureAccentList" loCatId="list" qsTypeId="urn:microsoft.com/office/officeart/2005/8/quickstyle/simple1" qsCatId="simple" csTypeId="urn:microsoft.com/office/officeart/2005/8/colors/accent0_1" csCatId="mainScheme" phldr="0"/>
      <dgm:spPr/>
      <dgm:t>
        <a:bodyPr/>
        <a:lstStyle/>
        <a:p>
          <a:endParaRPr lang="ru-RU"/>
        </a:p>
      </dgm:t>
    </dgm:pt>
    <dgm:pt modelId="{9478EF61-1BB9-4964-9BE8-0A2A397804BA}">
      <dgm:prSet phldrT="[Текст]" phldr="1"/>
      <dgm:spPr/>
      <dgm:t>
        <a:bodyPr/>
        <a:lstStyle/>
        <a:p>
          <a:endParaRPr lang="ru-RU"/>
        </a:p>
      </dgm:t>
    </dgm:pt>
    <dgm:pt modelId="{CB436C46-7E14-4D95-AABE-7A3F697A626C}" type="parTrans" cxnId="{1BF812DD-8294-4455-80AB-79EFE09FD084}">
      <dgm:prSet/>
      <dgm:spPr/>
      <dgm:t>
        <a:bodyPr/>
        <a:lstStyle/>
        <a:p>
          <a:endParaRPr lang="ru-RU"/>
        </a:p>
      </dgm:t>
    </dgm:pt>
    <dgm:pt modelId="{B52FF4ED-D037-4445-81B0-7DCF3C8FF1CB}" type="sibTrans" cxnId="{1BF812DD-8294-4455-80AB-79EFE09FD084}">
      <dgm:prSet/>
      <dgm:spPr/>
      <dgm:t>
        <a:bodyPr/>
        <a:lstStyle/>
        <a:p>
          <a:endParaRPr lang="ru-RU"/>
        </a:p>
      </dgm:t>
    </dgm:pt>
    <dgm:pt modelId="{EF161B3A-28FC-447A-8E5A-5B156397C7DB}">
      <dgm:prSet phldrT="[Текст]" phldr="1"/>
      <dgm:spPr/>
      <dgm:t>
        <a:bodyPr/>
        <a:lstStyle/>
        <a:p>
          <a:endParaRPr lang="ru-RU"/>
        </a:p>
      </dgm:t>
    </dgm:pt>
    <dgm:pt modelId="{70E2E4C1-2DD7-4D86-ADB0-7C12F9C67929}" type="parTrans" cxnId="{A452159B-9DF7-4FB3-A1C9-5132887A7951}">
      <dgm:prSet/>
      <dgm:spPr/>
      <dgm:t>
        <a:bodyPr/>
        <a:lstStyle/>
        <a:p>
          <a:endParaRPr lang="ru-RU"/>
        </a:p>
      </dgm:t>
    </dgm:pt>
    <dgm:pt modelId="{E43DBB61-D58A-4EAC-8CCE-AEA524A648F1}" type="sibTrans" cxnId="{A452159B-9DF7-4FB3-A1C9-5132887A7951}">
      <dgm:prSet/>
      <dgm:spPr/>
      <dgm:t>
        <a:bodyPr/>
        <a:lstStyle/>
        <a:p>
          <a:endParaRPr lang="ru-RU"/>
        </a:p>
      </dgm:t>
    </dgm:pt>
    <dgm:pt modelId="{4B282A9A-D76C-4554-B5F0-F65DA454803E}">
      <dgm:prSet phldrT="[Текст]" phldr="1"/>
      <dgm:spPr/>
      <dgm:t>
        <a:bodyPr/>
        <a:lstStyle/>
        <a:p>
          <a:endParaRPr lang="ru-RU"/>
        </a:p>
      </dgm:t>
    </dgm:pt>
    <dgm:pt modelId="{EEB9A029-4953-414F-870A-103FE011272A}" type="parTrans" cxnId="{5864522F-107F-4E20-AE8B-0A07C5EA7171}">
      <dgm:prSet/>
      <dgm:spPr/>
      <dgm:t>
        <a:bodyPr/>
        <a:lstStyle/>
        <a:p>
          <a:endParaRPr lang="ru-RU"/>
        </a:p>
      </dgm:t>
    </dgm:pt>
    <dgm:pt modelId="{E3A94A4C-8BB2-4AFA-980F-ACFDA3E5DD2B}" type="sibTrans" cxnId="{5864522F-107F-4E20-AE8B-0A07C5EA7171}">
      <dgm:prSet/>
      <dgm:spPr/>
      <dgm:t>
        <a:bodyPr/>
        <a:lstStyle/>
        <a:p>
          <a:endParaRPr lang="ru-RU"/>
        </a:p>
      </dgm:t>
    </dgm:pt>
    <dgm:pt modelId="{E186C2E9-4D21-4782-8FF9-4B796964B655}" type="pres">
      <dgm:prSet presAssocID="{A6D04B8D-68AB-42AA-AA29-D034B58291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3F11E5-90A6-4818-85FB-2238228F41A1}" type="pres">
      <dgm:prSet presAssocID="{9478EF61-1BB9-4964-9BE8-0A2A397804BA}" presName="root" presStyleCnt="0">
        <dgm:presLayoutVars>
          <dgm:chMax/>
          <dgm:chPref val="4"/>
        </dgm:presLayoutVars>
      </dgm:prSet>
      <dgm:spPr/>
    </dgm:pt>
    <dgm:pt modelId="{23D397DC-88AD-4227-A94B-1CE1722BA930}" type="pres">
      <dgm:prSet presAssocID="{9478EF61-1BB9-4964-9BE8-0A2A397804BA}" presName="rootComposite" presStyleCnt="0">
        <dgm:presLayoutVars/>
      </dgm:prSet>
      <dgm:spPr/>
    </dgm:pt>
    <dgm:pt modelId="{A8A6CA7E-1768-458B-86EE-C54079F0D421}" type="pres">
      <dgm:prSet presAssocID="{9478EF61-1BB9-4964-9BE8-0A2A397804BA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0C195B66-11FF-4525-BF1E-6C91C6DD3CE6}" type="pres">
      <dgm:prSet presAssocID="{9478EF61-1BB9-4964-9BE8-0A2A397804BA}" presName="childShape" presStyleCnt="0">
        <dgm:presLayoutVars>
          <dgm:chMax val="0"/>
          <dgm:chPref val="0"/>
        </dgm:presLayoutVars>
      </dgm:prSet>
      <dgm:spPr/>
    </dgm:pt>
    <dgm:pt modelId="{B0CA63CE-BDF5-48B8-B044-573189971AFC}" type="pres">
      <dgm:prSet presAssocID="{EF161B3A-28FC-447A-8E5A-5B156397C7DB}" presName="childComposite" presStyleCnt="0">
        <dgm:presLayoutVars>
          <dgm:chMax val="0"/>
          <dgm:chPref val="0"/>
        </dgm:presLayoutVars>
      </dgm:prSet>
      <dgm:spPr/>
    </dgm:pt>
    <dgm:pt modelId="{AF3539B0-FAED-4BA1-B680-06925A0D2A4A}" type="pres">
      <dgm:prSet presAssocID="{EF161B3A-28FC-447A-8E5A-5B156397C7DB}" presName="Image" presStyleLbl="node1" presStyleIdx="0" presStyleCnt="2"/>
      <dgm:spPr/>
    </dgm:pt>
    <dgm:pt modelId="{FBA88C73-AD21-4CA1-8A42-9D9A052C5632}" type="pres">
      <dgm:prSet presAssocID="{EF161B3A-28FC-447A-8E5A-5B156397C7DB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BC72B-4029-4F2A-B817-1E97B67DFF3D}" type="pres">
      <dgm:prSet presAssocID="{4B282A9A-D76C-4554-B5F0-F65DA454803E}" presName="childComposite" presStyleCnt="0">
        <dgm:presLayoutVars>
          <dgm:chMax val="0"/>
          <dgm:chPref val="0"/>
        </dgm:presLayoutVars>
      </dgm:prSet>
      <dgm:spPr/>
    </dgm:pt>
    <dgm:pt modelId="{CF26BE98-7119-48B2-9972-945228A68E18}" type="pres">
      <dgm:prSet presAssocID="{4B282A9A-D76C-4554-B5F0-F65DA454803E}" presName="Image" presStyleLbl="node1" presStyleIdx="1" presStyleCnt="2"/>
      <dgm:spPr/>
    </dgm:pt>
    <dgm:pt modelId="{D8E0B799-1E70-422D-ADE0-C01ED61C689B}" type="pres">
      <dgm:prSet presAssocID="{4B282A9A-D76C-4554-B5F0-F65DA454803E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AD8FF4-5209-41BE-941B-960E37541916}" type="presOf" srcId="{A6D04B8D-68AB-42AA-AA29-D034B58291BF}" destId="{E186C2E9-4D21-4782-8FF9-4B796964B655}" srcOrd="0" destOrd="0" presId="urn:microsoft.com/office/officeart/2008/layout/PictureAccentList"/>
    <dgm:cxn modelId="{5864522F-107F-4E20-AE8B-0A07C5EA7171}" srcId="{9478EF61-1BB9-4964-9BE8-0A2A397804BA}" destId="{4B282A9A-D76C-4554-B5F0-F65DA454803E}" srcOrd="1" destOrd="0" parTransId="{EEB9A029-4953-414F-870A-103FE011272A}" sibTransId="{E3A94A4C-8BB2-4AFA-980F-ACFDA3E5DD2B}"/>
    <dgm:cxn modelId="{02410846-BC70-453A-896B-A563FD882585}" type="presOf" srcId="{EF161B3A-28FC-447A-8E5A-5B156397C7DB}" destId="{FBA88C73-AD21-4CA1-8A42-9D9A052C5632}" srcOrd="0" destOrd="0" presId="urn:microsoft.com/office/officeart/2008/layout/PictureAccentList"/>
    <dgm:cxn modelId="{07822A52-52BC-43C7-A0B4-32675F06254C}" type="presOf" srcId="{4B282A9A-D76C-4554-B5F0-F65DA454803E}" destId="{D8E0B799-1E70-422D-ADE0-C01ED61C689B}" srcOrd="0" destOrd="0" presId="urn:microsoft.com/office/officeart/2008/layout/PictureAccentList"/>
    <dgm:cxn modelId="{A452159B-9DF7-4FB3-A1C9-5132887A7951}" srcId="{9478EF61-1BB9-4964-9BE8-0A2A397804BA}" destId="{EF161B3A-28FC-447A-8E5A-5B156397C7DB}" srcOrd="0" destOrd="0" parTransId="{70E2E4C1-2DD7-4D86-ADB0-7C12F9C67929}" sibTransId="{E43DBB61-D58A-4EAC-8CCE-AEA524A648F1}"/>
    <dgm:cxn modelId="{50D09381-723B-46FE-99B4-283061C99AA2}" type="presOf" srcId="{9478EF61-1BB9-4964-9BE8-0A2A397804BA}" destId="{A8A6CA7E-1768-458B-86EE-C54079F0D421}" srcOrd="0" destOrd="0" presId="urn:microsoft.com/office/officeart/2008/layout/PictureAccentList"/>
    <dgm:cxn modelId="{1BF812DD-8294-4455-80AB-79EFE09FD084}" srcId="{A6D04B8D-68AB-42AA-AA29-D034B58291BF}" destId="{9478EF61-1BB9-4964-9BE8-0A2A397804BA}" srcOrd="0" destOrd="0" parTransId="{CB436C46-7E14-4D95-AABE-7A3F697A626C}" sibTransId="{B52FF4ED-D037-4445-81B0-7DCF3C8FF1CB}"/>
    <dgm:cxn modelId="{8C092E80-DFEF-4BF6-8189-CFA69EA59417}" type="presParOf" srcId="{E186C2E9-4D21-4782-8FF9-4B796964B655}" destId="{173F11E5-90A6-4818-85FB-2238228F41A1}" srcOrd="0" destOrd="0" presId="urn:microsoft.com/office/officeart/2008/layout/PictureAccentList"/>
    <dgm:cxn modelId="{A29B3196-4FD1-41EA-855E-9C3EC1E00BD9}" type="presParOf" srcId="{173F11E5-90A6-4818-85FB-2238228F41A1}" destId="{23D397DC-88AD-4227-A94B-1CE1722BA930}" srcOrd="0" destOrd="0" presId="urn:microsoft.com/office/officeart/2008/layout/PictureAccentList"/>
    <dgm:cxn modelId="{B320B8AA-A0B8-404C-A094-3D3A3F54B987}" type="presParOf" srcId="{23D397DC-88AD-4227-A94B-1CE1722BA930}" destId="{A8A6CA7E-1768-458B-86EE-C54079F0D421}" srcOrd="0" destOrd="0" presId="urn:microsoft.com/office/officeart/2008/layout/PictureAccentList"/>
    <dgm:cxn modelId="{F26CA52B-4F4F-4FBB-8F22-879ABC729BE6}" type="presParOf" srcId="{173F11E5-90A6-4818-85FB-2238228F41A1}" destId="{0C195B66-11FF-4525-BF1E-6C91C6DD3CE6}" srcOrd="1" destOrd="0" presId="urn:microsoft.com/office/officeart/2008/layout/PictureAccentList"/>
    <dgm:cxn modelId="{0F7A769A-CEF9-4243-905B-F12BE5FE69A7}" type="presParOf" srcId="{0C195B66-11FF-4525-BF1E-6C91C6DD3CE6}" destId="{B0CA63CE-BDF5-48B8-B044-573189971AFC}" srcOrd="0" destOrd="0" presId="urn:microsoft.com/office/officeart/2008/layout/PictureAccentList"/>
    <dgm:cxn modelId="{BF663405-4F31-4759-821C-D14400FFB963}" type="presParOf" srcId="{B0CA63CE-BDF5-48B8-B044-573189971AFC}" destId="{AF3539B0-FAED-4BA1-B680-06925A0D2A4A}" srcOrd="0" destOrd="0" presId="urn:microsoft.com/office/officeart/2008/layout/PictureAccentList"/>
    <dgm:cxn modelId="{EF37E37A-B71D-44E2-A7F2-077FF05F25EA}" type="presParOf" srcId="{B0CA63CE-BDF5-48B8-B044-573189971AFC}" destId="{FBA88C73-AD21-4CA1-8A42-9D9A052C5632}" srcOrd="1" destOrd="0" presId="urn:microsoft.com/office/officeart/2008/layout/PictureAccentList"/>
    <dgm:cxn modelId="{298341F0-775C-407E-B90C-B5424C885DA8}" type="presParOf" srcId="{0C195B66-11FF-4525-BF1E-6C91C6DD3CE6}" destId="{513BC72B-4029-4F2A-B817-1E97B67DFF3D}" srcOrd="1" destOrd="0" presId="urn:microsoft.com/office/officeart/2008/layout/PictureAccentList"/>
    <dgm:cxn modelId="{80A68806-DFBD-4C08-9431-88D918EA86DD}" type="presParOf" srcId="{513BC72B-4029-4F2A-B817-1E97B67DFF3D}" destId="{CF26BE98-7119-48B2-9972-945228A68E18}" srcOrd="0" destOrd="0" presId="urn:microsoft.com/office/officeart/2008/layout/PictureAccentList"/>
    <dgm:cxn modelId="{5B3B35A8-2BD5-453E-9DFA-997EB02579A5}" type="presParOf" srcId="{513BC72B-4029-4F2A-B817-1E97B67DFF3D}" destId="{D8E0B799-1E70-422D-ADE0-C01ED61C689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FCC5D9-BDFB-4BA1-A3A4-566197FF0E18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</dgm:pt>
    <dgm:pt modelId="{F76FA1D3-4A5E-4E97-B585-D0A60AA21AC4}">
      <dgm:prSet phldrT="[Текст]"/>
      <dgm:spPr/>
      <dgm:t>
        <a:bodyPr/>
        <a:lstStyle/>
        <a:p>
          <a:r>
            <a:rPr lang="uk-UA" dirty="0" smtClean="0"/>
            <a:t>розвивати позитивні відносини дитини до оточуючих людей; </a:t>
          </a:r>
          <a:endParaRPr lang="ru-RU" dirty="0"/>
        </a:p>
      </dgm:t>
    </dgm:pt>
    <dgm:pt modelId="{12AED374-8FC8-4AF8-8F43-A8C4827BAD26}" type="parTrans" cxnId="{BA67FD86-229F-4467-AC7C-AB7EC6091594}">
      <dgm:prSet/>
      <dgm:spPr/>
      <dgm:t>
        <a:bodyPr/>
        <a:lstStyle/>
        <a:p>
          <a:endParaRPr lang="ru-RU"/>
        </a:p>
      </dgm:t>
    </dgm:pt>
    <dgm:pt modelId="{74069312-C7DD-4637-81F9-95D3545A7784}" type="sibTrans" cxnId="{BA67FD86-229F-4467-AC7C-AB7EC6091594}">
      <dgm:prSet/>
      <dgm:spPr/>
      <dgm:t>
        <a:bodyPr/>
        <a:lstStyle/>
        <a:p>
          <a:endParaRPr lang="ru-RU"/>
        </a:p>
      </dgm:t>
    </dgm:pt>
    <dgm:pt modelId="{8BB0E217-D9F3-4856-9918-51B552C9187E}">
      <dgm:prSet phldrT="[Текст]"/>
      <dgm:spPr/>
      <dgm:t>
        <a:bodyPr/>
        <a:lstStyle/>
        <a:p>
          <a:r>
            <a:rPr lang="uk-UA" dirty="0" smtClean="0"/>
            <a:t>виховувати позитивне ставлення до себе;</a:t>
          </a:r>
          <a:endParaRPr lang="ru-RU" dirty="0"/>
        </a:p>
      </dgm:t>
    </dgm:pt>
    <dgm:pt modelId="{35E1B725-8C9C-4BC2-8F74-52745028F798}" type="parTrans" cxnId="{6B631A16-EE1A-4D7C-9249-CCC87DA724F7}">
      <dgm:prSet/>
      <dgm:spPr/>
      <dgm:t>
        <a:bodyPr/>
        <a:lstStyle/>
        <a:p>
          <a:endParaRPr lang="ru-RU"/>
        </a:p>
      </dgm:t>
    </dgm:pt>
    <dgm:pt modelId="{6EDA2C53-2290-4DC7-9B36-59BCCDF41BF4}" type="sibTrans" cxnId="{6B631A16-EE1A-4D7C-9249-CCC87DA724F7}">
      <dgm:prSet/>
      <dgm:spPr/>
      <dgm:t>
        <a:bodyPr/>
        <a:lstStyle/>
        <a:p>
          <a:endParaRPr lang="ru-RU"/>
        </a:p>
      </dgm:t>
    </dgm:pt>
    <dgm:pt modelId="{D2644157-C3F7-45CD-A26D-4D7ED02A2177}">
      <dgm:prSet phldrT="[Текст]"/>
      <dgm:spPr/>
      <dgm:t>
        <a:bodyPr/>
        <a:lstStyle/>
        <a:p>
          <a:r>
            <a:rPr lang="uk-UA" dirty="0" smtClean="0"/>
            <a:t>розвивати у дитини відчуття відповідальності за  іншу дитину, спільне діло, дане слово;</a:t>
          </a:r>
          <a:endParaRPr lang="ru-RU" dirty="0"/>
        </a:p>
      </dgm:t>
    </dgm:pt>
    <dgm:pt modelId="{70C00477-6EF3-4128-A118-41B2BAFE2F17}" type="parTrans" cxnId="{015B1389-86AE-453C-979C-BCAD5C5CC179}">
      <dgm:prSet/>
      <dgm:spPr/>
      <dgm:t>
        <a:bodyPr/>
        <a:lstStyle/>
        <a:p>
          <a:endParaRPr lang="ru-RU"/>
        </a:p>
      </dgm:t>
    </dgm:pt>
    <dgm:pt modelId="{4C0E5DA7-DAE1-441F-8820-2FC1CFE0EA10}" type="sibTrans" cxnId="{015B1389-86AE-453C-979C-BCAD5C5CC179}">
      <dgm:prSet/>
      <dgm:spPr/>
      <dgm:t>
        <a:bodyPr/>
        <a:lstStyle/>
        <a:p>
          <a:endParaRPr lang="ru-RU"/>
        </a:p>
      </dgm:t>
    </dgm:pt>
    <dgm:pt modelId="{1258D2FE-F9D2-47A1-A34F-1827FA030569}">
      <dgm:prSet/>
      <dgm:spPr/>
      <dgm:t>
        <a:bodyPr/>
        <a:lstStyle/>
        <a:p>
          <a:r>
            <a:rPr lang="uk-UA" dirty="0" smtClean="0"/>
            <a:t>створити умови для формування у дитини впевненість у своїх можливостях;</a:t>
          </a:r>
          <a:endParaRPr lang="ru-RU" dirty="0"/>
        </a:p>
      </dgm:t>
    </dgm:pt>
    <dgm:pt modelId="{8534A3C0-477F-4D87-A506-13F5293613CC}" type="parTrans" cxnId="{92D5438A-9E4D-4A8D-A836-59173EFF104D}">
      <dgm:prSet/>
      <dgm:spPr/>
      <dgm:t>
        <a:bodyPr/>
        <a:lstStyle/>
        <a:p>
          <a:endParaRPr lang="ru-RU"/>
        </a:p>
      </dgm:t>
    </dgm:pt>
    <dgm:pt modelId="{4E43BFA4-433D-470C-8567-082048B26D2F}" type="sibTrans" cxnId="{92D5438A-9E4D-4A8D-A836-59173EFF104D}">
      <dgm:prSet/>
      <dgm:spPr/>
      <dgm:t>
        <a:bodyPr/>
        <a:lstStyle/>
        <a:p>
          <a:endParaRPr lang="ru-RU"/>
        </a:p>
      </dgm:t>
    </dgm:pt>
    <dgm:pt modelId="{354135EC-1318-4469-96D4-6D6696B4BCA3}">
      <dgm:prSet/>
      <dgm:spPr/>
      <dgm:t>
        <a:bodyPr/>
        <a:lstStyle/>
        <a:p>
          <a:r>
            <a:rPr lang="uk-UA" dirty="0" smtClean="0"/>
            <a:t>формувати у вихованця відчуття власної гідності, розуміння своїх прав.</a:t>
          </a:r>
          <a:endParaRPr lang="ru-RU" dirty="0"/>
        </a:p>
      </dgm:t>
    </dgm:pt>
    <dgm:pt modelId="{B9CAFFC3-A7D2-4603-B949-6A13A43FF2CD}" type="parTrans" cxnId="{E09BB6FE-8ECA-4701-89CF-334066010914}">
      <dgm:prSet/>
      <dgm:spPr/>
      <dgm:t>
        <a:bodyPr/>
        <a:lstStyle/>
        <a:p>
          <a:endParaRPr lang="ru-RU"/>
        </a:p>
      </dgm:t>
    </dgm:pt>
    <dgm:pt modelId="{1C5D5FE3-8F9D-47B5-BCE8-EF3EE1A5F402}" type="sibTrans" cxnId="{E09BB6FE-8ECA-4701-89CF-334066010914}">
      <dgm:prSet/>
      <dgm:spPr/>
      <dgm:t>
        <a:bodyPr/>
        <a:lstStyle/>
        <a:p>
          <a:endParaRPr lang="ru-RU"/>
        </a:p>
      </dgm:t>
    </dgm:pt>
    <dgm:pt modelId="{B70FF96D-E8C1-46FE-8CCD-06B67EE4D703}" type="pres">
      <dgm:prSet presAssocID="{17FCC5D9-BDFB-4BA1-A3A4-566197FF0E18}" presName="Name0" presStyleCnt="0">
        <dgm:presLayoutVars>
          <dgm:chMax val="7"/>
          <dgm:chPref val="7"/>
          <dgm:dir/>
        </dgm:presLayoutVars>
      </dgm:prSet>
      <dgm:spPr/>
    </dgm:pt>
    <dgm:pt modelId="{4A8631EE-BB5F-4804-83FC-884C3DB9DF66}" type="pres">
      <dgm:prSet presAssocID="{17FCC5D9-BDFB-4BA1-A3A4-566197FF0E18}" presName="Name1" presStyleCnt="0"/>
      <dgm:spPr/>
    </dgm:pt>
    <dgm:pt modelId="{58CAAD3B-E765-4877-84C6-BB000FB78CD8}" type="pres">
      <dgm:prSet presAssocID="{17FCC5D9-BDFB-4BA1-A3A4-566197FF0E18}" presName="cycle" presStyleCnt="0"/>
      <dgm:spPr/>
    </dgm:pt>
    <dgm:pt modelId="{180FFF60-E282-4BE0-9236-CDD7903EA5D5}" type="pres">
      <dgm:prSet presAssocID="{17FCC5D9-BDFB-4BA1-A3A4-566197FF0E18}" presName="srcNode" presStyleLbl="node1" presStyleIdx="0" presStyleCnt="5"/>
      <dgm:spPr/>
    </dgm:pt>
    <dgm:pt modelId="{48CA6CA2-BCAE-4595-A2E0-924700BE7CF1}" type="pres">
      <dgm:prSet presAssocID="{17FCC5D9-BDFB-4BA1-A3A4-566197FF0E18}" presName="conn" presStyleLbl="parChTrans1D2" presStyleIdx="0" presStyleCnt="1"/>
      <dgm:spPr/>
      <dgm:t>
        <a:bodyPr/>
        <a:lstStyle/>
        <a:p>
          <a:endParaRPr lang="ru-RU"/>
        </a:p>
      </dgm:t>
    </dgm:pt>
    <dgm:pt modelId="{844298F7-F0E4-4E43-A31E-E12C2218513A}" type="pres">
      <dgm:prSet presAssocID="{17FCC5D9-BDFB-4BA1-A3A4-566197FF0E18}" presName="extraNode" presStyleLbl="node1" presStyleIdx="0" presStyleCnt="5"/>
      <dgm:spPr/>
    </dgm:pt>
    <dgm:pt modelId="{1B5618E9-6635-4B90-9FF3-BF6DFE51DF89}" type="pres">
      <dgm:prSet presAssocID="{17FCC5D9-BDFB-4BA1-A3A4-566197FF0E18}" presName="dstNode" presStyleLbl="node1" presStyleIdx="0" presStyleCnt="5"/>
      <dgm:spPr/>
    </dgm:pt>
    <dgm:pt modelId="{2E62DB31-E2A0-49DE-A672-21794221CAF6}" type="pres">
      <dgm:prSet presAssocID="{F76FA1D3-4A5E-4E97-B585-D0A60AA21AC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AEEE05-BB5A-466E-BBE2-65A84E1F3487}" type="pres">
      <dgm:prSet presAssocID="{F76FA1D3-4A5E-4E97-B585-D0A60AA21AC4}" presName="accent_1" presStyleCnt="0"/>
      <dgm:spPr/>
    </dgm:pt>
    <dgm:pt modelId="{AFA0BA74-7100-4276-886F-ABDEC21DAD39}" type="pres">
      <dgm:prSet presAssocID="{F76FA1D3-4A5E-4E97-B585-D0A60AA21AC4}" presName="accentRepeatNode" presStyleLbl="solidFgAcc1" presStyleIdx="0" presStyleCnt="5"/>
      <dgm:spPr>
        <a:solidFill>
          <a:srgbClr val="99FF66"/>
        </a:solidFill>
      </dgm:spPr>
    </dgm:pt>
    <dgm:pt modelId="{C3524CE1-6287-42D1-8F93-9064F88D7296}" type="pres">
      <dgm:prSet presAssocID="{8BB0E217-D9F3-4856-9918-51B552C9187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E9116-8C42-46A6-82A8-596C9116081C}" type="pres">
      <dgm:prSet presAssocID="{8BB0E217-D9F3-4856-9918-51B552C9187E}" presName="accent_2" presStyleCnt="0"/>
      <dgm:spPr/>
    </dgm:pt>
    <dgm:pt modelId="{EDF77773-8D57-4BD3-BB4E-836FCB084D10}" type="pres">
      <dgm:prSet presAssocID="{8BB0E217-D9F3-4856-9918-51B552C9187E}" presName="accentRepeatNode" presStyleLbl="solidFgAcc1" presStyleIdx="1" presStyleCnt="5"/>
      <dgm:spPr>
        <a:solidFill>
          <a:srgbClr val="FFFF00"/>
        </a:solidFill>
      </dgm:spPr>
    </dgm:pt>
    <dgm:pt modelId="{FB50B20D-58B0-45EF-BBA3-52EEE1809E24}" type="pres">
      <dgm:prSet presAssocID="{D2644157-C3F7-45CD-A26D-4D7ED02A217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36CE8-5740-4337-B863-8221621C4FF5}" type="pres">
      <dgm:prSet presAssocID="{D2644157-C3F7-45CD-A26D-4D7ED02A2177}" presName="accent_3" presStyleCnt="0"/>
      <dgm:spPr/>
    </dgm:pt>
    <dgm:pt modelId="{A1C154A7-3038-40B4-8EE5-E9A68A79A1A1}" type="pres">
      <dgm:prSet presAssocID="{D2644157-C3F7-45CD-A26D-4D7ED02A2177}" presName="accentRepeatNode" presStyleLbl="solidFgAcc1" presStyleIdx="2" presStyleCnt="5"/>
      <dgm:spPr>
        <a:solidFill>
          <a:srgbClr val="00B0F0"/>
        </a:solidFill>
      </dgm:spPr>
    </dgm:pt>
    <dgm:pt modelId="{17BC7C31-BAA7-4EA9-B499-77145AA6E819}" type="pres">
      <dgm:prSet presAssocID="{1258D2FE-F9D2-47A1-A34F-1827FA03056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C4772-BF52-453D-A57A-1943133F9243}" type="pres">
      <dgm:prSet presAssocID="{1258D2FE-F9D2-47A1-A34F-1827FA030569}" presName="accent_4" presStyleCnt="0"/>
      <dgm:spPr/>
    </dgm:pt>
    <dgm:pt modelId="{6C6CB800-56DD-48A1-BF5A-B3B1F6411B37}" type="pres">
      <dgm:prSet presAssocID="{1258D2FE-F9D2-47A1-A34F-1827FA030569}" presName="accentRepeatNode" presStyleLbl="solidFgAcc1" presStyleIdx="3" presStyleCnt="5"/>
      <dgm:spPr>
        <a:solidFill>
          <a:srgbClr val="F945C1"/>
        </a:solidFill>
      </dgm:spPr>
    </dgm:pt>
    <dgm:pt modelId="{FFDE78E6-0B60-4225-A473-170A7188291E}" type="pres">
      <dgm:prSet presAssocID="{354135EC-1318-4469-96D4-6D6696B4BCA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C4769-D339-4672-8D41-EE05EA89DF6E}" type="pres">
      <dgm:prSet presAssocID="{354135EC-1318-4469-96D4-6D6696B4BCA3}" presName="accent_5" presStyleCnt="0"/>
      <dgm:spPr/>
    </dgm:pt>
    <dgm:pt modelId="{A8CF8198-7CEA-4E33-8519-25C30771BD59}" type="pres">
      <dgm:prSet presAssocID="{354135EC-1318-4469-96D4-6D6696B4BCA3}" presName="accentRepeatNode" presStyleLbl="solidFgAcc1" presStyleIdx="4" presStyleCnt="5"/>
      <dgm:spPr>
        <a:solidFill>
          <a:srgbClr val="CCFFFF"/>
        </a:solidFill>
      </dgm:spPr>
    </dgm:pt>
  </dgm:ptLst>
  <dgm:cxnLst>
    <dgm:cxn modelId="{43DA7A53-2DE2-4F6F-846C-AA47A4C2745E}" type="presOf" srcId="{D2644157-C3F7-45CD-A26D-4D7ED02A2177}" destId="{FB50B20D-58B0-45EF-BBA3-52EEE1809E24}" srcOrd="0" destOrd="0" presId="urn:microsoft.com/office/officeart/2008/layout/VerticalCurvedList"/>
    <dgm:cxn modelId="{E09BB6FE-8ECA-4701-89CF-334066010914}" srcId="{17FCC5D9-BDFB-4BA1-A3A4-566197FF0E18}" destId="{354135EC-1318-4469-96D4-6D6696B4BCA3}" srcOrd="4" destOrd="0" parTransId="{B9CAFFC3-A7D2-4603-B949-6A13A43FF2CD}" sibTransId="{1C5D5FE3-8F9D-47B5-BCE8-EF3EE1A5F402}"/>
    <dgm:cxn modelId="{5E19518B-3CB0-4D36-BFB6-296DF45F5B39}" type="presOf" srcId="{F76FA1D3-4A5E-4E97-B585-D0A60AA21AC4}" destId="{2E62DB31-E2A0-49DE-A672-21794221CAF6}" srcOrd="0" destOrd="0" presId="urn:microsoft.com/office/officeart/2008/layout/VerticalCurvedList"/>
    <dgm:cxn modelId="{6527186F-AD0D-4B0D-B512-EFA5BBF5CC67}" type="presOf" srcId="{17FCC5D9-BDFB-4BA1-A3A4-566197FF0E18}" destId="{B70FF96D-E8C1-46FE-8CCD-06B67EE4D703}" srcOrd="0" destOrd="0" presId="urn:microsoft.com/office/officeart/2008/layout/VerticalCurvedList"/>
    <dgm:cxn modelId="{BA67FD86-229F-4467-AC7C-AB7EC6091594}" srcId="{17FCC5D9-BDFB-4BA1-A3A4-566197FF0E18}" destId="{F76FA1D3-4A5E-4E97-B585-D0A60AA21AC4}" srcOrd="0" destOrd="0" parTransId="{12AED374-8FC8-4AF8-8F43-A8C4827BAD26}" sibTransId="{74069312-C7DD-4637-81F9-95D3545A7784}"/>
    <dgm:cxn modelId="{63442433-DAC7-468C-B891-C4FEA1A46ED7}" type="presOf" srcId="{354135EC-1318-4469-96D4-6D6696B4BCA3}" destId="{FFDE78E6-0B60-4225-A473-170A7188291E}" srcOrd="0" destOrd="0" presId="urn:microsoft.com/office/officeart/2008/layout/VerticalCurvedList"/>
    <dgm:cxn modelId="{015B1389-86AE-453C-979C-BCAD5C5CC179}" srcId="{17FCC5D9-BDFB-4BA1-A3A4-566197FF0E18}" destId="{D2644157-C3F7-45CD-A26D-4D7ED02A2177}" srcOrd="2" destOrd="0" parTransId="{70C00477-6EF3-4128-A118-41B2BAFE2F17}" sibTransId="{4C0E5DA7-DAE1-441F-8820-2FC1CFE0EA10}"/>
    <dgm:cxn modelId="{6B631A16-EE1A-4D7C-9249-CCC87DA724F7}" srcId="{17FCC5D9-BDFB-4BA1-A3A4-566197FF0E18}" destId="{8BB0E217-D9F3-4856-9918-51B552C9187E}" srcOrd="1" destOrd="0" parTransId="{35E1B725-8C9C-4BC2-8F74-52745028F798}" sibTransId="{6EDA2C53-2290-4DC7-9B36-59BCCDF41BF4}"/>
    <dgm:cxn modelId="{92D5438A-9E4D-4A8D-A836-59173EFF104D}" srcId="{17FCC5D9-BDFB-4BA1-A3A4-566197FF0E18}" destId="{1258D2FE-F9D2-47A1-A34F-1827FA030569}" srcOrd="3" destOrd="0" parTransId="{8534A3C0-477F-4D87-A506-13F5293613CC}" sibTransId="{4E43BFA4-433D-470C-8567-082048B26D2F}"/>
    <dgm:cxn modelId="{17B4F64F-3780-45CF-9EEF-33DDF5ECF997}" type="presOf" srcId="{1258D2FE-F9D2-47A1-A34F-1827FA030569}" destId="{17BC7C31-BAA7-4EA9-B499-77145AA6E819}" srcOrd="0" destOrd="0" presId="urn:microsoft.com/office/officeart/2008/layout/VerticalCurvedList"/>
    <dgm:cxn modelId="{FF67223C-0D1F-4F5D-994D-D01C7F980EAA}" type="presOf" srcId="{74069312-C7DD-4637-81F9-95D3545A7784}" destId="{48CA6CA2-BCAE-4595-A2E0-924700BE7CF1}" srcOrd="0" destOrd="0" presId="urn:microsoft.com/office/officeart/2008/layout/VerticalCurvedList"/>
    <dgm:cxn modelId="{8E1C9198-8497-4892-8116-6D7C9CDD712D}" type="presOf" srcId="{8BB0E217-D9F3-4856-9918-51B552C9187E}" destId="{C3524CE1-6287-42D1-8F93-9064F88D7296}" srcOrd="0" destOrd="0" presId="urn:microsoft.com/office/officeart/2008/layout/VerticalCurvedList"/>
    <dgm:cxn modelId="{B784BF7C-95AA-4B37-82A3-5036F6AD69AD}" type="presParOf" srcId="{B70FF96D-E8C1-46FE-8CCD-06B67EE4D703}" destId="{4A8631EE-BB5F-4804-83FC-884C3DB9DF66}" srcOrd="0" destOrd="0" presId="urn:microsoft.com/office/officeart/2008/layout/VerticalCurvedList"/>
    <dgm:cxn modelId="{AB500AD7-33AF-4107-A8D0-7EB0CE924FE0}" type="presParOf" srcId="{4A8631EE-BB5F-4804-83FC-884C3DB9DF66}" destId="{58CAAD3B-E765-4877-84C6-BB000FB78CD8}" srcOrd="0" destOrd="0" presId="urn:microsoft.com/office/officeart/2008/layout/VerticalCurvedList"/>
    <dgm:cxn modelId="{185C8FA2-FDA2-4A67-9865-2FC97F81136A}" type="presParOf" srcId="{58CAAD3B-E765-4877-84C6-BB000FB78CD8}" destId="{180FFF60-E282-4BE0-9236-CDD7903EA5D5}" srcOrd="0" destOrd="0" presId="urn:microsoft.com/office/officeart/2008/layout/VerticalCurvedList"/>
    <dgm:cxn modelId="{3BE00C8E-6692-41C9-BDB2-95BC14B55528}" type="presParOf" srcId="{58CAAD3B-E765-4877-84C6-BB000FB78CD8}" destId="{48CA6CA2-BCAE-4595-A2E0-924700BE7CF1}" srcOrd="1" destOrd="0" presId="urn:microsoft.com/office/officeart/2008/layout/VerticalCurvedList"/>
    <dgm:cxn modelId="{5D018F1C-9BBA-4EDE-8FA4-74022AD87D08}" type="presParOf" srcId="{58CAAD3B-E765-4877-84C6-BB000FB78CD8}" destId="{844298F7-F0E4-4E43-A31E-E12C2218513A}" srcOrd="2" destOrd="0" presId="urn:microsoft.com/office/officeart/2008/layout/VerticalCurvedList"/>
    <dgm:cxn modelId="{8ACBC40A-044D-4E63-A360-324B7438221F}" type="presParOf" srcId="{58CAAD3B-E765-4877-84C6-BB000FB78CD8}" destId="{1B5618E9-6635-4B90-9FF3-BF6DFE51DF89}" srcOrd="3" destOrd="0" presId="urn:microsoft.com/office/officeart/2008/layout/VerticalCurvedList"/>
    <dgm:cxn modelId="{35914DBD-9831-4CB4-8A8C-B153C70A13CA}" type="presParOf" srcId="{4A8631EE-BB5F-4804-83FC-884C3DB9DF66}" destId="{2E62DB31-E2A0-49DE-A672-21794221CAF6}" srcOrd="1" destOrd="0" presId="urn:microsoft.com/office/officeart/2008/layout/VerticalCurvedList"/>
    <dgm:cxn modelId="{A1D7A774-D59D-4767-A343-00DB1930859D}" type="presParOf" srcId="{4A8631EE-BB5F-4804-83FC-884C3DB9DF66}" destId="{F1AEEE05-BB5A-466E-BBE2-65A84E1F3487}" srcOrd="2" destOrd="0" presId="urn:microsoft.com/office/officeart/2008/layout/VerticalCurvedList"/>
    <dgm:cxn modelId="{55463DD2-50C1-4C6A-B679-644D9701DA9A}" type="presParOf" srcId="{F1AEEE05-BB5A-466E-BBE2-65A84E1F3487}" destId="{AFA0BA74-7100-4276-886F-ABDEC21DAD39}" srcOrd="0" destOrd="0" presId="urn:microsoft.com/office/officeart/2008/layout/VerticalCurvedList"/>
    <dgm:cxn modelId="{5A6569BB-8EB8-435F-879B-47C6CF2FCD46}" type="presParOf" srcId="{4A8631EE-BB5F-4804-83FC-884C3DB9DF66}" destId="{C3524CE1-6287-42D1-8F93-9064F88D7296}" srcOrd="3" destOrd="0" presId="urn:microsoft.com/office/officeart/2008/layout/VerticalCurvedList"/>
    <dgm:cxn modelId="{200144A7-071C-4031-A889-6F0178372BC9}" type="presParOf" srcId="{4A8631EE-BB5F-4804-83FC-884C3DB9DF66}" destId="{C6BE9116-8C42-46A6-82A8-596C9116081C}" srcOrd="4" destOrd="0" presId="urn:microsoft.com/office/officeart/2008/layout/VerticalCurvedList"/>
    <dgm:cxn modelId="{3C1E2830-36CE-43BA-B46D-9A906F604A5C}" type="presParOf" srcId="{C6BE9116-8C42-46A6-82A8-596C9116081C}" destId="{EDF77773-8D57-4BD3-BB4E-836FCB084D10}" srcOrd="0" destOrd="0" presId="urn:microsoft.com/office/officeart/2008/layout/VerticalCurvedList"/>
    <dgm:cxn modelId="{705CAE1C-0891-417A-AFC8-D5983C60094F}" type="presParOf" srcId="{4A8631EE-BB5F-4804-83FC-884C3DB9DF66}" destId="{FB50B20D-58B0-45EF-BBA3-52EEE1809E24}" srcOrd="5" destOrd="0" presId="urn:microsoft.com/office/officeart/2008/layout/VerticalCurvedList"/>
    <dgm:cxn modelId="{C04B1DC8-79F0-4BF1-9174-FFF8E5193D01}" type="presParOf" srcId="{4A8631EE-BB5F-4804-83FC-884C3DB9DF66}" destId="{1C036CE8-5740-4337-B863-8221621C4FF5}" srcOrd="6" destOrd="0" presId="urn:microsoft.com/office/officeart/2008/layout/VerticalCurvedList"/>
    <dgm:cxn modelId="{72ED50C0-31C9-4828-B254-74B834C75B38}" type="presParOf" srcId="{1C036CE8-5740-4337-B863-8221621C4FF5}" destId="{A1C154A7-3038-40B4-8EE5-E9A68A79A1A1}" srcOrd="0" destOrd="0" presId="urn:microsoft.com/office/officeart/2008/layout/VerticalCurvedList"/>
    <dgm:cxn modelId="{19E61A6F-FE22-4A54-887A-926D37FAD595}" type="presParOf" srcId="{4A8631EE-BB5F-4804-83FC-884C3DB9DF66}" destId="{17BC7C31-BAA7-4EA9-B499-77145AA6E819}" srcOrd="7" destOrd="0" presId="urn:microsoft.com/office/officeart/2008/layout/VerticalCurvedList"/>
    <dgm:cxn modelId="{7E34420A-FE67-47CE-9EEA-5334F750FB97}" type="presParOf" srcId="{4A8631EE-BB5F-4804-83FC-884C3DB9DF66}" destId="{B0DC4772-BF52-453D-A57A-1943133F9243}" srcOrd="8" destOrd="0" presId="urn:microsoft.com/office/officeart/2008/layout/VerticalCurvedList"/>
    <dgm:cxn modelId="{3BBD1D2E-A846-4473-B411-BBBC2AD2A23E}" type="presParOf" srcId="{B0DC4772-BF52-453D-A57A-1943133F9243}" destId="{6C6CB800-56DD-48A1-BF5A-B3B1F6411B37}" srcOrd="0" destOrd="0" presId="urn:microsoft.com/office/officeart/2008/layout/VerticalCurvedList"/>
    <dgm:cxn modelId="{704843BD-5FD6-45E9-BA67-FD469577C895}" type="presParOf" srcId="{4A8631EE-BB5F-4804-83FC-884C3DB9DF66}" destId="{FFDE78E6-0B60-4225-A473-170A7188291E}" srcOrd="9" destOrd="0" presId="urn:microsoft.com/office/officeart/2008/layout/VerticalCurvedList"/>
    <dgm:cxn modelId="{278144B9-1085-4382-897A-79BC46C5D5AC}" type="presParOf" srcId="{4A8631EE-BB5F-4804-83FC-884C3DB9DF66}" destId="{FD5C4769-D339-4672-8D41-EE05EA89DF6E}" srcOrd="10" destOrd="0" presId="urn:microsoft.com/office/officeart/2008/layout/VerticalCurvedList"/>
    <dgm:cxn modelId="{46ABBC36-42C2-4A7B-AABF-847E5C91EE75}" type="presParOf" srcId="{FD5C4769-D339-4672-8D41-EE05EA89DF6E}" destId="{A8CF8198-7CEA-4E33-8519-25C30771BD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653764-1588-4B90-ABA6-4FE61B1CC2EF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8F14B5-2214-4388-96B8-84FFA025F1D3}">
      <dgm:prSet phldrT="[Текст]" phldr="1"/>
      <dgm:spPr>
        <a:solidFill>
          <a:srgbClr val="CCFFFF"/>
        </a:solidFill>
      </dgm:spPr>
      <dgm:t>
        <a:bodyPr/>
        <a:lstStyle/>
        <a:p>
          <a:endParaRPr lang="ru-RU" dirty="0"/>
        </a:p>
      </dgm:t>
    </dgm:pt>
    <dgm:pt modelId="{FF99A20D-3688-471B-BFCA-53041C8B24E4}" type="parTrans" cxnId="{D485A3BE-2F18-4D84-A590-5BFA0B313D37}">
      <dgm:prSet/>
      <dgm:spPr/>
      <dgm:t>
        <a:bodyPr/>
        <a:lstStyle/>
        <a:p>
          <a:endParaRPr lang="ru-RU"/>
        </a:p>
      </dgm:t>
    </dgm:pt>
    <dgm:pt modelId="{ECDC5B79-853F-4CC5-89D9-F47FA95FCD54}" type="sibTrans" cxnId="{D485A3BE-2F18-4D84-A590-5BFA0B313D37}">
      <dgm:prSet/>
      <dgm:spPr/>
      <dgm:t>
        <a:bodyPr/>
        <a:lstStyle/>
        <a:p>
          <a:endParaRPr lang="ru-RU"/>
        </a:p>
      </dgm:t>
    </dgm:pt>
    <dgm:pt modelId="{2D9DE64E-4E3E-4EC3-AA30-2B76F02D0B66}">
      <dgm:prSet phldrT="[Текст]" custT="1"/>
      <dgm:spPr/>
      <dgm:t>
        <a:bodyPr/>
        <a:lstStyle/>
        <a:p>
          <a:r>
            <a:rPr lang="ru-RU" sz="3600" b="1" dirty="0" err="1" smtClean="0">
              <a:latin typeface="Book Antiqua" pitchFamily="18" charset="0"/>
            </a:rPr>
            <a:t>Завдання</a:t>
          </a:r>
          <a:r>
            <a:rPr lang="ru-RU" sz="3600" b="1" dirty="0" smtClean="0">
              <a:latin typeface="Book Antiqua" pitchFamily="18" charset="0"/>
            </a:rPr>
            <a:t> </a:t>
          </a:r>
          <a:r>
            <a:rPr lang="ru-RU" sz="3600" b="1" dirty="0" err="1" smtClean="0">
              <a:latin typeface="Book Antiqua" pitchFamily="18" charset="0"/>
            </a:rPr>
            <a:t>вихователя</a:t>
          </a:r>
          <a:r>
            <a:rPr lang="ru-RU" sz="3600" b="1" dirty="0" smtClean="0">
              <a:latin typeface="Book Antiqua" pitchFamily="18" charset="0"/>
            </a:rPr>
            <a:t> ГПД</a:t>
          </a:r>
          <a:endParaRPr lang="ru-RU" sz="3600" b="1" dirty="0">
            <a:latin typeface="Book Antiqua" pitchFamily="18" charset="0"/>
          </a:endParaRPr>
        </a:p>
      </dgm:t>
    </dgm:pt>
    <dgm:pt modelId="{D8F5A09A-725C-4565-90F3-32B17DC73957}" type="parTrans" cxnId="{A365D10F-970B-4579-B1F8-517E70D51387}">
      <dgm:prSet/>
      <dgm:spPr/>
      <dgm:t>
        <a:bodyPr/>
        <a:lstStyle/>
        <a:p>
          <a:endParaRPr lang="ru-RU"/>
        </a:p>
      </dgm:t>
    </dgm:pt>
    <dgm:pt modelId="{B5D64EFE-BF4B-4993-B1E9-D2648535DEFB}" type="sibTrans" cxnId="{A365D10F-970B-4579-B1F8-517E70D51387}">
      <dgm:prSet/>
      <dgm:spPr/>
      <dgm:t>
        <a:bodyPr/>
        <a:lstStyle/>
        <a:p>
          <a:endParaRPr lang="ru-RU"/>
        </a:p>
      </dgm:t>
    </dgm:pt>
    <dgm:pt modelId="{5B848AF6-CCCE-454C-8D7D-8112CBBD6032}" type="pres">
      <dgm:prSet presAssocID="{99653764-1588-4B90-ABA6-4FE61B1CC2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A44FB8-097D-4564-81C8-793BCD4614A2}" type="pres">
      <dgm:prSet presAssocID="{B38F14B5-2214-4388-96B8-84FFA025F1D3}" presName="composite" presStyleCnt="0"/>
      <dgm:spPr/>
    </dgm:pt>
    <dgm:pt modelId="{DCC6F2D0-F1E3-4604-B4E2-DB602DA484F7}" type="pres">
      <dgm:prSet presAssocID="{B38F14B5-2214-4388-96B8-84FFA025F1D3}" presName="parentText" presStyleLbl="alignNode1" presStyleIdx="0" presStyleCnt="1" custScaleX="388864" custScaleY="166667" custLinFactNeighborX="-49912" custLinFactNeighborY="-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20791-2B5B-4F9F-8691-8F2A54C1AAAD}" type="pres">
      <dgm:prSet presAssocID="{B38F14B5-2214-4388-96B8-84FFA025F1D3}" presName="descendantText" presStyleLbl="alignAcc1" presStyleIdx="0" presStyleCnt="1" custScaleX="87385" custScaleY="20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C75BFA-989A-45D6-9A50-519C3D722C86}" type="presOf" srcId="{2D9DE64E-4E3E-4EC3-AA30-2B76F02D0B66}" destId="{F1720791-2B5B-4F9F-8691-8F2A54C1AAAD}" srcOrd="0" destOrd="0" presId="urn:microsoft.com/office/officeart/2005/8/layout/chevron2"/>
    <dgm:cxn modelId="{D485A3BE-2F18-4D84-A590-5BFA0B313D37}" srcId="{99653764-1588-4B90-ABA6-4FE61B1CC2EF}" destId="{B38F14B5-2214-4388-96B8-84FFA025F1D3}" srcOrd="0" destOrd="0" parTransId="{FF99A20D-3688-471B-BFCA-53041C8B24E4}" sibTransId="{ECDC5B79-853F-4CC5-89D9-F47FA95FCD54}"/>
    <dgm:cxn modelId="{A365D10F-970B-4579-B1F8-517E70D51387}" srcId="{B38F14B5-2214-4388-96B8-84FFA025F1D3}" destId="{2D9DE64E-4E3E-4EC3-AA30-2B76F02D0B66}" srcOrd="0" destOrd="0" parTransId="{D8F5A09A-725C-4565-90F3-32B17DC73957}" sibTransId="{B5D64EFE-BF4B-4993-B1E9-D2648535DEFB}"/>
    <dgm:cxn modelId="{AD39F943-2B90-4B97-9946-A5BE65333B2E}" type="presOf" srcId="{B38F14B5-2214-4388-96B8-84FFA025F1D3}" destId="{DCC6F2D0-F1E3-4604-B4E2-DB602DA484F7}" srcOrd="0" destOrd="0" presId="urn:microsoft.com/office/officeart/2005/8/layout/chevron2"/>
    <dgm:cxn modelId="{478F6937-2B6B-4682-8AD4-3A8DF6ED30BA}" type="presOf" srcId="{99653764-1588-4B90-ABA6-4FE61B1CC2EF}" destId="{5B848AF6-CCCE-454C-8D7D-8112CBBD6032}" srcOrd="0" destOrd="0" presId="urn:microsoft.com/office/officeart/2005/8/layout/chevron2"/>
    <dgm:cxn modelId="{5092F977-A4CF-4809-9AF6-FF7F84578181}" type="presParOf" srcId="{5B848AF6-CCCE-454C-8D7D-8112CBBD6032}" destId="{5CA44FB8-097D-4564-81C8-793BCD4614A2}" srcOrd="0" destOrd="0" presId="urn:microsoft.com/office/officeart/2005/8/layout/chevron2"/>
    <dgm:cxn modelId="{53FD1AAF-C5BF-4A9A-82FA-81C775C17F6C}" type="presParOf" srcId="{5CA44FB8-097D-4564-81C8-793BCD4614A2}" destId="{DCC6F2D0-F1E3-4604-B4E2-DB602DA484F7}" srcOrd="0" destOrd="0" presId="urn:microsoft.com/office/officeart/2005/8/layout/chevron2"/>
    <dgm:cxn modelId="{C23CCDA1-19F5-4F2A-ABA5-47E76B0BF8B6}" type="presParOf" srcId="{5CA44FB8-097D-4564-81C8-793BCD4614A2}" destId="{F1720791-2B5B-4F9F-8691-8F2A54C1AA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A85499-A9E1-4F6E-8EB3-14DD752FA749}" type="doc">
      <dgm:prSet loTypeId="urn:microsoft.com/office/officeart/2008/layout/HexagonCluster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338D3BF-216C-4BA6-9773-48D77296BCF8}">
      <dgm:prSet/>
      <dgm:spPr/>
      <dgm:t>
        <a:bodyPr/>
        <a:lstStyle/>
        <a:p>
          <a:r>
            <a:rPr lang="ru-RU" dirty="0" err="1" smtClean="0"/>
            <a:t>прилучення</a:t>
          </a:r>
          <a:r>
            <a:rPr lang="ru-RU" dirty="0" smtClean="0"/>
            <a:t> </a:t>
          </a:r>
          <a:r>
            <a:rPr lang="ru-RU" dirty="0" err="1" smtClean="0"/>
            <a:t>дитини</a:t>
          </a:r>
          <a:r>
            <a:rPr lang="ru-RU" dirty="0" smtClean="0"/>
            <a:t> до </a:t>
          </a:r>
          <a:r>
            <a:rPr lang="ru-RU" dirty="0" err="1" smtClean="0"/>
            <a:t>культури</a:t>
          </a:r>
          <a:r>
            <a:rPr lang="ru-RU" dirty="0" smtClean="0"/>
            <a:t> </a:t>
          </a:r>
          <a:r>
            <a:rPr lang="ru-RU" dirty="0" err="1" smtClean="0"/>
            <a:t>суспільства</a:t>
          </a:r>
          <a:endParaRPr lang="ru-RU" dirty="0"/>
        </a:p>
      </dgm:t>
    </dgm:pt>
    <dgm:pt modelId="{A9719D51-5479-431C-AC7E-6A13B9768E8A}" type="parTrans" cxnId="{875CA5A0-0EB1-41C6-8251-DADB0CDEF033}">
      <dgm:prSet/>
      <dgm:spPr/>
      <dgm:t>
        <a:bodyPr/>
        <a:lstStyle/>
        <a:p>
          <a:endParaRPr lang="ru-RU"/>
        </a:p>
      </dgm:t>
    </dgm:pt>
    <dgm:pt modelId="{A971F140-4976-4279-A929-E83A8C8D0F5E}" type="sibTrans" cxnId="{875CA5A0-0EB1-41C6-8251-DADB0CDEF033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28FB35-55D9-4CCA-8620-5DFFF629F83B}">
      <dgm:prSet/>
      <dgm:spPr/>
      <dgm:t>
        <a:bodyPr/>
        <a:lstStyle/>
        <a:p>
          <a:r>
            <a:rPr lang="ru-RU" dirty="0" smtClean="0"/>
            <a:t>створення умов для індивідуального розвитку і духовно ціннісної орієнтації</a:t>
          </a:r>
          <a:endParaRPr lang="ru-RU" dirty="0"/>
        </a:p>
      </dgm:t>
    </dgm:pt>
    <dgm:pt modelId="{5424A6D6-5AB5-439A-8F02-4E7AB3F51510}" type="parTrans" cxnId="{F311AB17-BB67-4CE5-AB24-EF3938E3ADC2}">
      <dgm:prSet/>
      <dgm:spPr/>
      <dgm:t>
        <a:bodyPr/>
        <a:lstStyle/>
        <a:p>
          <a:endParaRPr lang="ru-RU"/>
        </a:p>
      </dgm:t>
    </dgm:pt>
    <dgm:pt modelId="{A832A502-CCB4-48D3-87C5-B0B105B7908F}" type="sibTrans" cxnId="{F311AB17-BB67-4CE5-AB24-EF3938E3ADC2}">
      <dgm:prSet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CE71A9-59A5-4344-8DF6-DA7D5AC560C0}">
      <dgm:prSet/>
      <dgm:spPr/>
      <dgm:t>
        <a:bodyPr/>
        <a:lstStyle/>
        <a:p>
          <a:r>
            <a:rPr lang="ru-RU" dirty="0" smtClean="0"/>
            <a:t>автономізація підростаючих поколінь від дорослих</a:t>
          </a:r>
          <a:endParaRPr lang="ru-RU" dirty="0"/>
        </a:p>
      </dgm:t>
    </dgm:pt>
    <dgm:pt modelId="{3AC83B5E-BF3D-435C-B951-040D8C166D49}" type="parTrans" cxnId="{8AAD619E-CB8B-42AB-B491-2D94F96731D9}">
      <dgm:prSet/>
      <dgm:spPr/>
      <dgm:t>
        <a:bodyPr/>
        <a:lstStyle/>
        <a:p>
          <a:endParaRPr lang="ru-RU"/>
        </a:p>
      </dgm:t>
    </dgm:pt>
    <dgm:pt modelId="{FD9F50DA-1FD5-4793-AA3D-50D8D995C0B1}" type="sibTrans" cxnId="{8AAD619E-CB8B-42AB-B491-2D94F96731D9}">
      <dgm:prSet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217B3-DCA8-4F59-A9C8-63E92FF5A3AE}" type="pres">
      <dgm:prSet presAssocID="{DEA85499-A9E1-4F6E-8EB3-14DD752FA74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F8E0B148-1453-489A-9B10-28DB35946F44}" type="pres">
      <dgm:prSet presAssocID="{F1CE71A9-59A5-4344-8DF6-DA7D5AC560C0}" presName="text1" presStyleCnt="0"/>
      <dgm:spPr/>
    </dgm:pt>
    <dgm:pt modelId="{1D171C32-8B06-4F18-8F84-15255F9422DA}" type="pres">
      <dgm:prSet presAssocID="{F1CE71A9-59A5-4344-8DF6-DA7D5AC560C0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FCE13-CD1A-4008-A18A-2A159872CC32}" type="pres">
      <dgm:prSet presAssocID="{F1CE71A9-59A5-4344-8DF6-DA7D5AC560C0}" presName="textaccent1" presStyleCnt="0"/>
      <dgm:spPr/>
    </dgm:pt>
    <dgm:pt modelId="{B9BC38B2-30DD-42E2-B825-D7BFA17032AF}" type="pres">
      <dgm:prSet presAssocID="{F1CE71A9-59A5-4344-8DF6-DA7D5AC560C0}" presName="accentRepeatNode" presStyleLbl="solidAlignAcc1" presStyleIdx="0" presStyleCnt="6"/>
      <dgm:spPr/>
    </dgm:pt>
    <dgm:pt modelId="{297C57C1-B2D0-4C83-ACF6-BBF2EB30F382}" type="pres">
      <dgm:prSet presAssocID="{FD9F50DA-1FD5-4793-AA3D-50D8D995C0B1}" presName="image1" presStyleCnt="0"/>
      <dgm:spPr/>
    </dgm:pt>
    <dgm:pt modelId="{CDE4DA77-16D7-489D-BD50-E9D9277920FD}" type="pres">
      <dgm:prSet presAssocID="{FD9F50DA-1FD5-4793-AA3D-50D8D995C0B1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C5FDA391-D67E-48CC-9C3B-78FF11D29F71}" type="pres">
      <dgm:prSet presAssocID="{FD9F50DA-1FD5-4793-AA3D-50D8D995C0B1}" presName="imageaccent1" presStyleCnt="0"/>
      <dgm:spPr/>
    </dgm:pt>
    <dgm:pt modelId="{6D53D0E7-3692-42EB-B86A-02CAE13FCA97}" type="pres">
      <dgm:prSet presAssocID="{FD9F50DA-1FD5-4793-AA3D-50D8D995C0B1}" presName="accentRepeatNode" presStyleLbl="solidAlignAcc1" presStyleIdx="1" presStyleCnt="6"/>
      <dgm:spPr/>
    </dgm:pt>
    <dgm:pt modelId="{59CEA753-6A29-49F2-8770-673BE3D08069}" type="pres">
      <dgm:prSet presAssocID="{7828FB35-55D9-4CCA-8620-5DFFF629F83B}" presName="text2" presStyleCnt="0"/>
      <dgm:spPr/>
    </dgm:pt>
    <dgm:pt modelId="{6345D189-DA4B-4DED-869E-2C1650CBF39F}" type="pres">
      <dgm:prSet presAssocID="{7828FB35-55D9-4CCA-8620-5DFFF629F83B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A0DD1-2B33-4A21-867F-BF4F60D96443}" type="pres">
      <dgm:prSet presAssocID="{7828FB35-55D9-4CCA-8620-5DFFF629F83B}" presName="textaccent2" presStyleCnt="0"/>
      <dgm:spPr/>
    </dgm:pt>
    <dgm:pt modelId="{DC2880E2-4535-4CA9-B3B3-6CEF07EF0B7E}" type="pres">
      <dgm:prSet presAssocID="{7828FB35-55D9-4CCA-8620-5DFFF629F83B}" presName="accentRepeatNode" presStyleLbl="solidAlignAcc1" presStyleIdx="2" presStyleCnt="6"/>
      <dgm:spPr/>
    </dgm:pt>
    <dgm:pt modelId="{31D9AFD1-157C-4E4E-AED8-A8F54BA57A9F}" type="pres">
      <dgm:prSet presAssocID="{A832A502-CCB4-48D3-87C5-B0B105B7908F}" presName="image2" presStyleCnt="0"/>
      <dgm:spPr/>
    </dgm:pt>
    <dgm:pt modelId="{135FF6F2-A384-413B-B342-0E25C567AF66}" type="pres">
      <dgm:prSet presAssocID="{A832A502-CCB4-48D3-87C5-B0B105B7908F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89D58017-24C7-4246-A12F-91E53E91677B}" type="pres">
      <dgm:prSet presAssocID="{A832A502-CCB4-48D3-87C5-B0B105B7908F}" presName="imageaccent2" presStyleCnt="0"/>
      <dgm:spPr/>
    </dgm:pt>
    <dgm:pt modelId="{777EBB40-EF79-43C9-B1DF-25831788BAD7}" type="pres">
      <dgm:prSet presAssocID="{A832A502-CCB4-48D3-87C5-B0B105B7908F}" presName="accentRepeatNode" presStyleLbl="solidAlignAcc1" presStyleIdx="3" presStyleCnt="6"/>
      <dgm:spPr/>
    </dgm:pt>
    <dgm:pt modelId="{509BE11E-295F-4534-B4FC-C6EBC9AB0A59}" type="pres">
      <dgm:prSet presAssocID="{0338D3BF-216C-4BA6-9773-48D77296BCF8}" presName="text3" presStyleCnt="0"/>
      <dgm:spPr/>
    </dgm:pt>
    <dgm:pt modelId="{D39DAE30-43C8-463F-AA6D-FB4DFE43BA01}" type="pres">
      <dgm:prSet presAssocID="{0338D3BF-216C-4BA6-9773-48D77296BCF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EDF43-D931-4060-9B4F-94077EB2899E}" type="pres">
      <dgm:prSet presAssocID="{0338D3BF-216C-4BA6-9773-48D77296BCF8}" presName="textaccent3" presStyleCnt="0"/>
      <dgm:spPr/>
    </dgm:pt>
    <dgm:pt modelId="{85828860-EADD-48F7-9979-2F0759489E3F}" type="pres">
      <dgm:prSet presAssocID="{0338D3BF-216C-4BA6-9773-48D77296BCF8}" presName="accentRepeatNode" presStyleLbl="solidAlignAcc1" presStyleIdx="4" presStyleCnt="6"/>
      <dgm:spPr/>
    </dgm:pt>
    <dgm:pt modelId="{38D87E8C-BBCF-475B-BB61-ED7154C6E31E}" type="pres">
      <dgm:prSet presAssocID="{A971F140-4976-4279-A929-E83A8C8D0F5E}" presName="image3" presStyleCnt="0"/>
      <dgm:spPr/>
    </dgm:pt>
    <dgm:pt modelId="{F62BDDCD-9C6C-41A8-A799-268B3618DD0A}" type="pres">
      <dgm:prSet presAssocID="{A971F140-4976-4279-A929-E83A8C8D0F5E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DE862B60-9E29-4835-8383-A503C148F362}" type="pres">
      <dgm:prSet presAssocID="{A971F140-4976-4279-A929-E83A8C8D0F5E}" presName="imageaccent3" presStyleCnt="0"/>
      <dgm:spPr/>
    </dgm:pt>
    <dgm:pt modelId="{67A63CA6-05E9-4289-A8AD-2DFF1C34151F}" type="pres">
      <dgm:prSet presAssocID="{A971F140-4976-4279-A929-E83A8C8D0F5E}" presName="accentRepeatNode" presStyleLbl="solidAlignAcc1" presStyleIdx="5" presStyleCnt="6"/>
      <dgm:spPr/>
    </dgm:pt>
  </dgm:ptLst>
  <dgm:cxnLst>
    <dgm:cxn modelId="{FDF09E67-8A43-4D61-AEAF-C0D7224FEFA6}" type="presOf" srcId="{A832A502-CCB4-48D3-87C5-B0B105B7908F}" destId="{135FF6F2-A384-413B-B342-0E25C567AF66}" srcOrd="0" destOrd="0" presId="urn:microsoft.com/office/officeart/2008/layout/HexagonCluster"/>
    <dgm:cxn modelId="{21C8D9AA-91AD-42D9-BD49-DD3CC39F0E01}" type="presOf" srcId="{DEA85499-A9E1-4F6E-8EB3-14DD752FA749}" destId="{33A217B3-DCA8-4F59-A9C8-63E92FF5A3AE}" srcOrd="0" destOrd="0" presId="urn:microsoft.com/office/officeart/2008/layout/HexagonCluster"/>
    <dgm:cxn modelId="{875CA5A0-0EB1-41C6-8251-DADB0CDEF033}" srcId="{DEA85499-A9E1-4F6E-8EB3-14DD752FA749}" destId="{0338D3BF-216C-4BA6-9773-48D77296BCF8}" srcOrd="2" destOrd="0" parTransId="{A9719D51-5479-431C-AC7E-6A13B9768E8A}" sibTransId="{A971F140-4976-4279-A929-E83A8C8D0F5E}"/>
    <dgm:cxn modelId="{0D930EFE-8196-4C01-9136-4E2329270C89}" type="presOf" srcId="{0338D3BF-216C-4BA6-9773-48D77296BCF8}" destId="{D39DAE30-43C8-463F-AA6D-FB4DFE43BA01}" srcOrd="0" destOrd="0" presId="urn:microsoft.com/office/officeart/2008/layout/HexagonCluster"/>
    <dgm:cxn modelId="{19E35455-B38B-4747-AAB9-498D9F404D0F}" type="presOf" srcId="{7828FB35-55D9-4CCA-8620-5DFFF629F83B}" destId="{6345D189-DA4B-4DED-869E-2C1650CBF39F}" srcOrd="0" destOrd="0" presId="urn:microsoft.com/office/officeart/2008/layout/HexagonCluster"/>
    <dgm:cxn modelId="{8AAD619E-CB8B-42AB-B491-2D94F96731D9}" srcId="{DEA85499-A9E1-4F6E-8EB3-14DD752FA749}" destId="{F1CE71A9-59A5-4344-8DF6-DA7D5AC560C0}" srcOrd="0" destOrd="0" parTransId="{3AC83B5E-BF3D-435C-B951-040D8C166D49}" sibTransId="{FD9F50DA-1FD5-4793-AA3D-50D8D995C0B1}"/>
    <dgm:cxn modelId="{2695AFE2-CF97-46E2-84A3-2E9620823AC1}" type="presOf" srcId="{F1CE71A9-59A5-4344-8DF6-DA7D5AC560C0}" destId="{1D171C32-8B06-4F18-8F84-15255F9422DA}" srcOrd="0" destOrd="0" presId="urn:microsoft.com/office/officeart/2008/layout/HexagonCluster"/>
    <dgm:cxn modelId="{F311AB17-BB67-4CE5-AB24-EF3938E3ADC2}" srcId="{DEA85499-A9E1-4F6E-8EB3-14DD752FA749}" destId="{7828FB35-55D9-4CCA-8620-5DFFF629F83B}" srcOrd="1" destOrd="0" parTransId="{5424A6D6-5AB5-439A-8F02-4E7AB3F51510}" sibTransId="{A832A502-CCB4-48D3-87C5-B0B105B7908F}"/>
    <dgm:cxn modelId="{991C4227-3AF0-44C4-BEEC-452C80871F23}" type="presOf" srcId="{FD9F50DA-1FD5-4793-AA3D-50D8D995C0B1}" destId="{CDE4DA77-16D7-489D-BD50-E9D9277920FD}" srcOrd="0" destOrd="0" presId="urn:microsoft.com/office/officeart/2008/layout/HexagonCluster"/>
    <dgm:cxn modelId="{7EBD39C1-8322-46BA-B8AD-5174455EEF07}" type="presOf" srcId="{A971F140-4976-4279-A929-E83A8C8D0F5E}" destId="{F62BDDCD-9C6C-41A8-A799-268B3618DD0A}" srcOrd="0" destOrd="0" presId="urn:microsoft.com/office/officeart/2008/layout/HexagonCluster"/>
    <dgm:cxn modelId="{D5CE6946-E507-4B4D-90CD-38EA80893927}" type="presParOf" srcId="{33A217B3-DCA8-4F59-A9C8-63E92FF5A3AE}" destId="{F8E0B148-1453-489A-9B10-28DB35946F44}" srcOrd="0" destOrd="0" presId="urn:microsoft.com/office/officeart/2008/layout/HexagonCluster"/>
    <dgm:cxn modelId="{1E51DE8E-A8F7-4A5E-93D3-F1B53CF159E8}" type="presParOf" srcId="{F8E0B148-1453-489A-9B10-28DB35946F44}" destId="{1D171C32-8B06-4F18-8F84-15255F9422DA}" srcOrd="0" destOrd="0" presId="urn:microsoft.com/office/officeart/2008/layout/HexagonCluster"/>
    <dgm:cxn modelId="{8B966EFE-FFF9-4536-BBE8-25F8BCD9DA71}" type="presParOf" srcId="{33A217B3-DCA8-4F59-A9C8-63E92FF5A3AE}" destId="{BD8FCE13-CD1A-4008-A18A-2A159872CC32}" srcOrd="1" destOrd="0" presId="urn:microsoft.com/office/officeart/2008/layout/HexagonCluster"/>
    <dgm:cxn modelId="{6A5C4AA4-A610-467C-AE4D-36482EB9DBAA}" type="presParOf" srcId="{BD8FCE13-CD1A-4008-A18A-2A159872CC32}" destId="{B9BC38B2-30DD-42E2-B825-D7BFA17032AF}" srcOrd="0" destOrd="0" presId="urn:microsoft.com/office/officeart/2008/layout/HexagonCluster"/>
    <dgm:cxn modelId="{A0E6CEBE-4712-40CD-84B7-D99D0CB67BB3}" type="presParOf" srcId="{33A217B3-DCA8-4F59-A9C8-63E92FF5A3AE}" destId="{297C57C1-B2D0-4C83-ACF6-BBF2EB30F382}" srcOrd="2" destOrd="0" presId="urn:microsoft.com/office/officeart/2008/layout/HexagonCluster"/>
    <dgm:cxn modelId="{23CD3B59-60EC-4A39-B61B-95A64784C595}" type="presParOf" srcId="{297C57C1-B2D0-4C83-ACF6-BBF2EB30F382}" destId="{CDE4DA77-16D7-489D-BD50-E9D9277920FD}" srcOrd="0" destOrd="0" presId="urn:microsoft.com/office/officeart/2008/layout/HexagonCluster"/>
    <dgm:cxn modelId="{00EF9030-FE81-4FB7-B7EC-D47674BAE2F9}" type="presParOf" srcId="{33A217B3-DCA8-4F59-A9C8-63E92FF5A3AE}" destId="{C5FDA391-D67E-48CC-9C3B-78FF11D29F71}" srcOrd="3" destOrd="0" presId="urn:microsoft.com/office/officeart/2008/layout/HexagonCluster"/>
    <dgm:cxn modelId="{177F77D1-B059-4C8C-8A6E-2718123AA1BA}" type="presParOf" srcId="{C5FDA391-D67E-48CC-9C3B-78FF11D29F71}" destId="{6D53D0E7-3692-42EB-B86A-02CAE13FCA97}" srcOrd="0" destOrd="0" presId="urn:microsoft.com/office/officeart/2008/layout/HexagonCluster"/>
    <dgm:cxn modelId="{A2ADEA7D-CE4E-4658-A5D8-8BC8C5B02FF6}" type="presParOf" srcId="{33A217B3-DCA8-4F59-A9C8-63E92FF5A3AE}" destId="{59CEA753-6A29-49F2-8770-673BE3D08069}" srcOrd="4" destOrd="0" presId="urn:microsoft.com/office/officeart/2008/layout/HexagonCluster"/>
    <dgm:cxn modelId="{9B8AC994-ADD8-446B-9460-55851BF221B6}" type="presParOf" srcId="{59CEA753-6A29-49F2-8770-673BE3D08069}" destId="{6345D189-DA4B-4DED-869E-2C1650CBF39F}" srcOrd="0" destOrd="0" presId="urn:microsoft.com/office/officeart/2008/layout/HexagonCluster"/>
    <dgm:cxn modelId="{8893F8E1-BA16-4E07-AF52-A7D628D4026A}" type="presParOf" srcId="{33A217B3-DCA8-4F59-A9C8-63E92FF5A3AE}" destId="{C08A0DD1-2B33-4A21-867F-BF4F60D96443}" srcOrd="5" destOrd="0" presId="urn:microsoft.com/office/officeart/2008/layout/HexagonCluster"/>
    <dgm:cxn modelId="{0AC959FC-AFB7-454A-A01A-14CA27196A27}" type="presParOf" srcId="{C08A0DD1-2B33-4A21-867F-BF4F60D96443}" destId="{DC2880E2-4535-4CA9-B3B3-6CEF07EF0B7E}" srcOrd="0" destOrd="0" presId="urn:microsoft.com/office/officeart/2008/layout/HexagonCluster"/>
    <dgm:cxn modelId="{1125D860-6652-41B5-9630-F4006D3D4C9D}" type="presParOf" srcId="{33A217B3-DCA8-4F59-A9C8-63E92FF5A3AE}" destId="{31D9AFD1-157C-4E4E-AED8-A8F54BA57A9F}" srcOrd="6" destOrd="0" presId="urn:microsoft.com/office/officeart/2008/layout/HexagonCluster"/>
    <dgm:cxn modelId="{5EB2C3DB-AC71-42F0-863A-CCBE001A559F}" type="presParOf" srcId="{31D9AFD1-157C-4E4E-AED8-A8F54BA57A9F}" destId="{135FF6F2-A384-413B-B342-0E25C567AF66}" srcOrd="0" destOrd="0" presId="urn:microsoft.com/office/officeart/2008/layout/HexagonCluster"/>
    <dgm:cxn modelId="{71CA8FF3-B1ED-44A7-9C70-09FB86A3DFFB}" type="presParOf" srcId="{33A217B3-DCA8-4F59-A9C8-63E92FF5A3AE}" destId="{89D58017-24C7-4246-A12F-91E53E91677B}" srcOrd="7" destOrd="0" presId="urn:microsoft.com/office/officeart/2008/layout/HexagonCluster"/>
    <dgm:cxn modelId="{6869EF85-0852-4D20-89D2-5900793141F6}" type="presParOf" srcId="{89D58017-24C7-4246-A12F-91E53E91677B}" destId="{777EBB40-EF79-43C9-B1DF-25831788BAD7}" srcOrd="0" destOrd="0" presId="urn:microsoft.com/office/officeart/2008/layout/HexagonCluster"/>
    <dgm:cxn modelId="{16FD7069-80B0-4ED6-8395-0568509D2910}" type="presParOf" srcId="{33A217B3-DCA8-4F59-A9C8-63E92FF5A3AE}" destId="{509BE11E-295F-4534-B4FC-C6EBC9AB0A59}" srcOrd="8" destOrd="0" presId="urn:microsoft.com/office/officeart/2008/layout/HexagonCluster"/>
    <dgm:cxn modelId="{40D9BD49-7C2E-48DF-93CE-3326F012A787}" type="presParOf" srcId="{509BE11E-295F-4534-B4FC-C6EBC9AB0A59}" destId="{D39DAE30-43C8-463F-AA6D-FB4DFE43BA01}" srcOrd="0" destOrd="0" presId="urn:microsoft.com/office/officeart/2008/layout/HexagonCluster"/>
    <dgm:cxn modelId="{376FEDC4-407A-4020-B0D2-2F1106FDE657}" type="presParOf" srcId="{33A217B3-DCA8-4F59-A9C8-63E92FF5A3AE}" destId="{387EDF43-D931-4060-9B4F-94077EB2899E}" srcOrd="9" destOrd="0" presId="urn:microsoft.com/office/officeart/2008/layout/HexagonCluster"/>
    <dgm:cxn modelId="{464A6124-571F-46F0-94F7-03A17DAA0200}" type="presParOf" srcId="{387EDF43-D931-4060-9B4F-94077EB2899E}" destId="{85828860-EADD-48F7-9979-2F0759489E3F}" srcOrd="0" destOrd="0" presId="urn:microsoft.com/office/officeart/2008/layout/HexagonCluster"/>
    <dgm:cxn modelId="{2E631311-C17A-4E47-916F-F6B0BF99370E}" type="presParOf" srcId="{33A217B3-DCA8-4F59-A9C8-63E92FF5A3AE}" destId="{38D87E8C-BBCF-475B-BB61-ED7154C6E31E}" srcOrd="10" destOrd="0" presId="urn:microsoft.com/office/officeart/2008/layout/HexagonCluster"/>
    <dgm:cxn modelId="{D4D7696C-24E4-4015-9147-293F46D5B254}" type="presParOf" srcId="{38D87E8C-BBCF-475B-BB61-ED7154C6E31E}" destId="{F62BDDCD-9C6C-41A8-A799-268B3618DD0A}" srcOrd="0" destOrd="0" presId="urn:microsoft.com/office/officeart/2008/layout/HexagonCluster"/>
    <dgm:cxn modelId="{1FE63151-9078-4B87-82F7-F5C01735962F}" type="presParOf" srcId="{33A217B3-DCA8-4F59-A9C8-63E92FF5A3AE}" destId="{DE862B60-9E29-4835-8383-A503C148F362}" srcOrd="11" destOrd="0" presId="urn:microsoft.com/office/officeart/2008/layout/HexagonCluster"/>
    <dgm:cxn modelId="{341A637B-3DF1-40EA-A8CD-C413E0ABC550}" type="presParOf" srcId="{DE862B60-9E29-4835-8383-A503C148F362}" destId="{67A63CA6-05E9-4289-A8AD-2DFF1C34151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CD7E75-F461-44A2-8A3E-CA3D567D5CE8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F8185C4-BFDA-470C-81AA-07DB40BBBE52}">
      <dgm:prSet phldrT="[Текст]" custT="1"/>
      <dgm:spPr/>
      <dgm:t>
        <a:bodyPr/>
        <a:lstStyle/>
        <a:p>
          <a:r>
            <a:rPr lang="uk-UA" sz="1800" dirty="0" smtClean="0"/>
            <a:t>ШКОЛА</a:t>
          </a:r>
          <a:endParaRPr lang="ru-RU" sz="1800" dirty="0"/>
        </a:p>
      </dgm:t>
    </dgm:pt>
    <dgm:pt modelId="{33413A1D-1899-4ECB-80E3-8068F6947B96}" type="parTrans" cxnId="{0AB1FDF1-D8CD-4F1E-B1F0-1FFE0E2EBCD6}">
      <dgm:prSet/>
      <dgm:spPr/>
      <dgm:t>
        <a:bodyPr/>
        <a:lstStyle/>
        <a:p>
          <a:endParaRPr lang="ru-RU"/>
        </a:p>
      </dgm:t>
    </dgm:pt>
    <dgm:pt modelId="{0D4698A8-1C3C-4C3A-BF01-47F8771AB293}" type="sibTrans" cxnId="{0AB1FDF1-D8CD-4F1E-B1F0-1FFE0E2EBCD6}">
      <dgm:prSet/>
      <dgm:spPr/>
      <dgm:t>
        <a:bodyPr/>
        <a:lstStyle/>
        <a:p>
          <a:endParaRPr lang="ru-RU"/>
        </a:p>
      </dgm:t>
    </dgm:pt>
    <dgm:pt modelId="{40307BFB-12AB-47FC-9B48-77050CE3F9E9}">
      <dgm:prSet phldrT="[Текст]" custT="1"/>
      <dgm:spPr/>
      <dgm:t>
        <a:bodyPr/>
        <a:lstStyle/>
        <a:p>
          <a:r>
            <a:rPr lang="uk-UA" sz="2000" dirty="0" smtClean="0">
              <a:latin typeface="Cambria Math" pitchFamily="18" charset="0"/>
              <a:ea typeface="Cambria Math" pitchFamily="18" charset="0"/>
            </a:rPr>
            <a:t>В першу чергу вчителі.</a:t>
          </a:r>
          <a:endParaRPr lang="ru-RU" sz="2000" dirty="0">
            <a:latin typeface="Cambria Math" pitchFamily="18" charset="0"/>
            <a:ea typeface="Cambria Math" pitchFamily="18" charset="0"/>
          </a:endParaRPr>
        </a:p>
      </dgm:t>
    </dgm:pt>
    <dgm:pt modelId="{83F24239-E562-4343-AE45-E65B28A0DBF8}" type="parTrans" cxnId="{39BE8F04-9B70-49B5-B7C8-386E31F62F05}">
      <dgm:prSet/>
      <dgm:spPr/>
      <dgm:t>
        <a:bodyPr/>
        <a:lstStyle/>
        <a:p>
          <a:endParaRPr lang="ru-RU"/>
        </a:p>
      </dgm:t>
    </dgm:pt>
    <dgm:pt modelId="{0797A39B-4C42-49EE-9C44-C79686A9C7A5}" type="sibTrans" cxnId="{39BE8F04-9B70-49B5-B7C8-386E31F62F05}">
      <dgm:prSet/>
      <dgm:spPr/>
      <dgm:t>
        <a:bodyPr/>
        <a:lstStyle/>
        <a:p>
          <a:endParaRPr lang="ru-RU"/>
        </a:p>
      </dgm:t>
    </dgm:pt>
    <dgm:pt modelId="{022FB63F-483D-4B23-9BF3-CE08F6348BFC}">
      <dgm:prSet phldrT="[Текст]" custT="1"/>
      <dgm:spPr/>
      <dgm:t>
        <a:bodyPr/>
        <a:lstStyle/>
        <a:p>
          <a:r>
            <a:rPr lang="uk-UA" sz="1400" dirty="0" smtClean="0"/>
            <a:t>СУСПІЛЬ-</a:t>
          </a:r>
        </a:p>
        <a:p>
          <a:r>
            <a:rPr lang="uk-UA" sz="1400" dirty="0" smtClean="0"/>
            <a:t>СТВО</a:t>
          </a:r>
        </a:p>
      </dgm:t>
    </dgm:pt>
    <dgm:pt modelId="{810A5355-52CB-466B-AA88-07260C27D498}" type="parTrans" cxnId="{EC2E8ECD-9623-40FA-9782-B7D1379714CF}">
      <dgm:prSet/>
      <dgm:spPr/>
      <dgm:t>
        <a:bodyPr/>
        <a:lstStyle/>
        <a:p>
          <a:endParaRPr lang="ru-RU"/>
        </a:p>
      </dgm:t>
    </dgm:pt>
    <dgm:pt modelId="{56EE9C7B-5196-4F9E-A8E4-24E39E8B5146}" type="sibTrans" cxnId="{EC2E8ECD-9623-40FA-9782-B7D1379714CF}">
      <dgm:prSet/>
      <dgm:spPr/>
      <dgm:t>
        <a:bodyPr/>
        <a:lstStyle/>
        <a:p>
          <a:endParaRPr lang="ru-RU"/>
        </a:p>
      </dgm:t>
    </dgm:pt>
    <dgm:pt modelId="{2A96FCDA-63CD-41BA-8C39-081F427999A3}">
      <dgm:prSet phldrT="[Текст]" custT="1"/>
      <dgm:spPr/>
      <dgm:t>
        <a:bodyPr/>
        <a:lstStyle/>
        <a:p>
          <a:r>
            <a:rPr lang="uk-UA" sz="2000" smtClean="0">
              <a:latin typeface="Cambria Math" pitchFamily="18" charset="0"/>
              <a:ea typeface="Cambria Math" pitchFamily="18" charset="0"/>
            </a:rPr>
            <a:t>Друзі</a:t>
          </a:r>
          <a:endParaRPr lang="ru-RU" sz="2000" dirty="0">
            <a:latin typeface="Cambria Math" pitchFamily="18" charset="0"/>
            <a:ea typeface="Cambria Math" pitchFamily="18" charset="0"/>
          </a:endParaRPr>
        </a:p>
      </dgm:t>
    </dgm:pt>
    <dgm:pt modelId="{B217282C-7387-4F77-9150-EBC5622C3AF3}" type="parTrans" cxnId="{C9EB0108-6F9A-4C28-AEEE-6215BED38A94}">
      <dgm:prSet/>
      <dgm:spPr/>
      <dgm:t>
        <a:bodyPr/>
        <a:lstStyle/>
        <a:p>
          <a:endParaRPr lang="ru-RU"/>
        </a:p>
      </dgm:t>
    </dgm:pt>
    <dgm:pt modelId="{F4A46C1F-445B-4B7C-8888-39D465AD9365}" type="sibTrans" cxnId="{C9EB0108-6F9A-4C28-AEEE-6215BED38A94}">
      <dgm:prSet/>
      <dgm:spPr/>
      <dgm:t>
        <a:bodyPr/>
        <a:lstStyle/>
        <a:p>
          <a:endParaRPr lang="ru-RU"/>
        </a:p>
      </dgm:t>
    </dgm:pt>
    <dgm:pt modelId="{900351AC-244C-40F2-AC9E-D4AC057DE848}">
      <dgm:prSet phldrT="[Текст]" custT="1"/>
      <dgm:spPr/>
      <dgm:t>
        <a:bodyPr/>
        <a:lstStyle/>
        <a:p>
          <a:r>
            <a:rPr lang="uk-UA" sz="2000" dirty="0" smtClean="0">
              <a:latin typeface="Cambria Math" pitchFamily="18" charset="0"/>
              <a:ea typeface="Cambria Math" pitchFamily="18" charset="0"/>
            </a:rPr>
            <a:t>однокласники</a:t>
          </a:r>
          <a:endParaRPr lang="ru-RU" sz="2000" dirty="0">
            <a:latin typeface="Cambria Math" pitchFamily="18" charset="0"/>
            <a:ea typeface="Cambria Math" pitchFamily="18" charset="0"/>
          </a:endParaRPr>
        </a:p>
      </dgm:t>
    </dgm:pt>
    <dgm:pt modelId="{111C7BE9-F5E6-441E-A3A5-3D1D02EDEC1A}" type="parTrans" cxnId="{8EBC29B6-8792-4109-BFC4-09228115E315}">
      <dgm:prSet/>
      <dgm:spPr/>
      <dgm:t>
        <a:bodyPr/>
        <a:lstStyle/>
        <a:p>
          <a:endParaRPr lang="ru-RU"/>
        </a:p>
      </dgm:t>
    </dgm:pt>
    <dgm:pt modelId="{E83FAF85-5B6E-47F0-AD53-0FB1E8BA4174}" type="sibTrans" cxnId="{8EBC29B6-8792-4109-BFC4-09228115E315}">
      <dgm:prSet/>
      <dgm:spPr/>
      <dgm:t>
        <a:bodyPr/>
        <a:lstStyle/>
        <a:p>
          <a:endParaRPr lang="ru-RU"/>
        </a:p>
      </dgm:t>
    </dgm:pt>
    <dgm:pt modelId="{E6686D7C-F3D6-4C0B-A6EA-1A5D50FB8CE7}">
      <dgm:prSet custT="1"/>
      <dgm:spPr/>
      <dgm:t>
        <a:bodyPr/>
        <a:lstStyle/>
        <a:p>
          <a:r>
            <a:rPr lang="ru-RU" sz="1600" dirty="0" smtClean="0"/>
            <a:t>СІМ’Я  ТА  РОДИНА</a:t>
          </a:r>
          <a:endParaRPr lang="ru-RU" sz="1600" dirty="0"/>
        </a:p>
      </dgm:t>
    </dgm:pt>
    <dgm:pt modelId="{DD4E77C0-C162-41F2-B56B-FD8A930A1040}" type="sibTrans" cxnId="{9933E174-BDC7-4642-BC8B-0536323C2B76}">
      <dgm:prSet/>
      <dgm:spPr/>
      <dgm:t>
        <a:bodyPr/>
        <a:lstStyle/>
        <a:p>
          <a:endParaRPr lang="ru-RU"/>
        </a:p>
      </dgm:t>
    </dgm:pt>
    <dgm:pt modelId="{EC532FF1-B2DC-4947-8C34-C4331615A4F1}" type="parTrans" cxnId="{9933E174-BDC7-4642-BC8B-0536323C2B76}">
      <dgm:prSet/>
      <dgm:spPr/>
      <dgm:t>
        <a:bodyPr/>
        <a:lstStyle/>
        <a:p>
          <a:endParaRPr lang="ru-RU"/>
        </a:p>
      </dgm:t>
    </dgm:pt>
    <dgm:pt modelId="{40150578-231F-4E0F-9A95-E8D791DE0695}" type="pres">
      <dgm:prSet presAssocID="{44CD7E75-F461-44A2-8A3E-CA3D567D5CE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D5606B-868D-4BB8-9CC5-A30D72F50E04}" type="pres">
      <dgm:prSet presAssocID="{44CD7E75-F461-44A2-8A3E-CA3D567D5CE8}" presName="cycle" presStyleCnt="0"/>
      <dgm:spPr/>
      <dgm:t>
        <a:bodyPr/>
        <a:lstStyle/>
        <a:p>
          <a:endParaRPr lang="ru-RU"/>
        </a:p>
      </dgm:t>
    </dgm:pt>
    <dgm:pt modelId="{0146EC53-30DB-4CF7-8407-D7B91639E423}" type="pres">
      <dgm:prSet presAssocID="{44CD7E75-F461-44A2-8A3E-CA3D567D5CE8}" presName="centerShape" presStyleCnt="0"/>
      <dgm:spPr/>
      <dgm:t>
        <a:bodyPr/>
        <a:lstStyle/>
        <a:p>
          <a:endParaRPr lang="ru-RU"/>
        </a:p>
      </dgm:t>
    </dgm:pt>
    <dgm:pt modelId="{449708A8-7051-4AB8-951E-C4E288E1C7C9}" type="pres">
      <dgm:prSet presAssocID="{44CD7E75-F461-44A2-8A3E-CA3D567D5CE8}" presName="connSite" presStyleLbl="node1" presStyleIdx="0" presStyleCnt="4"/>
      <dgm:spPr/>
      <dgm:t>
        <a:bodyPr/>
        <a:lstStyle/>
        <a:p>
          <a:endParaRPr lang="ru-RU"/>
        </a:p>
      </dgm:t>
    </dgm:pt>
    <dgm:pt modelId="{EA41FD9B-7A17-4942-9924-1919D334D058}" type="pres">
      <dgm:prSet presAssocID="{44CD7E75-F461-44A2-8A3E-CA3D567D5CE8}" presName="visible" presStyleLbl="node1" presStyleIdx="0" presStyleCnt="4" custScaleX="129784" custScaleY="1152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7ADCEEA9-A0B7-4BB3-B95F-D9E458F4F3A9}" type="pres">
      <dgm:prSet presAssocID="{EC532FF1-B2DC-4947-8C34-C4331615A4F1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2FFC430-204D-4921-B5AD-6A8C4E65718D}" type="pres">
      <dgm:prSet presAssocID="{E6686D7C-F3D6-4C0B-A6EA-1A5D50FB8CE7}" presName="node" presStyleCnt="0"/>
      <dgm:spPr/>
      <dgm:t>
        <a:bodyPr/>
        <a:lstStyle/>
        <a:p>
          <a:endParaRPr lang="ru-RU"/>
        </a:p>
      </dgm:t>
    </dgm:pt>
    <dgm:pt modelId="{F6BA92AA-1055-43A9-8A6E-6121AC105657}" type="pres">
      <dgm:prSet presAssocID="{E6686D7C-F3D6-4C0B-A6EA-1A5D50FB8CE7}" presName="parentNode" presStyleLbl="node1" presStyleIdx="1" presStyleCnt="4" custScaleX="1220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CE33D-AD71-4638-80AD-63DD236531F1}" type="pres">
      <dgm:prSet presAssocID="{E6686D7C-F3D6-4C0B-A6EA-1A5D50FB8CE7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E772B-883B-4592-A4E5-35453EFBC693}" type="pres">
      <dgm:prSet presAssocID="{33413A1D-1899-4ECB-80E3-8068F6947B96}" presName="Name25" presStyleLbl="parChTrans1D1" presStyleIdx="1" presStyleCnt="3"/>
      <dgm:spPr/>
      <dgm:t>
        <a:bodyPr/>
        <a:lstStyle/>
        <a:p>
          <a:endParaRPr lang="ru-RU"/>
        </a:p>
      </dgm:t>
    </dgm:pt>
    <dgm:pt modelId="{30872183-D855-461E-859A-FCABDDDC1A89}" type="pres">
      <dgm:prSet presAssocID="{9F8185C4-BFDA-470C-81AA-07DB40BBBE52}" presName="node" presStyleCnt="0"/>
      <dgm:spPr/>
      <dgm:t>
        <a:bodyPr/>
        <a:lstStyle/>
        <a:p>
          <a:endParaRPr lang="ru-RU"/>
        </a:p>
      </dgm:t>
    </dgm:pt>
    <dgm:pt modelId="{439E5C6C-F237-4BF1-913D-889834D5970B}" type="pres">
      <dgm:prSet presAssocID="{9F8185C4-BFDA-470C-81AA-07DB40BBBE52}" presName="parentNode" presStyleLbl="node1" presStyleIdx="2" presStyleCnt="4" custScaleX="1168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D27E2-0922-4C12-8790-6FDB562B12CF}" type="pres">
      <dgm:prSet presAssocID="{9F8185C4-BFDA-470C-81AA-07DB40BBBE52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C95E6-41FE-40FE-91A5-900A37AB3E68}" type="pres">
      <dgm:prSet presAssocID="{810A5355-52CB-466B-AA88-07260C27D498}" presName="Name25" presStyleLbl="parChTrans1D1" presStyleIdx="2" presStyleCnt="3"/>
      <dgm:spPr/>
      <dgm:t>
        <a:bodyPr/>
        <a:lstStyle/>
        <a:p>
          <a:endParaRPr lang="ru-RU"/>
        </a:p>
      </dgm:t>
    </dgm:pt>
    <dgm:pt modelId="{D99C129F-874E-4335-8BC0-AA2EF1864F09}" type="pres">
      <dgm:prSet presAssocID="{022FB63F-483D-4B23-9BF3-CE08F6348BFC}" presName="node" presStyleCnt="0"/>
      <dgm:spPr/>
      <dgm:t>
        <a:bodyPr/>
        <a:lstStyle/>
        <a:p>
          <a:endParaRPr lang="ru-RU"/>
        </a:p>
      </dgm:t>
    </dgm:pt>
    <dgm:pt modelId="{1FEB130E-1D7C-4E47-A56E-324C72E797A6}" type="pres">
      <dgm:prSet presAssocID="{022FB63F-483D-4B23-9BF3-CE08F6348BFC}" presName="parentNode" presStyleLbl="node1" presStyleIdx="3" presStyleCnt="4" custScaleX="124749" custScaleY="105317" custLinFactNeighborX="36500" custLinFactNeighborY="-8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BDEC0-453E-48CA-ABA8-4FB9B5CC33FD}" type="pres">
      <dgm:prSet presAssocID="{022FB63F-483D-4B23-9BF3-CE08F6348BFC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52BCAB-D022-4E17-93EA-3B59C7D3DBF4}" type="presOf" srcId="{810A5355-52CB-466B-AA88-07260C27D498}" destId="{C50C95E6-41FE-40FE-91A5-900A37AB3E68}" srcOrd="0" destOrd="0" presId="urn:microsoft.com/office/officeart/2005/8/layout/radial2"/>
    <dgm:cxn modelId="{99248AEE-5BF3-42FE-8761-7FDF49E8D8EC}" type="presOf" srcId="{2A96FCDA-63CD-41BA-8C39-081F427999A3}" destId="{782BDEC0-453E-48CA-ABA8-4FB9B5CC33FD}" srcOrd="0" destOrd="0" presId="urn:microsoft.com/office/officeart/2005/8/layout/radial2"/>
    <dgm:cxn modelId="{39D5417A-9BFA-4744-A460-015174EACC06}" type="presOf" srcId="{33413A1D-1899-4ECB-80E3-8068F6947B96}" destId="{292E772B-883B-4592-A4E5-35453EFBC693}" srcOrd="0" destOrd="0" presId="urn:microsoft.com/office/officeart/2005/8/layout/radial2"/>
    <dgm:cxn modelId="{599C3DB4-64B3-426A-A5CE-34C58ECE5FEA}" type="presOf" srcId="{44CD7E75-F461-44A2-8A3E-CA3D567D5CE8}" destId="{40150578-231F-4E0F-9A95-E8D791DE0695}" srcOrd="0" destOrd="0" presId="urn:microsoft.com/office/officeart/2005/8/layout/radial2"/>
    <dgm:cxn modelId="{8EBC29B6-8792-4109-BFC4-09228115E315}" srcId="{022FB63F-483D-4B23-9BF3-CE08F6348BFC}" destId="{900351AC-244C-40F2-AC9E-D4AC057DE848}" srcOrd="1" destOrd="0" parTransId="{111C7BE9-F5E6-441E-A3A5-3D1D02EDEC1A}" sibTransId="{E83FAF85-5B6E-47F0-AD53-0FB1E8BA4174}"/>
    <dgm:cxn modelId="{0AB1FDF1-D8CD-4F1E-B1F0-1FFE0E2EBCD6}" srcId="{44CD7E75-F461-44A2-8A3E-CA3D567D5CE8}" destId="{9F8185C4-BFDA-470C-81AA-07DB40BBBE52}" srcOrd="1" destOrd="0" parTransId="{33413A1D-1899-4ECB-80E3-8068F6947B96}" sibTransId="{0D4698A8-1C3C-4C3A-BF01-47F8771AB293}"/>
    <dgm:cxn modelId="{39BE8F04-9B70-49B5-B7C8-386E31F62F05}" srcId="{9F8185C4-BFDA-470C-81AA-07DB40BBBE52}" destId="{40307BFB-12AB-47FC-9B48-77050CE3F9E9}" srcOrd="0" destOrd="0" parTransId="{83F24239-E562-4343-AE45-E65B28A0DBF8}" sibTransId="{0797A39B-4C42-49EE-9C44-C79686A9C7A5}"/>
    <dgm:cxn modelId="{9933E174-BDC7-4642-BC8B-0536323C2B76}" srcId="{44CD7E75-F461-44A2-8A3E-CA3D567D5CE8}" destId="{E6686D7C-F3D6-4C0B-A6EA-1A5D50FB8CE7}" srcOrd="0" destOrd="0" parTransId="{EC532FF1-B2DC-4947-8C34-C4331615A4F1}" sibTransId="{DD4E77C0-C162-41F2-B56B-FD8A930A1040}"/>
    <dgm:cxn modelId="{EC2E8ECD-9623-40FA-9782-B7D1379714CF}" srcId="{44CD7E75-F461-44A2-8A3E-CA3D567D5CE8}" destId="{022FB63F-483D-4B23-9BF3-CE08F6348BFC}" srcOrd="2" destOrd="0" parTransId="{810A5355-52CB-466B-AA88-07260C27D498}" sibTransId="{56EE9C7B-5196-4F9E-A8E4-24E39E8B5146}"/>
    <dgm:cxn modelId="{9D429772-8237-4F20-99CD-0D2A88163C1B}" type="presOf" srcId="{9F8185C4-BFDA-470C-81AA-07DB40BBBE52}" destId="{439E5C6C-F237-4BF1-913D-889834D5970B}" srcOrd="0" destOrd="0" presId="urn:microsoft.com/office/officeart/2005/8/layout/radial2"/>
    <dgm:cxn modelId="{119CCCF6-A4A7-470B-A7FF-9DC668D0A606}" type="presOf" srcId="{022FB63F-483D-4B23-9BF3-CE08F6348BFC}" destId="{1FEB130E-1D7C-4E47-A56E-324C72E797A6}" srcOrd="0" destOrd="0" presId="urn:microsoft.com/office/officeart/2005/8/layout/radial2"/>
    <dgm:cxn modelId="{C9EB0108-6F9A-4C28-AEEE-6215BED38A94}" srcId="{022FB63F-483D-4B23-9BF3-CE08F6348BFC}" destId="{2A96FCDA-63CD-41BA-8C39-081F427999A3}" srcOrd="0" destOrd="0" parTransId="{B217282C-7387-4F77-9150-EBC5622C3AF3}" sibTransId="{F4A46C1F-445B-4B7C-8888-39D465AD9365}"/>
    <dgm:cxn modelId="{34AF175A-E397-44D5-910D-4507F662AD3E}" type="presOf" srcId="{40307BFB-12AB-47FC-9B48-77050CE3F9E9}" destId="{D78D27E2-0922-4C12-8790-6FDB562B12CF}" srcOrd="0" destOrd="0" presId="urn:microsoft.com/office/officeart/2005/8/layout/radial2"/>
    <dgm:cxn modelId="{52E29ADA-BD58-41B2-A695-EC439F5A01A2}" type="presOf" srcId="{E6686D7C-F3D6-4C0B-A6EA-1A5D50FB8CE7}" destId="{F6BA92AA-1055-43A9-8A6E-6121AC105657}" srcOrd="0" destOrd="0" presId="urn:microsoft.com/office/officeart/2005/8/layout/radial2"/>
    <dgm:cxn modelId="{CB4F8033-1D56-45E6-BEF5-F63B64DFA404}" type="presOf" srcId="{900351AC-244C-40F2-AC9E-D4AC057DE848}" destId="{782BDEC0-453E-48CA-ABA8-4FB9B5CC33FD}" srcOrd="0" destOrd="1" presId="urn:microsoft.com/office/officeart/2005/8/layout/radial2"/>
    <dgm:cxn modelId="{E1623C3E-4083-4180-AF3D-E66DC29CCDB2}" type="presOf" srcId="{EC532FF1-B2DC-4947-8C34-C4331615A4F1}" destId="{7ADCEEA9-A0B7-4BB3-B95F-D9E458F4F3A9}" srcOrd="0" destOrd="0" presId="urn:microsoft.com/office/officeart/2005/8/layout/radial2"/>
    <dgm:cxn modelId="{ED582059-87EE-4578-9B55-FA2900A67DB4}" type="presParOf" srcId="{40150578-231F-4E0F-9A95-E8D791DE0695}" destId="{73D5606B-868D-4BB8-9CC5-A30D72F50E04}" srcOrd="0" destOrd="0" presId="urn:microsoft.com/office/officeart/2005/8/layout/radial2"/>
    <dgm:cxn modelId="{7B50F6D8-8EF5-4A8D-B741-63101AAC737A}" type="presParOf" srcId="{73D5606B-868D-4BB8-9CC5-A30D72F50E04}" destId="{0146EC53-30DB-4CF7-8407-D7B91639E423}" srcOrd="0" destOrd="0" presId="urn:microsoft.com/office/officeart/2005/8/layout/radial2"/>
    <dgm:cxn modelId="{3C7D22D2-7EEC-4DDD-980B-2176605FDD34}" type="presParOf" srcId="{0146EC53-30DB-4CF7-8407-D7B91639E423}" destId="{449708A8-7051-4AB8-951E-C4E288E1C7C9}" srcOrd="0" destOrd="0" presId="urn:microsoft.com/office/officeart/2005/8/layout/radial2"/>
    <dgm:cxn modelId="{A0144A70-6ED9-428F-98BB-867722D9D16E}" type="presParOf" srcId="{0146EC53-30DB-4CF7-8407-D7B91639E423}" destId="{EA41FD9B-7A17-4942-9924-1919D334D058}" srcOrd="1" destOrd="0" presId="urn:microsoft.com/office/officeart/2005/8/layout/radial2"/>
    <dgm:cxn modelId="{6AA9E591-1BF1-4E51-A00A-9DC3BBC1AB1E}" type="presParOf" srcId="{73D5606B-868D-4BB8-9CC5-A30D72F50E04}" destId="{7ADCEEA9-A0B7-4BB3-B95F-D9E458F4F3A9}" srcOrd="1" destOrd="0" presId="urn:microsoft.com/office/officeart/2005/8/layout/radial2"/>
    <dgm:cxn modelId="{CD6A6C4B-202B-4311-BA56-E95CC14EE12E}" type="presParOf" srcId="{73D5606B-868D-4BB8-9CC5-A30D72F50E04}" destId="{B2FFC430-204D-4921-B5AD-6A8C4E65718D}" srcOrd="2" destOrd="0" presId="urn:microsoft.com/office/officeart/2005/8/layout/radial2"/>
    <dgm:cxn modelId="{5A72DF47-C1AB-48B9-AE3C-785FFB8AC792}" type="presParOf" srcId="{B2FFC430-204D-4921-B5AD-6A8C4E65718D}" destId="{F6BA92AA-1055-43A9-8A6E-6121AC105657}" srcOrd="0" destOrd="0" presId="urn:microsoft.com/office/officeart/2005/8/layout/radial2"/>
    <dgm:cxn modelId="{215A3388-D758-42C9-9D65-9C75ACC52995}" type="presParOf" srcId="{B2FFC430-204D-4921-B5AD-6A8C4E65718D}" destId="{C6DCE33D-AD71-4638-80AD-63DD236531F1}" srcOrd="1" destOrd="0" presId="urn:microsoft.com/office/officeart/2005/8/layout/radial2"/>
    <dgm:cxn modelId="{6FEBCF58-064B-4DCA-AECD-6B82250BBE64}" type="presParOf" srcId="{73D5606B-868D-4BB8-9CC5-A30D72F50E04}" destId="{292E772B-883B-4592-A4E5-35453EFBC693}" srcOrd="3" destOrd="0" presId="urn:microsoft.com/office/officeart/2005/8/layout/radial2"/>
    <dgm:cxn modelId="{6D7204DC-0F8D-41AD-9106-7913E6B8212B}" type="presParOf" srcId="{73D5606B-868D-4BB8-9CC5-A30D72F50E04}" destId="{30872183-D855-461E-859A-FCABDDDC1A89}" srcOrd="4" destOrd="0" presId="urn:microsoft.com/office/officeart/2005/8/layout/radial2"/>
    <dgm:cxn modelId="{52E63BCD-F8C2-473F-9D94-7406D5C65D73}" type="presParOf" srcId="{30872183-D855-461E-859A-FCABDDDC1A89}" destId="{439E5C6C-F237-4BF1-913D-889834D5970B}" srcOrd="0" destOrd="0" presId="urn:microsoft.com/office/officeart/2005/8/layout/radial2"/>
    <dgm:cxn modelId="{D658E48A-0D3A-4099-97F3-EE6E7FCF0C29}" type="presParOf" srcId="{30872183-D855-461E-859A-FCABDDDC1A89}" destId="{D78D27E2-0922-4C12-8790-6FDB562B12CF}" srcOrd="1" destOrd="0" presId="urn:microsoft.com/office/officeart/2005/8/layout/radial2"/>
    <dgm:cxn modelId="{51DFDB1D-ACEA-4CD4-840F-5E5A9FD878DE}" type="presParOf" srcId="{73D5606B-868D-4BB8-9CC5-A30D72F50E04}" destId="{C50C95E6-41FE-40FE-91A5-900A37AB3E68}" srcOrd="5" destOrd="0" presId="urn:microsoft.com/office/officeart/2005/8/layout/radial2"/>
    <dgm:cxn modelId="{294F2F9D-AABF-4AE4-8FC3-2E5CA6D401BC}" type="presParOf" srcId="{73D5606B-868D-4BB8-9CC5-A30D72F50E04}" destId="{D99C129F-874E-4335-8BC0-AA2EF1864F09}" srcOrd="6" destOrd="0" presId="urn:microsoft.com/office/officeart/2005/8/layout/radial2"/>
    <dgm:cxn modelId="{A5CECC11-AEDE-4AED-9ED8-C29510F87D42}" type="presParOf" srcId="{D99C129F-874E-4335-8BC0-AA2EF1864F09}" destId="{1FEB130E-1D7C-4E47-A56E-324C72E797A6}" srcOrd="0" destOrd="0" presId="urn:microsoft.com/office/officeart/2005/8/layout/radial2"/>
    <dgm:cxn modelId="{F4EC4222-9B94-4C01-BCDC-4E50DBB5B755}" type="presParOf" srcId="{D99C129F-874E-4335-8BC0-AA2EF1864F09}" destId="{782BDEC0-453E-48CA-ABA8-4FB9B5CC33F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D32079-9309-4E8B-8900-3B0B62DAFF7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090168F4-F023-4B50-BE45-6B120BC296A4}">
      <dgm:prSet phldrT="[Текст]" phldr="1"/>
      <dgm:spPr/>
      <dgm:t>
        <a:bodyPr/>
        <a:lstStyle/>
        <a:p>
          <a:endParaRPr lang="ru-RU"/>
        </a:p>
      </dgm:t>
    </dgm:pt>
    <dgm:pt modelId="{4E829C40-8EBA-4BC4-9D54-E7944EA76052}" type="parTrans" cxnId="{1B233B83-BA52-4256-9AC4-6380FF03B05E}">
      <dgm:prSet/>
      <dgm:spPr/>
      <dgm:t>
        <a:bodyPr/>
        <a:lstStyle/>
        <a:p>
          <a:endParaRPr lang="ru-RU"/>
        </a:p>
      </dgm:t>
    </dgm:pt>
    <dgm:pt modelId="{C82FEC88-CFD1-460C-9FBB-419A8B916E0E}" type="sibTrans" cxnId="{1B233B83-BA52-4256-9AC4-6380FF03B05E}">
      <dgm:prSet/>
      <dgm:spPr/>
      <dgm:t>
        <a:bodyPr/>
        <a:lstStyle/>
        <a:p>
          <a:endParaRPr lang="ru-RU"/>
        </a:p>
      </dgm:t>
    </dgm:pt>
    <dgm:pt modelId="{629865A4-D20B-4FDA-831D-94B75460BF4A}">
      <dgm:prSet phldrT="[Текст]" phldr="1"/>
      <dgm:spPr/>
      <dgm:t>
        <a:bodyPr/>
        <a:lstStyle/>
        <a:p>
          <a:endParaRPr lang="ru-RU"/>
        </a:p>
      </dgm:t>
    </dgm:pt>
    <dgm:pt modelId="{BEAE6A7F-E494-47EA-8468-6ED54723EE63}" type="parTrans" cxnId="{55F4A984-01ED-4B27-978B-AF386B2BC694}">
      <dgm:prSet/>
      <dgm:spPr/>
      <dgm:t>
        <a:bodyPr/>
        <a:lstStyle/>
        <a:p>
          <a:endParaRPr lang="ru-RU"/>
        </a:p>
      </dgm:t>
    </dgm:pt>
    <dgm:pt modelId="{2EA2D8A5-EDF1-4112-A59B-6DA2FC298E74}" type="sibTrans" cxnId="{55F4A984-01ED-4B27-978B-AF386B2BC694}">
      <dgm:prSet/>
      <dgm:spPr/>
      <dgm:t>
        <a:bodyPr/>
        <a:lstStyle/>
        <a:p>
          <a:endParaRPr lang="ru-RU"/>
        </a:p>
      </dgm:t>
    </dgm:pt>
    <dgm:pt modelId="{3A00E325-119E-4A2E-ACD1-C4EAD085D45B}">
      <dgm:prSet phldrT="[Текст]" phldr="1"/>
      <dgm:spPr/>
      <dgm:t>
        <a:bodyPr/>
        <a:lstStyle/>
        <a:p>
          <a:endParaRPr lang="ru-RU"/>
        </a:p>
      </dgm:t>
    </dgm:pt>
    <dgm:pt modelId="{DC81A819-1BFC-420F-AC5E-2D4751BC3B17}" type="parTrans" cxnId="{27EFD5F1-1A29-4304-84F7-51710763186F}">
      <dgm:prSet/>
      <dgm:spPr/>
      <dgm:t>
        <a:bodyPr/>
        <a:lstStyle/>
        <a:p>
          <a:endParaRPr lang="ru-RU"/>
        </a:p>
      </dgm:t>
    </dgm:pt>
    <dgm:pt modelId="{0F87B9B7-361F-450E-9173-933E9736E5B7}" type="sibTrans" cxnId="{27EFD5F1-1A29-4304-84F7-51710763186F}">
      <dgm:prSet/>
      <dgm:spPr/>
      <dgm:t>
        <a:bodyPr/>
        <a:lstStyle/>
        <a:p>
          <a:endParaRPr lang="ru-RU"/>
        </a:p>
      </dgm:t>
    </dgm:pt>
    <dgm:pt modelId="{DB478002-462A-46B7-B08F-E6A27ADB03C1}">
      <dgm:prSet phldrT="[Текст]" phldr="1"/>
      <dgm:spPr/>
      <dgm:t>
        <a:bodyPr/>
        <a:lstStyle/>
        <a:p>
          <a:endParaRPr lang="ru-RU"/>
        </a:p>
      </dgm:t>
    </dgm:pt>
    <dgm:pt modelId="{F33100BA-307D-468B-A264-D8784CA51875}" type="parTrans" cxnId="{BF56608E-F819-4C4C-8571-1ACD6F532E22}">
      <dgm:prSet/>
      <dgm:spPr/>
      <dgm:t>
        <a:bodyPr/>
        <a:lstStyle/>
        <a:p>
          <a:endParaRPr lang="ru-RU"/>
        </a:p>
      </dgm:t>
    </dgm:pt>
    <dgm:pt modelId="{2AFC552F-0127-4FC4-8700-ABE30B68A0DB}" type="sibTrans" cxnId="{BF56608E-F819-4C4C-8571-1ACD6F532E22}">
      <dgm:prSet/>
      <dgm:spPr/>
      <dgm:t>
        <a:bodyPr/>
        <a:lstStyle/>
        <a:p>
          <a:endParaRPr lang="ru-RU"/>
        </a:p>
      </dgm:t>
    </dgm:pt>
    <dgm:pt modelId="{3FA023C5-9555-4BF4-B110-DA95FFE93DFA}" type="pres">
      <dgm:prSet presAssocID="{BAD32079-9309-4E8B-8900-3B0B62DAFF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814EBE-440C-4EE3-A13E-567D94975851}" type="pres">
      <dgm:prSet presAssocID="{090168F4-F023-4B50-BE45-6B120BC296A4}" presName="centerShape" presStyleLbl="node0" presStyleIdx="0" presStyleCnt="1"/>
      <dgm:spPr/>
      <dgm:t>
        <a:bodyPr/>
        <a:lstStyle/>
        <a:p>
          <a:endParaRPr lang="ru-RU"/>
        </a:p>
      </dgm:t>
    </dgm:pt>
    <dgm:pt modelId="{68AEB971-EF39-441C-B955-65C866B8C890}" type="pres">
      <dgm:prSet presAssocID="{BEAE6A7F-E494-47EA-8468-6ED54723EE63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E6805D6C-466F-4BD1-B50C-E48772643517}" type="pres">
      <dgm:prSet presAssocID="{629865A4-D20B-4FDA-831D-94B75460BF4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DF1FB-DDAD-4070-9DC9-31B9F5B30D41}" type="pres">
      <dgm:prSet presAssocID="{DC81A819-1BFC-420F-AC5E-2D4751BC3B17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F2D1D6D8-7A6E-4F28-9358-75E7FD7D57B9}" type="pres">
      <dgm:prSet presAssocID="{3A00E325-119E-4A2E-ACD1-C4EAD085D4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EB8DC-DE73-47F0-B45C-5B22CCDE97EE}" type="pres">
      <dgm:prSet presAssocID="{F33100BA-307D-468B-A264-D8784CA51875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C95AB696-CAEE-4F6D-A528-EEE80897B187}" type="pres">
      <dgm:prSet presAssocID="{DB478002-462A-46B7-B08F-E6A27ADB03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11F62F-6076-409F-B70A-DE356F940611}" type="presOf" srcId="{090168F4-F023-4B50-BE45-6B120BC296A4}" destId="{7F814EBE-440C-4EE3-A13E-567D94975851}" srcOrd="0" destOrd="0" presId="urn:microsoft.com/office/officeart/2005/8/layout/radial4"/>
    <dgm:cxn modelId="{C561FFF8-4931-4286-ABB2-07409AD990E6}" type="presOf" srcId="{3A00E325-119E-4A2E-ACD1-C4EAD085D45B}" destId="{F2D1D6D8-7A6E-4F28-9358-75E7FD7D57B9}" srcOrd="0" destOrd="0" presId="urn:microsoft.com/office/officeart/2005/8/layout/radial4"/>
    <dgm:cxn modelId="{1B233B83-BA52-4256-9AC4-6380FF03B05E}" srcId="{BAD32079-9309-4E8B-8900-3B0B62DAFF77}" destId="{090168F4-F023-4B50-BE45-6B120BC296A4}" srcOrd="0" destOrd="0" parTransId="{4E829C40-8EBA-4BC4-9D54-E7944EA76052}" sibTransId="{C82FEC88-CFD1-460C-9FBB-419A8B916E0E}"/>
    <dgm:cxn modelId="{BF56608E-F819-4C4C-8571-1ACD6F532E22}" srcId="{090168F4-F023-4B50-BE45-6B120BC296A4}" destId="{DB478002-462A-46B7-B08F-E6A27ADB03C1}" srcOrd="2" destOrd="0" parTransId="{F33100BA-307D-468B-A264-D8784CA51875}" sibTransId="{2AFC552F-0127-4FC4-8700-ABE30B68A0DB}"/>
    <dgm:cxn modelId="{40881135-7BE2-48F1-9B31-441EA667115A}" type="presOf" srcId="{BEAE6A7F-E494-47EA-8468-6ED54723EE63}" destId="{68AEB971-EF39-441C-B955-65C866B8C890}" srcOrd="0" destOrd="0" presId="urn:microsoft.com/office/officeart/2005/8/layout/radial4"/>
    <dgm:cxn modelId="{55F4A984-01ED-4B27-978B-AF386B2BC694}" srcId="{090168F4-F023-4B50-BE45-6B120BC296A4}" destId="{629865A4-D20B-4FDA-831D-94B75460BF4A}" srcOrd="0" destOrd="0" parTransId="{BEAE6A7F-E494-47EA-8468-6ED54723EE63}" sibTransId="{2EA2D8A5-EDF1-4112-A59B-6DA2FC298E74}"/>
    <dgm:cxn modelId="{41E2A8C4-D871-4D5B-B5B0-167735F01C47}" type="presOf" srcId="{629865A4-D20B-4FDA-831D-94B75460BF4A}" destId="{E6805D6C-466F-4BD1-B50C-E48772643517}" srcOrd="0" destOrd="0" presId="urn:microsoft.com/office/officeart/2005/8/layout/radial4"/>
    <dgm:cxn modelId="{27EFD5F1-1A29-4304-84F7-51710763186F}" srcId="{090168F4-F023-4B50-BE45-6B120BC296A4}" destId="{3A00E325-119E-4A2E-ACD1-C4EAD085D45B}" srcOrd="1" destOrd="0" parTransId="{DC81A819-1BFC-420F-AC5E-2D4751BC3B17}" sibTransId="{0F87B9B7-361F-450E-9173-933E9736E5B7}"/>
    <dgm:cxn modelId="{1983A3A4-2C5E-416F-BE31-0696CFCBC7B1}" type="presOf" srcId="{BAD32079-9309-4E8B-8900-3B0B62DAFF77}" destId="{3FA023C5-9555-4BF4-B110-DA95FFE93DFA}" srcOrd="0" destOrd="0" presId="urn:microsoft.com/office/officeart/2005/8/layout/radial4"/>
    <dgm:cxn modelId="{8B8BD469-39AB-48E0-9FD4-12BA5F8E5957}" type="presOf" srcId="{DB478002-462A-46B7-B08F-E6A27ADB03C1}" destId="{C95AB696-CAEE-4F6D-A528-EEE80897B187}" srcOrd="0" destOrd="0" presId="urn:microsoft.com/office/officeart/2005/8/layout/radial4"/>
    <dgm:cxn modelId="{54B9EB54-261E-445B-8320-7B272B48E7FC}" type="presOf" srcId="{F33100BA-307D-468B-A264-D8784CA51875}" destId="{A9BEB8DC-DE73-47F0-B45C-5B22CCDE97EE}" srcOrd="0" destOrd="0" presId="urn:microsoft.com/office/officeart/2005/8/layout/radial4"/>
    <dgm:cxn modelId="{32EEECAA-D365-45F2-B662-A9427F6BCAE8}" type="presOf" srcId="{DC81A819-1BFC-420F-AC5E-2D4751BC3B17}" destId="{EC5DF1FB-DDAD-4070-9DC9-31B9F5B30D41}" srcOrd="0" destOrd="0" presId="urn:microsoft.com/office/officeart/2005/8/layout/radial4"/>
    <dgm:cxn modelId="{5F0B0124-8C5D-40A1-87ED-49BDC1A15BA0}" type="presParOf" srcId="{3FA023C5-9555-4BF4-B110-DA95FFE93DFA}" destId="{7F814EBE-440C-4EE3-A13E-567D94975851}" srcOrd="0" destOrd="0" presId="urn:microsoft.com/office/officeart/2005/8/layout/radial4"/>
    <dgm:cxn modelId="{6B1CF5E6-7A12-40D3-BF60-9104D6C8704D}" type="presParOf" srcId="{3FA023C5-9555-4BF4-B110-DA95FFE93DFA}" destId="{68AEB971-EF39-441C-B955-65C866B8C890}" srcOrd="1" destOrd="0" presId="urn:microsoft.com/office/officeart/2005/8/layout/radial4"/>
    <dgm:cxn modelId="{1C1CCA3B-4680-48DD-8F36-9AF12DB08875}" type="presParOf" srcId="{3FA023C5-9555-4BF4-B110-DA95FFE93DFA}" destId="{E6805D6C-466F-4BD1-B50C-E48772643517}" srcOrd="2" destOrd="0" presId="urn:microsoft.com/office/officeart/2005/8/layout/radial4"/>
    <dgm:cxn modelId="{9B684052-4B71-4820-A931-93A16376C1DA}" type="presParOf" srcId="{3FA023C5-9555-4BF4-B110-DA95FFE93DFA}" destId="{EC5DF1FB-DDAD-4070-9DC9-31B9F5B30D41}" srcOrd="3" destOrd="0" presId="urn:microsoft.com/office/officeart/2005/8/layout/radial4"/>
    <dgm:cxn modelId="{0F0D91FC-84F2-49F7-8D0B-A8F9BD9CA326}" type="presParOf" srcId="{3FA023C5-9555-4BF4-B110-DA95FFE93DFA}" destId="{F2D1D6D8-7A6E-4F28-9358-75E7FD7D57B9}" srcOrd="4" destOrd="0" presId="urn:microsoft.com/office/officeart/2005/8/layout/radial4"/>
    <dgm:cxn modelId="{89A7CD98-1870-4060-BB97-118C4C9987DA}" type="presParOf" srcId="{3FA023C5-9555-4BF4-B110-DA95FFE93DFA}" destId="{A9BEB8DC-DE73-47F0-B45C-5B22CCDE97EE}" srcOrd="5" destOrd="0" presId="urn:microsoft.com/office/officeart/2005/8/layout/radial4"/>
    <dgm:cxn modelId="{79A4575F-5CB9-4DA4-9A0B-56BAC0840CC1}" type="presParOf" srcId="{3FA023C5-9555-4BF4-B110-DA95FFE93DFA}" destId="{C95AB696-CAEE-4F6D-A528-EEE80897B18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C3A1E8-2091-454E-A189-52618756F086}" type="doc">
      <dgm:prSet loTypeId="urn:microsoft.com/office/officeart/2005/8/layout/cycle7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B619BA4-48A3-4A95-8D7B-00EF18296720}">
      <dgm:prSet phldrT="[Текст]" custT="1"/>
      <dgm:spPr/>
      <dgm:t>
        <a:bodyPr/>
        <a:lstStyle/>
        <a:p>
          <a:r>
            <a:rPr lang="uk-UA" sz="2000" dirty="0" smtClean="0"/>
            <a:t>Родина – найближче розвивальне та виховне середовище</a:t>
          </a:r>
          <a:endParaRPr lang="ru-RU" sz="2000" dirty="0"/>
        </a:p>
      </dgm:t>
    </dgm:pt>
    <dgm:pt modelId="{F34E29F6-D24F-4B07-BEED-57B30FBF6547}" type="parTrans" cxnId="{D4A9F822-6C72-40EF-A16E-19DB25B6D5E3}">
      <dgm:prSet/>
      <dgm:spPr/>
      <dgm:t>
        <a:bodyPr/>
        <a:lstStyle/>
        <a:p>
          <a:endParaRPr lang="ru-RU"/>
        </a:p>
      </dgm:t>
    </dgm:pt>
    <dgm:pt modelId="{ED4C1FCD-09CB-4166-BC27-E921FCA05CC7}" type="sibTrans" cxnId="{D4A9F822-6C72-40EF-A16E-19DB25B6D5E3}">
      <dgm:prSet/>
      <dgm:spPr/>
      <dgm:t>
        <a:bodyPr/>
        <a:lstStyle/>
        <a:p>
          <a:endParaRPr lang="ru-RU"/>
        </a:p>
      </dgm:t>
    </dgm:pt>
    <dgm:pt modelId="{555F4EFF-5B56-49CD-B43E-3BD5F03E79D8}">
      <dgm:prSet phldrT="[Текст]" custT="1"/>
      <dgm:spPr/>
      <dgm:t>
        <a:bodyPr/>
        <a:lstStyle/>
        <a:p>
          <a:r>
            <a:rPr lang="uk-UA" sz="2000" dirty="0" smtClean="0"/>
            <a:t>Дитяче співтовариство</a:t>
          </a:r>
          <a:endParaRPr lang="ru-RU" sz="2000" dirty="0"/>
        </a:p>
      </dgm:t>
    </dgm:pt>
    <dgm:pt modelId="{E4BAF112-E238-4DAC-8610-E39C81A91C37}" type="parTrans" cxnId="{BB23773E-08DE-425F-95E1-C713F7EDAC3C}">
      <dgm:prSet/>
      <dgm:spPr/>
      <dgm:t>
        <a:bodyPr/>
        <a:lstStyle/>
        <a:p>
          <a:endParaRPr lang="ru-RU"/>
        </a:p>
      </dgm:t>
    </dgm:pt>
    <dgm:pt modelId="{E68E8D59-2A26-4353-BEC8-ACC910459A1C}" type="sibTrans" cxnId="{BB23773E-08DE-425F-95E1-C713F7EDAC3C}">
      <dgm:prSet/>
      <dgm:spPr/>
      <dgm:t>
        <a:bodyPr/>
        <a:lstStyle/>
        <a:p>
          <a:endParaRPr lang="ru-RU"/>
        </a:p>
      </dgm:t>
    </dgm:pt>
    <dgm:pt modelId="{9C4F383B-3E72-4241-BE24-EDB843E5251B}">
      <dgm:prSet phldrT="[Текст]" custT="1"/>
      <dgm:spPr/>
      <dgm:t>
        <a:bodyPr/>
        <a:lstStyle/>
        <a:p>
          <a:r>
            <a:rPr lang="uk-UA" sz="2000" dirty="0" smtClean="0"/>
            <a:t>Школа</a:t>
          </a:r>
          <a:endParaRPr lang="ru-RU" sz="2000" dirty="0"/>
        </a:p>
      </dgm:t>
    </dgm:pt>
    <dgm:pt modelId="{D531484F-64F1-45D2-B6C2-72CECE84F05B}" type="parTrans" cxnId="{93D2F4F2-A80E-45BD-9D9F-4A649F43292D}">
      <dgm:prSet/>
      <dgm:spPr/>
      <dgm:t>
        <a:bodyPr/>
        <a:lstStyle/>
        <a:p>
          <a:endParaRPr lang="ru-RU"/>
        </a:p>
      </dgm:t>
    </dgm:pt>
    <dgm:pt modelId="{13A3BB1D-72A1-4433-B8FE-479F19949579}" type="sibTrans" cxnId="{93D2F4F2-A80E-45BD-9D9F-4A649F43292D}">
      <dgm:prSet/>
      <dgm:spPr/>
      <dgm:t>
        <a:bodyPr/>
        <a:lstStyle/>
        <a:p>
          <a:endParaRPr lang="ru-RU"/>
        </a:p>
      </dgm:t>
    </dgm:pt>
    <dgm:pt modelId="{C954DC68-7592-47EA-8506-9A2959BFD17F}" type="pres">
      <dgm:prSet presAssocID="{4AC3A1E8-2091-454E-A189-52618756F0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53795C-8043-4D1F-991B-4FD6269B1837}" type="pres">
      <dgm:prSet presAssocID="{1B619BA4-48A3-4A95-8D7B-00EF18296720}" presName="node" presStyleLbl="node1" presStyleIdx="0" presStyleCnt="3" custScaleX="158739" custScaleY="133735" custRadScaleRad="92104" custRadScaleInc="-2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14A4D-01B8-4342-915E-9159A7DBB9A0}" type="pres">
      <dgm:prSet presAssocID="{ED4C1FCD-09CB-4166-BC27-E921FCA05CC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0C91E6C4-1E65-4330-B304-BBD1486FBDCC}" type="pres">
      <dgm:prSet presAssocID="{ED4C1FCD-09CB-4166-BC27-E921FCA05CC7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DF2EDB7-980B-435D-9522-448CF25206B0}" type="pres">
      <dgm:prSet presAssocID="{555F4EFF-5B56-49CD-B43E-3BD5F03E79D8}" presName="node" presStyleLbl="node1" presStyleIdx="1" presStyleCnt="3" custScaleX="110612" custScaleY="120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63579-180E-4920-BAC3-3E8859F7787C}" type="pres">
      <dgm:prSet presAssocID="{E68E8D59-2A26-4353-BEC8-ACC910459A1C}" presName="sibTrans" presStyleLbl="sibTrans2D1" presStyleIdx="1" presStyleCnt="3"/>
      <dgm:spPr/>
      <dgm:t>
        <a:bodyPr/>
        <a:lstStyle/>
        <a:p>
          <a:endParaRPr lang="ru-RU"/>
        </a:p>
      </dgm:t>
    </dgm:pt>
    <dgm:pt modelId="{C591E6E8-3705-4908-87B2-06DB33B24CDC}" type="pres">
      <dgm:prSet presAssocID="{E68E8D59-2A26-4353-BEC8-ACC910459A1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F8E34A7-7B2F-486A-8866-6C8A229FBB10}" type="pres">
      <dgm:prSet presAssocID="{9C4F383B-3E72-4241-BE24-EDB843E5251B}" presName="node" presStyleLbl="node1" presStyleIdx="2" presStyleCnt="3" custScaleX="120271" custScaleY="127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75E73-B4E4-4BBC-80AD-E3C75D429F08}" type="pres">
      <dgm:prSet presAssocID="{13A3BB1D-72A1-4433-B8FE-479F1994957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E73B1FA0-9F87-4471-9FD4-95A69B62459C}" type="pres">
      <dgm:prSet presAssocID="{13A3BB1D-72A1-4433-B8FE-479F1994957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66F92EB-80C1-4724-8636-9211442B0312}" type="presOf" srcId="{1B619BA4-48A3-4A95-8D7B-00EF18296720}" destId="{3553795C-8043-4D1F-991B-4FD6269B1837}" srcOrd="0" destOrd="0" presId="urn:microsoft.com/office/officeart/2005/8/layout/cycle7"/>
    <dgm:cxn modelId="{B3819C50-2463-42D8-8B5E-9742B64793A3}" type="presOf" srcId="{4AC3A1E8-2091-454E-A189-52618756F086}" destId="{C954DC68-7592-47EA-8506-9A2959BFD17F}" srcOrd="0" destOrd="0" presId="urn:microsoft.com/office/officeart/2005/8/layout/cycle7"/>
    <dgm:cxn modelId="{D23EEA41-46B3-4C2F-8E6C-3E091678291D}" type="presOf" srcId="{13A3BB1D-72A1-4433-B8FE-479F19949579}" destId="{36775E73-B4E4-4BBC-80AD-E3C75D429F08}" srcOrd="0" destOrd="0" presId="urn:microsoft.com/office/officeart/2005/8/layout/cycle7"/>
    <dgm:cxn modelId="{6A7B067E-4721-4D28-A904-3D8723BB523F}" type="presOf" srcId="{E68E8D59-2A26-4353-BEC8-ACC910459A1C}" destId="{E6763579-180E-4920-BAC3-3E8859F7787C}" srcOrd="0" destOrd="0" presId="urn:microsoft.com/office/officeart/2005/8/layout/cycle7"/>
    <dgm:cxn modelId="{BB23773E-08DE-425F-95E1-C713F7EDAC3C}" srcId="{4AC3A1E8-2091-454E-A189-52618756F086}" destId="{555F4EFF-5B56-49CD-B43E-3BD5F03E79D8}" srcOrd="1" destOrd="0" parTransId="{E4BAF112-E238-4DAC-8610-E39C81A91C37}" sibTransId="{E68E8D59-2A26-4353-BEC8-ACC910459A1C}"/>
    <dgm:cxn modelId="{D95898F2-2E2D-48AD-B6D9-1D954FBAFD95}" type="presOf" srcId="{ED4C1FCD-09CB-4166-BC27-E921FCA05CC7}" destId="{EEC14A4D-01B8-4342-915E-9159A7DBB9A0}" srcOrd="0" destOrd="0" presId="urn:microsoft.com/office/officeart/2005/8/layout/cycle7"/>
    <dgm:cxn modelId="{93D2F4F2-A80E-45BD-9D9F-4A649F43292D}" srcId="{4AC3A1E8-2091-454E-A189-52618756F086}" destId="{9C4F383B-3E72-4241-BE24-EDB843E5251B}" srcOrd="2" destOrd="0" parTransId="{D531484F-64F1-45D2-B6C2-72CECE84F05B}" sibTransId="{13A3BB1D-72A1-4433-B8FE-479F19949579}"/>
    <dgm:cxn modelId="{D4A9F822-6C72-40EF-A16E-19DB25B6D5E3}" srcId="{4AC3A1E8-2091-454E-A189-52618756F086}" destId="{1B619BA4-48A3-4A95-8D7B-00EF18296720}" srcOrd="0" destOrd="0" parTransId="{F34E29F6-D24F-4B07-BEED-57B30FBF6547}" sibTransId="{ED4C1FCD-09CB-4166-BC27-E921FCA05CC7}"/>
    <dgm:cxn modelId="{40DD8C92-E580-49EC-BE3E-DF86836D8464}" type="presOf" srcId="{ED4C1FCD-09CB-4166-BC27-E921FCA05CC7}" destId="{0C91E6C4-1E65-4330-B304-BBD1486FBDCC}" srcOrd="1" destOrd="0" presId="urn:microsoft.com/office/officeart/2005/8/layout/cycle7"/>
    <dgm:cxn modelId="{8B7A4896-92C0-461F-BF9C-A1AF6827DD49}" type="presOf" srcId="{9C4F383B-3E72-4241-BE24-EDB843E5251B}" destId="{4F8E34A7-7B2F-486A-8866-6C8A229FBB10}" srcOrd="0" destOrd="0" presId="urn:microsoft.com/office/officeart/2005/8/layout/cycle7"/>
    <dgm:cxn modelId="{0836A3A3-E6C6-4093-843A-7B2F8EAA0503}" type="presOf" srcId="{555F4EFF-5B56-49CD-B43E-3BD5F03E79D8}" destId="{1DF2EDB7-980B-435D-9522-448CF25206B0}" srcOrd="0" destOrd="0" presId="urn:microsoft.com/office/officeart/2005/8/layout/cycle7"/>
    <dgm:cxn modelId="{E6B1DF97-9A71-479F-9CD8-C2ABA34541E9}" type="presOf" srcId="{13A3BB1D-72A1-4433-B8FE-479F19949579}" destId="{E73B1FA0-9F87-4471-9FD4-95A69B62459C}" srcOrd="1" destOrd="0" presId="urn:microsoft.com/office/officeart/2005/8/layout/cycle7"/>
    <dgm:cxn modelId="{63A40914-69B5-4DBE-AD2D-8E3DECE1950F}" type="presOf" srcId="{E68E8D59-2A26-4353-BEC8-ACC910459A1C}" destId="{C591E6E8-3705-4908-87B2-06DB33B24CDC}" srcOrd="1" destOrd="0" presId="urn:microsoft.com/office/officeart/2005/8/layout/cycle7"/>
    <dgm:cxn modelId="{4D5EDD86-8E2E-461D-A3AC-20020809A9DE}" type="presParOf" srcId="{C954DC68-7592-47EA-8506-9A2959BFD17F}" destId="{3553795C-8043-4D1F-991B-4FD6269B1837}" srcOrd="0" destOrd="0" presId="urn:microsoft.com/office/officeart/2005/8/layout/cycle7"/>
    <dgm:cxn modelId="{98397F2A-C56F-4FB7-9EE1-1C72BEFFFF4F}" type="presParOf" srcId="{C954DC68-7592-47EA-8506-9A2959BFD17F}" destId="{EEC14A4D-01B8-4342-915E-9159A7DBB9A0}" srcOrd="1" destOrd="0" presId="urn:microsoft.com/office/officeart/2005/8/layout/cycle7"/>
    <dgm:cxn modelId="{A3009095-4A36-4EF1-A0FC-E1C46C0FC9BC}" type="presParOf" srcId="{EEC14A4D-01B8-4342-915E-9159A7DBB9A0}" destId="{0C91E6C4-1E65-4330-B304-BBD1486FBDCC}" srcOrd="0" destOrd="0" presId="urn:microsoft.com/office/officeart/2005/8/layout/cycle7"/>
    <dgm:cxn modelId="{4C7C787A-00EF-4CE4-8476-1AD34EB976BB}" type="presParOf" srcId="{C954DC68-7592-47EA-8506-9A2959BFD17F}" destId="{1DF2EDB7-980B-435D-9522-448CF25206B0}" srcOrd="2" destOrd="0" presId="urn:microsoft.com/office/officeart/2005/8/layout/cycle7"/>
    <dgm:cxn modelId="{E364DC13-59E4-481D-9DBA-E09DBF237AF1}" type="presParOf" srcId="{C954DC68-7592-47EA-8506-9A2959BFD17F}" destId="{E6763579-180E-4920-BAC3-3E8859F7787C}" srcOrd="3" destOrd="0" presId="urn:microsoft.com/office/officeart/2005/8/layout/cycle7"/>
    <dgm:cxn modelId="{61D42274-A650-44E0-AA86-053EAFD9F00E}" type="presParOf" srcId="{E6763579-180E-4920-BAC3-3E8859F7787C}" destId="{C591E6E8-3705-4908-87B2-06DB33B24CDC}" srcOrd="0" destOrd="0" presId="urn:microsoft.com/office/officeart/2005/8/layout/cycle7"/>
    <dgm:cxn modelId="{6AE2A02F-3DF6-47E0-9AD9-9258713C18E5}" type="presParOf" srcId="{C954DC68-7592-47EA-8506-9A2959BFD17F}" destId="{4F8E34A7-7B2F-486A-8866-6C8A229FBB10}" srcOrd="4" destOrd="0" presId="urn:microsoft.com/office/officeart/2005/8/layout/cycle7"/>
    <dgm:cxn modelId="{94E1379B-889F-4CCF-A3E8-113FDBA4675B}" type="presParOf" srcId="{C954DC68-7592-47EA-8506-9A2959BFD17F}" destId="{36775E73-B4E4-4BBC-80AD-E3C75D429F08}" srcOrd="5" destOrd="0" presId="urn:microsoft.com/office/officeart/2005/8/layout/cycle7"/>
    <dgm:cxn modelId="{06FC0F8A-5CFE-4142-9332-44488A92B7C6}" type="presParOf" srcId="{36775E73-B4E4-4BBC-80AD-E3C75D429F08}" destId="{E73B1FA0-9F87-4471-9FD4-95A69B62459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E2EA7-B017-410D-948C-5F3900BB1FEB}">
      <dsp:nvSpPr>
        <dsp:cNvPr id="0" name=""/>
        <dsp:cNvSpPr/>
      </dsp:nvSpPr>
      <dsp:spPr>
        <a:xfrm>
          <a:off x="1383783" y="2304256"/>
          <a:ext cx="574404" cy="1094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202" y="0"/>
              </a:lnTo>
              <a:lnTo>
                <a:pt x="287202" y="1094521"/>
              </a:lnTo>
              <a:lnTo>
                <a:pt x="574404" y="10945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40083" y="2820614"/>
        <a:ext cx="61804" cy="61804"/>
      </dsp:txXfrm>
    </dsp:sp>
    <dsp:sp modelId="{C76E7F9B-BA81-4CC0-879A-22C7376B2945}">
      <dsp:nvSpPr>
        <dsp:cNvPr id="0" name=""/>
        <dsp:cNvSpPr/>
      </dsp:nvSpPr>
      <dsp:spPr>
        <a:xfrm>
          <a:off x="1383783" y="2258536"/>
          <a:ext cx="5744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440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56625" y="2289895"/>
        <a:ext cx="28720" cy="28720"/>
      </dsp:txXfrm>
    </dsp:sp>
    <dsp:sp modelId="{73387E3B-3D86-46B2-9FF0-5D94025BB153}">
      <dsp:nvSpPr>
        <dsp:cNvPr id="0" name=""/>
        <dsp:cNvSpPr/>
      </dsp:nvSpPr>
      <dsp:spPr>
        <a:xfrm>
          <a:off x="1383783" y="1209734"/>
          <a:ext cx="574404" cy="1094521"/>
        </a:xfrm>
        <a:custGeom>
          <a:avLst/>
          <a:gdLst/>
          <a:ahLst/>
          <a:cxnLst/>
          <a:rect l="0" t="0" r="0" b="0"/>
          <a:pathLst>
            <a:path>
              <a:moveTo>
                <a:pt x="0" y="1094521"/>
              </a:moveTo>
              <a:lnTo>
                <a:pt x="287202" y="1094521"/>
              </a:lnTo>
              <a:lnTo>
                <a:pt x="287202" y="0"/>
              </a:lnTo>
              <a:lnTo>
                <a:pt x="57440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40083" y="1726092"/>
        <a:ext cx="61804" cy="61804"/>
      </dsp:txXfrm>
    </dsp:sp>
    <dsp:sp modelId="{6510D464-55BD-42F1-B22A-3D32573F43C4}">
      <dsp:nvSpPr>
        <dsp:cNvPr id="0" name=""/>
        <dsp:cNvSpPr/>
      </dsp:nvSpPr>
      <dsp:spPr>
        <a:xfrm rot="16200000">
          <a:off x="-1358281" y="1866447"/>
          <a:ext cx="4608512" cy="87561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kern="1200" dirty="0" smtClean="0">
              <a:latin typeface="Book Antiqua" pitchFamily="18" charset="0"/>
            </a:rPr>
            <a:t>Соціалізація </a:t>
          </a:r>
          <a:r>
            <a:rPr lang="uk-UA" sz="5300" kern="1200" dirty="0" smtClean="0"/>
            <a:t>-</a:t>
          </a:r>
          <a:endParaRPr lang="ru-RU" sz="5300" kern="1200" dirty="0"/>
        </a:p>
      </dsp:txBody>
      <dsp:txXfrm>
        <a:off x="-1248829" y="1975899"/>
        <a:ext cx="4389608" cy="875617"/>
      </dsp:txXfrm>
    </dsp:sp>
    <dsp:sp modelId="{CDC08780-DD8B-4E39-96F8-B9ED650A5020}">
      <dsp:nvSpPr>
        <dsp:cNvPr id="0" name=""/>
        <dsp:cNvSpPr/>
      </dsp:nvSpPr>
      <dsp:spPr>
        <a:xfrm>
          <a:off x="1958188" y="771925"/>
          <a:ext cx="3613093" cy="87561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latin typeface="Book Antiqua" pitchFamily="18" charset="0"/>
            </a:rPr>
            <a:t>розвиток</a:t>
          </a:r>
          <a:r>
            <a:rPr lang="ru-RU" sz="1300" kern="1200" dirty="0" smtClean="0">
              <a:latin typeface="Book Antiqua" pitchFamily="18" charset="0"/>
            </a:rPr>
            <a:t>  </a:t>
          </a:r>
          <a:r>
            <a:rPr lang="ru-RU" sz="1300" kern="1200" dirty="0" err="1" smtClean="0">
              <a:latin typeface="Book Antiqua" pitchFamily="18" charset="0"/>
            </a:rPr>
            <a:t>дитини</a:t>
          </a:r>
          <a:r>
            <a:rPr lang="ru-RU" sz="1300" kern="1200" dirty="0" smtClean="0">
              <a:latin typeface="Book Antiqua" pitchFamily="18" charset="0"/>
            </a:rPr>
            <a:t>  як </a:t>
          </a:r>
          <a:r>
            <a:rPr lang="ru-RU" sz="1300" kern="1200" dirty="0" err="1" smtClean="0">
              <a:latin typeface="Book Antiqua" pitchFamily="18" charset="0"/>
            </a:rPr>
            <a:t>соціальної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істоти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становлення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її</a:t>
          </a:r>
          <a:r>
            <a:rPr lang="ru-RU" sz="1300" kern="1200" dirty="0" smtClean="0">
              <a:latin typeface="Book Antiqua" pitchFamily="18" charset="0"/>
            </a:rPr>
            <a:t> як </a:t>
          </a:r>
          <a:r>
            <a:rPr lang="ru-RU" sz="1300" kern="1200" dirty="0" err="1" smtClean="0">
              <a:latin typeface="Book Antiqua" pitchFamily="18" charset="0"/>
            </a:rPr>
            <a:t>особистості</a:t>
          </a:r>
          <a:r>
            <a:rPr lang="ru-RU" sz="1300" kern="1200" dirty="0" smtClean="0">
              <a:latin typeface="Book Antiqua" pitchFamily="18" charset="0"/>
            </a:rPr>
            <a:t>;</a:t>
          </a:r>
          <a:endParaRPr lang="ru-RU" sz="1300" kern="1200" dirty="0">
            <a:latin typeface="Book Antiqua" pitchFamily="18" charset="0"/>
          </a:endParaRPr>
        </a:p>
      </dsp:txBody>
      <dsp:txXfrm>
        <a:off x="2000932" y="814669"/>
        <a:ext cx="3527605" cy="790129"/>
      </dsp:txXfrm>
    </dsp:sp>
    <dsp:sp modelId="{FFDC055E-F0E1-46D0-9388-21F7D5B09C11}">
      <dsp:nvSpPr>
        <dsp:cNvPr id="0" name=""/>
        <dsp:cNvSpPr/>
      </dsp:nvSpPr>
      <dsp:spPr>
        <a:xfrm>
          <a:off x="1958188" y="1866447"/>
          <a:ext cx="3663727" cy="87561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latin typeface="Book Antiqua" pitchFamily="18" charset="0"/>
            </a:rPr>
            <a:t>це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процес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входження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індивідів</a:t>
          </a:r>
          <a:r>
            <a:rPr lang="ru-RU" sz="1300" kern="1200" dirty="0" smtClean="0">
              <a:latin typeface="Book Antiqua" pitchFamily="18" charset="0"/>
            </a:rPr>
            <a:t> до </a:t>
          </a:r>
          <a:r>
            <a:rPr lang="ru-RU" sz="1300" kern="1200" dirty="0" err="1" smtClean="0">
              <a:latin typeface="Book Antiqua" pitchFamily="18" charset="0"/>
            </a:rPr>
            <a:t>різних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спільнот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колективів</a:t>
          </a:r>
          <a:r>
            <a:rPr lang="ru-RU" sz="1300" kern="1200" dirty="0" smtClean="0">
              <a:latin typeface="Book Antiqua" pitchFamily="18" charset="0"/>
            </a:rPr>
            <a:t> і </a:t>
          </a:r>
          <a:r>
            <a:rPr lang="ru-RU" sz="1300" kern="1200" dirty="0" err="1" smtClean="0">
              <a:latin typeface="Book Antiqua" pitchFamily="18" charset="0"/>
            </a:rPr>
            <a:t>груп</a:t>
          </a:r>
          <a:r>
            <a:rPr lang="ru-RU" sz="1300" kern="1200" dirty="0" smtClean="0">
              <a:latin typeface="Book Antiqua" pitchFamily="18" charset="0"/>
            </a:rPr>
            <a:t> людей через </a:t>
          </a:r>
          <a:r>
            <a:rPr lang="ru-RU" sz="1300" kern="1200" dirty="0" err="1" smtClean="0">
              <a:latin typeface="Book Antiqua" pitchFamily="18" charset="0"/>
            </a:rPr>
            <a:t>засвоєння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їх</a:t>
          </a:r>
          <a:r>
            <a:rPr lang="ru-RU" sz="1300" kern="1200" dirty="0" smtClean="0">
              <a:latin typeface="Book Antiqua" pitchFamily="18" charset="0"/>
            </a:rPr>
            <a:t> норм, </a:t>
          </a:r>
          <a:r>
            <a:rPr lang="ru-RU" sz="1300" kern="1200" dirty="0" err="1" smtClean="0">
              <a:latin typeface="Book Antiqua" pitchFamily="18" charset="0"/>
            </a:rPr>
            <a:t>ідеалів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цінностей</a:t>
          </a:r>
          <a:r>
            <a:rPr lang="ru-RU" sz="1300" kern="1200" dirty="0" smtClean="0">
              <a:latin typeface="Book Antiqua" pitchFamily="18" charset="0"/>
            </a:rPr>
            <a:t>; </a:t>
          </a:r>
          <a:endParaRPr lang="ru-RU" sz="1300" kern="1200" dirty="0">
            <a:latin typeface="Book Antiqua" pitchFamily="18" charset="0"/>
          </a:endParaRPr>
        </a:p>
      </dsp:txBody>
      <dsp:txXfrm>
        <a:off x="2000932" y="1909191"/>
        <a:ext cx="3578239" cy="790129"/>
      </dsp:txXfrm>
    </dsp:sp>
    <dsp:sp modelId="{BB6CBC94-B1E9-40D3-A7F0-9F34CE8CFF3D}">
      <dsp:nvSpPr>
        <dsp:cNvPr id="0" name=""/>
        <dsp:cNvSpPr/>
      </dsp:nvSpPr>
      <dsp:spPr>
        <a:xfrm>
          <a:off x="1958188" y="2960968"/>
          <a:ext cx="3663727" cy="87561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latin typeface="Book Antiqua" pitchFamily="18" charset="0"/>
            </a:rPr>
            <a:t>соціальна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діяльність</a:t>
          </a:r>
          <a:r>
            <a:rPr lang="ru-RU" sz="1300" kern="1200" dirty="0" smtClean="0">
              <a:latin typeface="Book Antiqua" pitchFamily="18" charset="0"/>
            </a:rPr>
            <a:t>  </a:t>
          </a:r>
          <a:r>
            <a:rPr lang="ru-RU" sz="1300" kern="1200" dirty="0" err="1" smtClean="0">
              <a:latin typeface="Book Antiqua" pitchFamily="18" charset="0"/>
            </a:rPr>
            <a:t>дитини</a:t>
          </a:r>
          <a:r>
            <a:rPr lang="ru-RU" sz="1300" kern="1200" dirty="0" smtClean="0">
              <a:latin typeface="Book Antiqua" pitchFamily="18" charset="0"/>
            </a:rPr>
            <a:t> (</a:t>
          </a:r>
          <a:r>
            <a:rPr lang="ru-RU" sz="1300" kern="1200" dirty="0" err="1" smtClean="0">
              <a:latin typeface="Book Antiqua" pitchFamily="18" charset="0"/>
            </a:rPr>
            <a:t>спілкування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гра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навчання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пізнання</a:t>
          </a:r>
          <a:r>
            <a:rPr lang="ru-RU" sz="1300" kern="1200" dirty="0" smtClean="0">
              <a:latin typeface="Book Antiqua" pitchFamily="18" charset="0"/>
            </a:rPr>
            <a:t>, </a:t>
          </a:r>
          <a:r>
            <a:rPr lang="ru-RU" sz="1300" kern="1200" dirty="0" err="1" smtClean="0">
              <a:latin typeface="Book Antiqua" pitchFamily="18" charset="0"/>
            </a:rPr>
            <a:t>праця</a:t>
          </a:r>
          <a:r>
            <a:rPr lang="ru-RU" sz="1300" kern="1200" dirty="0" smtClean="0">
              <a:latin typeface="Book Antiqua" pitchFamily="18" charset="0"/>
            </a:rPr>
            <a:t>), </a:t>
          </a:r>
          <a:endParaRPr lang="ru-RU" sz="1300" kern="1200" dirty="0">
            <a:latin typeface="Book Antiqua" pitchFamily="18" charset="0"/>
          </a:endParaRPr>
        </a:p>
      </dsp:txBody>
      <dsp:txXfrm>
        <a:off x="2000932" y="3003712"/>
        <a:ext cx="3578239" cy="7901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802A9-ABB3-4BD1-999D-95425B1BFBC0}">
      <dsp:nvSpPr>
        <dsp:cNvPr id="0" name=""/>
        <dsp:cNvSpPr/>
      </dsp:nvSpPr>
      <dsp:spPr>
        <a:xfrm>
          <a:off x="3121971" y="2256486"/>
          <a:ext cx="1319674" cy="1319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Задачі щодо соціалізації дитини</a:t>
          </a:r>
          <a:endParaRPr lang="ru-RU" sz="1400" kern="1200" dirty="0"/>
        </a:p>
      </dsp:txBody>
      <dsp:txXfrm>
        <a:off x="3315233" y="2449748"/>
        <a:ext cx="933150" cy="933150"/>
      </dsp:txXfrm>
    </dsp:sp>
    <dsp:sp modelId="{A911791E-58E2-4F06-BCFE-41B5DC7DC434}">
      <dsp:nvSpPr>
        <dsp:cNvPr id="0" name=""/>
        <dsp:cNvSpPr/>
      </dsp:nvSpPr>
      <dsp:spPr>
        <a:xfrm rot="16200000">
          <a:off x="3621633" y="1738990"/>
          <a:ext cx="320351" cy="44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669686" y="1876781"/>
        <a:ext cx="224246" cy="269213"/>
      </dsp:txXfrm>
    </dsp:sp>
    <dsp:sp modelId="{C6501AED-58AA-4EDD-A9CA-55963946A5E9}">
      <dsp:nvSpPr>
        <dsp:cNvPr id="0" name=""/>
        <dsp:cNvSpPr/>
      </dsp:nvSpPr>
      <dsp:spPr>
        <a:xfrm>
          <a:off x="2957012" y="2456"/>
          <a:ext cx="1649593" cy="16495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Створювати  під час занять позитивно – емоційний настрій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198589" y="244033"/>
        <a:ext cx="1166439" cy="1166439"/>
      </dsp:txXfrm>
    </dsp:sp>
    <dsp:sp modelId="{C6E3B21D-AAF7-4F94-8358-978C7F3B6020}">
      <dsp:nvSpPr>
        <dsp:cNvPr id="0" name=""/>
        <dsp:cNvSpPr/>
      </dsp:nvSpPr>
      <dsp:spPr>
        <a:xfrm rot="19800000">
          <a:off x="4446946" y="2215484"/>
          <a:ext cx="320351" cy="44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4453384" y="2329248"/>
        <a:ext cx="224246" cy="269213"/>
      </dsp:txXfrm>
    </dsp:sp>
    <dsp:sp modelId="{515B6E72-00EE-4837-B1F9-6BF581E1B438}">
      <dsp:nvSpPr>
        <dsp:cNvPr id="0" name=""/>
        <dsp:cNvSpPr/>
      </dsp:nvSpPr>
      <dsp:spPr>
        <a:xfrm>
          <a:off x="4766200" y="1046991"/>
          <a:ext cx="1649593" cy="1649593"/>
        </a:xfrm>
        <a:prstGeom prst="ellips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Розвивати здатність розуміти емоційний стан іншого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007777" y="1288568"/>
        <a:ext cx="1166439" cy="1166439"/>
      </dsp:txXfrm>
    </dsp:sp>
    <dsp:sp modelId="{D77126B5-4E1E-4138-9BF1-3D872BDAAD56}">
      <dsp:nvSpPr>
        <dsp:cNvPr id="0" name=""/>
        <dsp:cNvSpPr/>
      </dsp:nvSpPr>
      <dsp:spPr>
        <a:xfrm rot="1800000">
          <a:off x="4446946" y="3168473"/>
          <a:ext cx="320351" cy="44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4453384" y="3234185"/>
        <a:ext cx="224246" cy="269213"/>
      </dsp:txXfrm>
    </dsp:sp>
    <dsp:sp modelId="{F178D51C-5A34-4FE8-9F6B-0CA7FF5608C0}">
      <dsp:nvSpPr>
        <dsp:cNvPr id="0" name=""/>
        <dsp:cNvSpPr/>
      </dsp:nvSpPr>
      <dsp:spPr>
        <a:xfrm>
          <a:off x="4766200" y="3136062"/>
          <a:ext cx="1649593" cy="1649593"/>
        </a:xfrm>
        <a:prstGeom prst="ellipse">
          <a:avLst/>
        </a:prstGeom>
        <a:solidFill>
          <a:srgbClr val="99FF6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Сприяти формуванню у молодшого школяра уміння виражати </a:t>
          </a:r>
          <a:r>
            <a:rPr lang="uk-UA" sz="1200" kern="1200" dirty="0" err="1" smtClean="0">
              <a:solidFill>
                <a:schemeClr val="tx1"/>
              </a:solidFill>
            </a:rPr>
            <a:t>свй</a:t>
          </a:r>
          <a:r>
            <a:rPr lang="uk-UA" sz="1200" kern="1200" dirty="0" smtClean="0">
              <a:solidFill>
                <a:schemeClr val="tx1"/>
              </a:solidFill>
            </a:rPr>
            <a:t> емоційний стан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007777" y="3377639"/>
        <a:ext cx="1166439" cy="1166439"/>
      </dsp:txXfrm>
    </dsp:sp>
    <dsp:sp modelId="{219E7166-05AD-4876-826F-CDA70177A23A}">
      <dsp:nvSpPr>
        <dsp:cNvPr id="0" name=""/>
        <dsp:cNvSpPr/>
      </dsp:nvSpPr>
      <dsp:spPr>
        <a:xfrm rot="5400000">
          <a:off x="3621633" y="3644968"/>
          <a:ext cx="320351" cy="44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669686" y="3686654"/>
        <a:ext cx="224246" cy="269213"/>
      </dsp:txXfrm>
    </dsp:sp>
    <dsp:sp modelId="{3DC7AAC6-EDFC-4493-90FC-56A042B14BAA}">
      <dsp:nvSpPr>
        <dsp:cNvPr id="0" name=""/>
        <dsp:cNvSpPr/>
      </dsp:nvSpPr>
      <dsp:spPr>
        <a:xfrm>
          <a:off x="2957012" y="4180598"/>
          <a:ext cx="1649593" cy="1649593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Вчити дітей долати негативні враження, зняття стресів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198589" y="4422175"/>
        <a:ext cx="1166439" cy="1166439"/>
      </dsp:txXfrm>
    </dsp:sp>
    <dsp:sp modelId="{3961C5D9-2B72-4729-9526-949F1CADB853}">
      <dsp:nvSpPr>
        <dsp:cNvPr id="0" name=""/>
        <dsp:cNvSpPr/>
      </dsp:nvSpPr>
      <dsp:spPr>
        <a:xfrm rot="9000000">
          <a:off x="2796320" y="3168473"/>
          <a:ext cx="320351" cy="44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885987" y="3234185"/>
        <a:ext cx="224246" cy="269213"/>
      </dsp:txXfrm>
    </dsp:sp>
    <dsp:sp modelId="{B6004EC9-BEA5-4DC8-95BF-E314BBA61E52}">
      <dsp:nvSpPr>
        <dsp:cNvPr id="0" name=""/>
        <dsp:cNvSpPr/>
      </dsp:nvSpPr>
      <dsp:spPr>
        <a:xfrm>
          <a:off x="1147823" y="3136062"/>
          <a:ext cx="1649593" cy="1649593"/>
        </a:xfrm>
        <a:prstGeom prst="ellipse">
          <a:avLst/>
        </a:prstGeom>
        <a:solidFill>
          <a:srgbClr val="FF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Надавати дітям підтримку у формуванні адекватної самооцінки, </a:t>
          </a:r>
          <a:r>
            <a:rPr lang="uk-UA" sz="1200" kern="1200" dirty="0" err="1" smtClean="0">
              <a:solidFill>
                <a:schemeClr val="tx1"/>
              </a:solidFill>
            </a:rPr>
            <a:t>самосприйняття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389400" y="3377639"/>
        <a:ext cx="1166439" cy="1166439"/>
      </dsp:txXfrm>
    </dsp:sp>
    <dsp:sp modelId="{618C6885-AC5D-4852-B4EF-BA6AC6F5E6A2}">
      <dsp:nvSpPr>
        <dsp:cNvPr id="0" name=""/>
        <dsp:cNvSpPr/>
      </dsp:nvSpPr>
      <dsp:spPr>
        <a:xfrm rot="12600000">
          <a:off x="2796320" y="2215484"/>
          <a:ext cx="320351" cy="44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885987" y="2329248"/>
        <a:ext cx="224246" cy="269213"/>
      </dsp:txXfrm>
    </dsp:sp>
    <dsp:sp modelId="{95421D99-5D1C-4B93-ABDA-2B9FAFC150B2}">
      <dsp:nvSpPr>
        <dsp:cNvPr id="0" name=""/>
        <dsp:cNvSpPr/>
      </dsp:nvSpPr>
      <dsp:spPr>
        <a:xfrm>
          <a:off x="1147823" y="1046991"/>
          <a:ext cx="1649593" cy="1649593"/>
        </a:xfrm>
        <a:prstGeom prst="ellipse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Впевненість в собі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389400" y="1288568"/>
        <a:ext cx="1166439" cy="1166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6CA7E-1768-458B-86EE-C54079F0D421}">
      <dsp:nvSpPr>
        <dsp:cNvPr id="0" name=""/>
        <dsp:cNvSpPr/>
      </dsp:nvSpPr>
      <dsp:spPr>
        <a:xfrm>
          <a:off x="0" y="396021"/>
          <a:ext cx="8229599" cy="1131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/>
        </a:p>
      </dsp:txBody>
      <dsp:txXfrm>
        <a:off x="33140" y="429161"/>
        <a:ext cx="8163319" cy="1065210"/>
      </dsp:txXfrm>
    </dsp:sp>
    <dsp:sp modelId="{AF3539B0-FAED-4BA1-B680-06925A0D2A4A}">
      <dsp:nvSpPr>
        <dsp:cNvPr id="0" name=""/>
        <dsp:cNvSpPr/>
      </dsp:nvSpPr>
      <dsp:spPr>
        <a:xfrm>
          <a:off x="0" y="1731180"/>
          <a:ext cx="1131490" cy="113149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88C73-AD21-4CA1-8A42-9D9A052C5632}">
      <dsp:nvSpPr>
        <dsp:cNvPr id="0" name=""/>
        <dsp:cNvSpPr/>
      </dsp:nvSpPr>
      <dsp:spPr>
        <a:xfrm>
          <a:off x="1199380" y="1731180"/>
          <a:ext cx="7030219" cy="113149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1254625" y="1786425"/>
        <a:ext cx="6919729" cy="1021000"/>
      </dsp:txXfrm>
    </dsp:sp>
    <dsp:sp modelId="{CF26BE98-7119-48B2-9972-945228A68E18}">
      <dsp:nvSpPr>
        <dsp:cNvPr id="0" name=""/>
        <dsp:cNvSpPr/>
      </dsp:nvSpPr>
      <dsp:spPr>
        <a:xfrm>
          <a:off x="0" y="2998450"/>
          <a:ext cx="1131490" cy="113149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0B799-1E70-422D-ADE0-C01ED61C689B}">
      <dsp:nvSpPr>
        <dsp:cNvPr id="0" name=""/>
        <dsp:cNvSpPr/>
      </dsp:nvSpPr>
      <dsp:spPr>
        <a:xfrm>
          <a:off x="1199380" y="2998450"/>
          <a:ext cx="7030219" cy="113149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1254625" y="3053695"/>
        <a:ext cx="6919729" cy="1021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A6CA2-BCAE-4595-A2E0-924700BE7CF1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2DB31-E2A0-49DE-A672-21794221CAF6}">
      <dsp:nvSpPr>
        <dsp:cNvPr id="0" name=""/>
        <dsp:cNvSpPr/>
      </dsp:nvSpPr>
      <dsp:spPr>
        <a:xfrm>
          <a:off x="461470" y="305936"/>
          <a:ext cx="4798785" cy="61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розвивати позитивні відносини дитини до оточуючих людей; </a:t>
          </a:r>
          <a:endParaRPr lang="ru-RU" sz="1500" kern="1200" dirty="0"/>
        </a:p>
      </dsp:txBody>
      <dsp:txXfrm>
        <a:off x="461470" y="305936"/>
        <a:ext cx="4798785" cy="612263"/>
      </dsp:txXfrm>
    </dsp:sp>
    <dsp:sp modelId="{AFA0BA74-7100-4276-886F-ABDEC21DAD39}">
      <dsp:nvSpPr>
        <dsp:cNvPr id="0" name=""/>
        <dsp:cNvSpPr/>
      </dsp:nvSpPr>
      <dsp:spPr>
        <a:xfrm>
          <a:off x="78805" y="229403"/>
          <a:ext cx="765329" cy="765329"/>
        </a:xfrm>
        <a:prstGeom prst="ellipse">
          <a:avLst/>
        </a:prstGeom>
        <a:solidFill>
          <a:srgbClr val="99FF6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24CE1-6287-42D1-8F93-9064F88D7296}">
      <dsp:nvSpPr>
        <dsp:cNvPr id="0" name=""/>
        <dsp:cNvSpPr/>
      </dsp:nvSpPr>
      <dsp:spPr>
        <a:xfrm>
          <a:off x="900200" y="1224038"/>
          <a:ext cx="4360055" cy="61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виховувати позитивне ставлення до себе;</a:t>
          </a:r>
          <a:endParaRPr lang="ru-RU" sz="1500" kern="1200" dirty="0"/>
        </a:p>
      </dsp:txBody>
      <dsp:txXfrm>
        <a:off x="900200" y="1224038"/>
        <a:ext cx="4360055" cy="612263"/>
      </dsp:txXfrm>
    </dsp:sp>
    <dsp:sp modelId="{EDF77773-8D57-4BD3-BB4E-836FCB084D10}">
      <dsp:nvSpPr>
        <dsp:cNvPr id="0" name=""/>
        <dsp:cNvSpPr/>
      </dsp:nvSpPr>
      <dsp:spPr>
        <a:xfrm>
          <a:off x="517535" y="1147505"/>
          <a:ext cx="765329" cy="76532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0B20D-58B0-45EF-BBA3-52EEE1809E24}">
      <dsp:nvSpPr>
        <dsp:cNvPr id="0" name=""/>
        <dsp:cNvSpPr/>
      </dsp:nvSpPr>
      <dsp:spPr>
        <a:xfrm>
          <a:off x="1034855" y="2142140"/>
          <a:ext cx="4225400" cy="61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розвивати у дитини відчуття відповідальності за  іншу дитину, спільне діло, дане слово;</a:t>
          </a:r>
          <a:endParaRPr lang="ru-RU" sz="1500" kern="1200" dirty="0"/>
        </a:p>
      </dsp:txBody>
      <dsp:txXfrm>
        <a:off x="1034855" y="2142140"/>
        <a:ext cx="4225400" cy="612263"/>
      </dsp:txXfrm>
    </dsp:sp>
    <dsp:sp modelId="{A1C154A7-3038-40B4-8EE5-E9A68A79A1A1}">
      <dsp:nvSpPr>
        <dsp:cNvPr id="0" name=""/>
        <dsp:cNvSpPr/>
      </dsp:nvSpPr>
      <dsp:spPr>
        <a:xfrm>
          <a:off x="652190" y="2065607"/>
          <a:ext cx="765329" cy="76532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C7C31-BAA7-4EA9-B499-77145AA6E819}">
      <dsp:nvSpPr>
        <dsp:cNvPr id="0" name=""/>
        <dsp:cNvSpPr/>
      </dsp:nvSpPr>
      <dsp:spPr>
        <a:xfrm>
          <a:off x="900200" y="3060242"/>
          <a:ext cx="4360055" cy="61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створити умови для формування у дитини впевненість у своїх можливостях;</a:t>
          </a:r>
          <a:endParaRPr lang="ru-RU" sz="1500" kern="1200" dirty="0"/>
        </a:p>
      </dsp:txBody>
      <dsp:txXfrm>
        <a:off x="900200" y="3060242"/>
        <a:ext cx="4360055" cy="612263"/>
      </dsp:txXfrm>
    </dsp:sp>
    <dsp:sp modelId="{6C6CB800-56DD-48A1-BF5A-B3B1F6411B37}">
      <dsp:nvSpPr>
        <dsp:cNvPr id="0" name=""/>
        <dsp:cNvSpPr/>
      </dsp:nvSpPr>
      <dsp:spPr>
        <a:xfrm>
          <a:off x="517535" y="2983709"/>
          <a:ext cx="765329" cy="765329"/>
        </a:xfrm>
        <a:prstGeom prst="ellipse">
          <a:avLst/>
        </a:prstGeom>
        <a:solidFill>
          <a:srgbClr val="F945C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E78E6-0B60-4225-A473-170A7188291E}">
      <dsp:nvSpPr>
        <dsp:cNvPr id="0" name=""/>
        <dsp:cNvSpPr/>
      </dsp:nvSpPr>
      <dsp:spPr>
        <a:xfrm>
          <a:off x="461470" y="3978344"/>
          <a:ext cx="4798785" cy="61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формувати у вихованця відчуття власної гідності, розуміння своїх прав.</a:t>
          </a:r>
          <a:endParaRPr lang="ru-RU" sz="1500" kern="1200" dirty="0"/>
        </a:p>
      </dsp:txBody>
      <dsp:txXfrm>
        <a:off x="461470" y="3978344"/>
        <a:ext cx="4798785" cy="612263"/>
      </dsp:txXfrm>
    </dsp:sp>
    <dsp:sp modelId="{A8CF8198-7CEA-4E33-8519-25C30771BD59}">
      <dsp:nvSpPr>
        <dsp:cNvPr id="0" name=""/>
        <dsp:cNvSpPr/>
      </dsp:nvSpPr>
      <dsp:spPr>
        <a:xfrm>
          <a:off x="78805" y="3901811"/>
          <a:ext cx="765329" cy="765329"/>
        </a:xfrm>
        <a:prstGeom prst="ellipse">
          <a:avLst/>
        </a:prstGeom>
        <a:solidFill>
          <a:srgbClr val="CCFF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6F2D0-F1E3-4604-B4E2-DB602DA484F7}">
      <dsp:nvSpPr>
        <dsp:cNvPr id="0" name=""/>
        <dsp:cNvSpPr/>
      </dsp:nvSpPr>
      <dsp:spPr>
        <a:xfrm rot="5400000">
          <a:off x="409948" y="-295689"/>
          <a:ext cx="934582" cy="1526384"/>
        </a:xfrm>
        <a:prstGeom prst="chevron">
          <a:avLst/>
        </a:prstGeom>
        <a:solidFill>
          <a:srgbClr val="CCFFFF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 rot="-5400000">
        <a:off x="114047" y="212"/>
        <a:ext cx="1526384" cy="934582"/>
      </dsp:txXfrm>
    </dsp:sp>
    <dsp:sp modelId="{F1720791-2B5B-4F9F-8691-8F2A54C1AAAD}">
      <dsp:nvSpPr>
        <dsp:cNvPr id="0" name=""/>
        <dsp:cNvSpPr/>
      </dsp:nvSpPr>
      <dsp:spPr>
        <a:xfrm rot="5400000">
          <a:off x="4708330" y="-2956750"/>
          <a:ext cx="736004" cy="6653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err="1" smtClean="0">
              <a:latin typeface="Book Antiqua" pitchFamily="18" charset="0"/>
            </a:rPr>
            <a:t>Завдання</a:t>
          </a:r>
          <a:r>
            <a:rPr lang="ru-RU" sz="3600" b="1" kern="1200" dirty="0" smtClean="0">
              <a:latin typeface="Book Antiqua" pitchFamily="18" charset="0"/>
            </a:rPr>
            <a:t> </a:t>
          </a:r>
          <a:r>
            <a:rPr lang="ru-RU" sz="3600" b="1" kern="1200" dirty="0" err="1" smtClean="0">
              <a:latin typeface="Book Antiqua" pitchFamily="18" charset="0"/>
            </a:rPr>
            <a:t>вихователя</a:t>
          </a:r>
          <a:r>
            <a:rPr lang="ru-RU" sz="3600" b="1" kern="1200" dirty="0" smtClean="0">
              <a:latin typeface="Book Antiqua" pitchFamily="18" charset="0"/>
            </a:rPr>
            <a:t> ГПД</a:t>
          </a:r>
          <a:endParaRPr lang="ru-RU" sz="3600" b="1" kern="1200" dirty="0">
            <a:latin typeface="Book Antiqua" pitchFamily="18" charset="0"/>
          </a:endParaRPr>
        </a:p>
      </dsp:txBody>
      <dsp:txXfrm rot="-5400000">
        <a:off x="1749662" y="37847"/>
        <a:ext cx="6617413" cy="6641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71C32-8B06-4F18-8F84-15255F9422DA}">
      <dsp:nvSpPr>
        <dsp:cNvPr id="0" name=""/>
        <dsp:cNvSpPr/>
      </dsp:nvSpPr>
      <dsp:spPr>
        <a:xfrm>
          <a:off x="2056346" y="2970715"/>
          <a:ext cx="2098411" cy="180919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автономізація підростаючих поколінь від дорослих</a:t>
          </a:r>
          <a:endParaRPr lang="ru-RU" sz="1400" kern="1200" dirty="0"/>
        </a:p>
      </dsp:txBody>
      <dsp:txXfrm>
        <a:off x="2381980" y="3251468"/>
        <a:ext cx="1447143" cy="1247691"/>
      </dsp:txXfrm>
    </dsp:sp>
    <dsp:sp modelId="{B9BC38B2-30DD-42E2-B825-D7BFA17032AF}">
      <dsp:nvSpPr>
        <dsp:cNvPr id="0" name=""/>
        <dsp:cNvSpPr/>
      </dsp:nvSpPr>
      <dsp:spPr>
        <a:xfrm>
          <a:off x="2110860" y="3769439"/>
          <a:ext cx="245685" cy="2117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4DA77-16D7-489D-BD50-E9D9277920FD}">
      <dsp:nvSpPr>
        <dsp:cNvPr id="0" name=""/>
        <dsp:cNvSpPr/>
      </dsp:nvSpPr>
      <dsp:spPr>
        <a:xfrm>
          <a:off x="262614" y="1998959"/>
          <a:ext cx="2098411" cy="180919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3D0E7-3692-42EB-B86A-02CAE13FCA97}">
      <dsp:nvSpPr>
        <dsp:cNvPr id="0" name=""/>
        <dsp:cNvSpPr/>
      </dsp:nvSpPr>
      <dsp:spPr>
        <a:xfrm>
          <a:off x="1691177" y="3569161"/>
          <a:ext cx="245685" cy="2117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5D189-DA4B-4DED-869E-2C1650CBF39F}">
      <dsp:nvSpPr>
        <dsp:cNvPr id="0" name=""/>
        <dsp:cNvSpPr/>
      </dsp:nvSpPr>
      <dsp:spPr>
        <a:xfrm>
          <a:off x="3844103" y="1977450"/>
          <a:ext cx="2098411" cy="180919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створення умов для індивідуального розвитку і духовно ціннісної орієнтації</a:t>
          </a:r>
          <a:endParaRPr lang="ru-RU" sz="1400" kern="1200" dirty="0"/>
        </a:p>
      </dsp:txBody>
      <dsp:txXfrm>
        <a:off x="4169737" y="2258203"/>
        <a:ext cx="1447143" cy="1247691"/>
      </dsp:txXfrm>
    </dsp:sp>
    <dsp:sp modelId="{DC2880E2-4535-4CA9-B3B3-6CEF07EF0B7E}">
      <dsp:nvSpPr>
        <dsp:cNvPr id="0" name=""/>
        <dsp:cNvSpPr/>
      </dsp:nvSpPr>
      <dsp:spPr>
        <a:xfrm>
          <a:off x="5278640" y="3545739"/>
          <a:ext cx="245685" cy="2117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FF6F2-A384-413B-B342-0E25C567AF66}">
      <dsp:nvSpPr>
        <dsp:cNvPr id="0" name=""/>
        <dsp:cNvSpPr/>
      </dsp:nvSpPr>
      <dsp:spPr>
        <a:xfrm>
          <a:off x="5631861" y="2970715"/>
          <a:ext cx="2098411" cy="180919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EBB40-EF79-43C9-B1DF-25831788BAD7}">
      <dsp:nvSpPr>
        <dsp:cNvPr id="0" name=""/>
        <dsp:cNvSpPr/>
      </dsp:nvSpPr>
      <dsp:spPr>
        <a:xfrm>
          <a:off x="5686375" y="3769439"/>
          <a:ext cx="245685" cy="2117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DAE30-43C8-463F-AA6D-FB4DFE43BA01}">
      <dsp:nvSpPr>
        <dsp:cNvPr id="0" name=""/>
        <dsp:cNvSpPr/>
      </dsp:nvSpPr>
      <dsp:spPr>
        <a:xfrm>
          <a:off x="2056346" y="988486"/>
          <a:ext cx="2098411" cy="180919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прилучення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дитини</a:t>
          </a:r>
          <a:r>
            <a:rPr lang="ru-RU" sz="1400" kern="1200" dirty="0" smtClean="0"/>
            <a:t> до </a:t>
          </a:r>
          <a:r>
            <a:rPr lang="ru-RU" sz="1400" kern="1200" dirty="0" err="1" smtClean="0"/>
            <a:t>культури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суспільства</a:t>
          </a:r>
          <a:endParaRPr lang="ru-RU" sz="1400" kern="1200" dirty="0"/>
        </a:p>
      </dsp:txBody>
      <dsp:txXfrm>
        <a:off x="2381980" y="1269239"/>
        <a:ext cx="1447143" cy="1247691"/>
      </dsp:txXfrm>
    </dsp:sp>
    <dsp:sp modelId="{85828860-EADD-48F7-9979-2F0759489E3F}">
      <dsp:nvSpPr>
        <dsp:cNvPr id="0" name=""/>
        <dsp:cNvSpPr/>
      </dsp:nvSpPr>
      <dsp:spPr>
        <a:xfrm>
          <a:off x="3478935" y="1027681"/>
          <a:ext cx="245685" cy="2117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BDDCD-9C6C-41A8-A799-268B3618DD0A}">
      <dsp:nvSpPr>
        <dsp:cNvPr id="0" name=""/>
        <dsp:cNvSpPr/>
      </dsp:nvSpPr>
      <dsp:spPr>
        <a:xfrm>
          <a:off x="3844103" y="0"/>
          <a:ext cx="2098411" cy="180919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63CA6-05E9-4289-A8AD-2DFF1C34151F}">
      <dsp:nvSpPr>
        <dsp:cNvPr id="0" name=""/>
        <dsp:cNvSpPr/>
      </dsp:nvSpPr>
      <dsp:spPr>
        <a:xfrm>
          <a:off x="3906085" y="794421"/>
          <a:ext cx="245685" cy="2117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1645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1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2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5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7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2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5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84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2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71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17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4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90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5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71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04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9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12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32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45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96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44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8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22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8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24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59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42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55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7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4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2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41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38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20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47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58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69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67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1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5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5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31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44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43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98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0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3F46-C9E9-4DD5-BCCE-FFDE61A909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60995"/>
      </p:ext>
    </p:extLst>
  </p:cSld>
  <p:clrMapOvr>
    <a:masterClrMapping/>
  </p:clrMapOvr>
  <p:transition spd="med" advTm="4000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EE4E-61CA-4DA3-ADE1-E6E70885A4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89884"/>
      </p:ext>
    </p:extLst>
  </p:cSld>
  <p:clrMapOvr>
    <a:masterClrMapping/>
  </p:clrMapOvr>
  <p:transition spd="med" advTm="4000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76144-2E0A-4F2B-A4D5-6D78EF257D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93313"/>
      </p:ext>
    </p:extLst>
  </p:cSld>
  <p:clrMapOvr>
    <a:masterClrMapping/>
  </p:clrMapOvr>
  <p:transition spd="med" advTm="4000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0245-A615-4371-96E5-0B9910261E5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42975"/>
      </p:ext>
    </p:extLst>
  </p:cSld>
  <p:clrMapOvr>
    <a:masterClrMapping/>
  </p:clrMapOvr>
  <p:transition spd="med" advTm="4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22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C2676-BDCD-40A8-97C1-DE3DBD34CB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55637"/>
      </p:ext>
    </p:extLst>
  </p:cSld>
  <p:clrMapOvr>
    <a:masterClrMapping/>
  </p:clrMapOvr>
  <p:transition spd="med" advTm="4000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D82B8-9B6F-4005-91DE-47791146BD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7197"/>
      </p:ext>
    </p:extLst>
  </p:cSld>
  <p:clrMapOvr>
    <a:masterClrMapping/>
  </p:clrMapOvr>
  <p:transition spd="med" advTm="4000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9E4BA-D6CD-4734-9806-64CBA99102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4775"/>
      </p:ext>
    </p:extLst>
  </p:cSld>
  <p:clrMapOvr>
    <a:masterClrMapping/>
  </p:clrMapOvr>
  <p:transition spd="med" advTm="4000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129F-3979-476C-9D34-67FDA03ED3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86889"/>
      </p:ext>
    </p:extLst>
  </p:cSld>
  <p:clrMapOvr>
    <a:masterClrMapping/>
  </p:clrMapOvr>
  <p:transition spd="med" advTm="4000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F17E6-41FB-4FB3-8644-A83D7E7CA7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18978"/>
      </p:ext>
    </p:extLst>
  </p:cSld>
  <p:clrMapOvr>
    <a:masterClrMapping/>
  </p:clrMapOvr>
  <p:transition spd="med" advTm="4000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E21D6-356D-4878-96F8-57050F2D66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79173"/>
      </p:ext>
    </p:extLst>
  </p:cSld>
  <p:clrMapOvr>
    <a:masterClrMapping/>
  </p:clrMapOvr>
  <p:transition spd="med" advTm="4000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47BB-6616-4B80-9D56-C6605E3F34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119"/>
      </p:ext>
    </p:extLst>
  </p:cSld>
  <p:clrMapOvr>
    <a:masterClrMapping/>
  </p:clrMapOvr>
  <p:transition spd="med" advTm="4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8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0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3F8-82A2-4774-81DA-2CED7197A8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CE4-202C-4957-A770-229E808B1F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8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E3F8-82A2-4774-81DA-2CED7197A887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11.12.2017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BCE4-202C-4957-A770-229E808B1F2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2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E3F8-82A2-4774-81DA-2CED7197A887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11.12.2017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BCE4-202C-4957-A770-229E808B1F2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66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E3F8-82A2-4774-81DA-2CED7197A887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11.12.2017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BCE4-202C-4957-A770-229E808B1F2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E3F8-82A2-4774-81DA-2CED7197A887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11.12.2017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BCE4-202C-4957-A770-229E808B1F2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7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E3F8-82A2-4774-81DA-2CED7197A887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11.12.2017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BCE4-202C-4957-A770-229E808B1F2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01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0A72B-D4EE-4518-AA0B-ACC351BAD455}" type="slidenum">
              <a:rPr lang="ru-RU" kern="1200">
                <a:latin typeface="Times New Roman" pitchFamily="18" charset="0"/>
                <a:ea typeface="+mn-ea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med" advTm="4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image" Target="../media/image28.png"/><Relationship Id="rId3" Type="http://schemas.openxmlformats.org/officeDocument/2006/relationships/diagramLayout" Target="../diagrams/layout8.xml"/><Relationship Id="rId21" Type="http://schemas.openxmlformats.org/officeDocument/2006/relationships/image" Target="../media/image31.png"/><Relationship Id="rId7" Type="http://schemas.openxmlformats.org/officeDocument/2006/relationships/image" Target="../media/image14.png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diagramData" Target="../diagrams/data8.xml"/><Relationship Id="rId16" Type="http://schemas.openxmlformats.org/officeDocument/2006/relationships/diagramColors" Target="../diagrams/colors10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8.xml"/><Relationship Id="rId11" Type="http://schemas.openxmlformats.org/officeDocument/2006/relationships/diagramColors" Target="../diagrams/colors9.xml"/><Relationship Id="rId5" Type="http://schemas.openxmlformats.org/officeDocument/2006/relationships/diagramColors" Target="../diagrams/colors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image" Target="../media/image29.png"/><Relationship Id="rId4" Type="http://schemas.openxmlformats.org/officeDocument/2006/relationships/diagramQuickStyle" Target="../diagrams/quickStyle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40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diagramData" Target="../diagrams/data12.xml"/><Relationship Id="rId5" Type="http://schemas.openxmlformats.org/officeDocument/2006/relationships/image" Target="../media/image42.jpeg"/><Relationship Id="rId10" Type="http://schemas.microsoft.com/office/2007/relationships/diagramDrawing" Target="../diagrams/drawing12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58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4.png"/><Relationship Id="rId12" Type="http://schemas.microsoft.com/office/2007/relationships/diagramDrawing" Target="../diagrams/drawing15.xml"/><Relationship Id="rId17" Type="http://schemas.openxmlformats.org/officeDocument/2006/relationships/image" Target="../media/image62.jpeg"/><Relationship Id="rId2" Type="http://schemas.openxmlformats.org/officeDocument/2006/relationships/diagramData" Target="../diagrams/data14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5" Type="http://schemas.openxmlformats.org/officeDocument/2006/relationships/diagramColors" Target="../diagrams/colors14.xml"/><Relationship Id="rId15" Type="http://schemas.openxmlformats.org/officeDocument/2006/relationships/image" Target="../media/image60.png"/><Relationship Id="rId10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2.xml"/><Relationship Id="rId5" Type="http://schemas.openxmlformats.org/officeDocument/2006/relationships/image" Target="../media/image13.png"/><Relationship Id="rId10" Type="http://schemas.microsoft.com/office/2007/relationships/diagramDrawing" Target="../diagrams/drawing2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diagramData" Target="../diagrams/data3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3.xml"/><Relationship Id="rId11" Type="http://schemas.openxmlformats.org/officeDocument/2006/relationships/diagramQuickStyle" Target="../diagrams/quickStyle4.xml"/><Relationship Id="rId5" Type="http://schemas.openxmlformats.org/officeDocument/2006/relationships/diagramColors" Target="../diagrams/colors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19" Type="http://schemas.openxmlformats.org/officeDocument/2006/relationships/image" Target="../media/image16.png"/><Relationship Id="rId4" Type="http://schemas.openxmlformats.org/officeDocument/2006/relationships/diagramQuickStyle" Target="../diagrams/quickStyle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1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751138" y="4214813"/>
            <a:ext cx="311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535238" y="4287838"/>
            <a:ext cx="362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248"/>
            <a:ext cx="8429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kern="12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«Шляхи та засоби соціалізації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молодшого школяра»</a:t>
            </a:r>
            <a:endParaRPr lang="ru-RU" sz="4800" b="1" kern="12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ea typeface="Cambria Math" pitchFamily="18" charset="0"/>
              <a:cs typeface="Arial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3200" kern="1200" dirty="0">
              <a:solidFill>
                <a:srgbClr val="00B0F0"/>
              </a:solidFill>
              <a:latin typeface="Cambria Math" pitchFamily="18" charset="0"/>
              <a:ea typeface="Cambria Math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1200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Arial" charset="0"/>
              </a:rPr>
              <a:t>                                                      </a:t>
            </a:r>
            <a:r>
              <a:rPr lang="uk-UA" sz="2000" b="1" i="1" kern="1200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З </a:t>
            </a:r>
            <a:r>
              <a:rPr lang="uk-UA" sz="2000" b="1" i="1" kern="12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досвіду роботи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1200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                                                 вихователя </a:t>
            </a:r>
            <a:r>
              <a:rPr lang="uk-UA" sz="2000" b="1" i="1" kern="12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ГПД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1200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                                                 КЗ </a:t>
            </a:r>
            <a:r>
              <a:rPr lang="uk-UA" sz="2000" b="1" i="1" kern="12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« НСЗШ № 23»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1200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                                                         Жук </a:t>
            </a:r>
            <a:r>
              <a:rPr lang="uk-UA" sz="2000" b="1" i="1" kern="12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Cambria Math" pitchFamily="18" charset="0"/>
                <a:cs typeface="Arial" charset="0"/>
              </a:rPr>
              <a:t>Олени Василівни</a:t>
            </a:r>
            <a:endParaRPr lang="ru-RU" sz="2000" b="1" i="1" kern="1200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ea typeface="Cambria Math" pitchFamily="18" charset="0"/>
              <a:cs typeface="Arial" charset="0"/>
            </a:endParaRPr>
          </a:p>
          <a:p>
            <a:pPr marL="342900" indent="-342900" algn="ctr">
              <a:buClr>
                <a:srgbClr val="56C7AA"/>
              </a:buClr>
              <a:buSzPct val="25000"/>
            </a:pPr>
            <a:endParaRPr lang="uk-UA" sz="2400" kern="1200" dirty="0">
              <a:solidFill>
                <a:srgbClr val="00B0F0"/>
              </a:solidFill>
              <a:latin typeface="Bookman Old Style" pitchFamily="18" charset="0"/>
              <a:ea typeface="Cambria Math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104" y="61745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smtClean="0">
                <a:latin typeface="Bookman Old Style" pitchFamily="18" charset="0"/>
              </a:rPr>
              <a:t>2017рік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06" y="2663943"/>
            <a:ext cx="5105404" cy="40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445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2823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Створення і підтримання&#10;соціокультурної&#10;предметно-просторової&#10;розвивального середовища&#10;&#10;Залучення старших&#10;дошкільників до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16445350"/>
              </p:ext>
            </p:extLst>
          </p:nvPr>
        </p:nvGraphicFramePr>
        <p:xfrm>
          <a:off x="1787860" y="1484784"/>
          <a:ext cx="530442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77728461"/>
              </p:ext>
            </p:extLst>
          </p:nvPr>
        </p:nvGraphicFramePr>
        <p:xfrm>
          <a:off x="215516" y="149137"/>
          <a:ext cx="8712968" cy="119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412775"/>
            <a:ext cx="2664296" cy="20383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4617165"/>
            <a:ext cx="23955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237" y="4519535"/>
            <a:ext cx="29257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21" y="1556792"/>
            <a:ext cx="26860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48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image.slidesharecdn.com/random-151102004408-lva1-app6892/85/-31-320.jpg?cb=14464251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38078632"/>
              </p:ext>
            </p:extLst>
          </p:nvPr>
        </p:nvGraphicFramePr>
        <p:xfrm>
          <a:off x="155575" y="1340768"/>
          <a:ext cx="691276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22123" y="160338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3333FF"/>
                </a:solidFill>
                <a:latin typeface="Bookman Old Style" pitchFamily="18" charset="0"/>
              </a:rPr>
              <a:t>Важливі</a:t>
            </a:r>
            <a: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  <a:t> </a:t>
            </a:r>
            <a:r>
              <a:rPr lang="ru-RU" sz="2800" b="1" dirty="0" err="1">
                <a:solidFill>
                  <a:srgbClr val="3333FF"/>
                </a:solidFill>
                <a:latin typeface="Bookman Old Style" pitchFamily="18" charset="0"/>
              </a:rPr>
              <a:t>умови</a:t>
            </a:r>
            <a: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  <a:t> </a:t>
            </a:r>
            <a:r>
              <a:rPr lang="ru-RU" sz="2800" b="1" dirty="0" err="1">
                <a:solidFill>
                  <a:srgbClr val="3333FF"/>
                </a:solidFill>
                <a:latin typeface="Bookman Old Style" pitchFamily="18" charset="0"/>
              </a:rPr>
              <a:t>впливу</a:t>
            </a:r>
            <a: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  <a:t> на </a:t>
            </a:r>
            <a:r>
              <a:rPr lang="ru-RU" sz="2800" b="1" dirty="0" err="1">
                <a:solidFill>
                  <a:srgbClr val="3333FF"/>
                </a:solidFill>
                <a:latin typeface="Bookman Old Style" pitchFamily="18" charset="0"/>
              </a:rPr>
              <a:t>розвиток</a:t>
            </a:r>
            <a: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  <a:t> </a:t>
            </a:r>
            <a:r>
              <a:rPr lang="ru-RU" sz="2800" b="1" dirty="0" err="1">
                <a:solidFill>
                  <a:srgbClr val="3333FF"/>
                </a:solidFill>
                <a:latin typeface="Bookman Old Style" pitchFamily="18" charset="0"/>
              </a:rPr>
              <a:t>особистості</a:t>
            </a:r>
            <a: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  <a:t> </a:t>
            </a:r>
            <a:r>
              <a:rPr lang="ru-RU" sz="2800" b="1" dirty="0" err="1">
                <a:solidFill>
                  <a:srgbClr val="3333FF"/>
                </a:solidFill>
                <a:latin typeface="Bookman Old Style" pitchFamily="18" charset="0"/>
              </a:rPr>
              <a:t>молодшого</a:t>
            </a:r>
            <a: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  <a:t> школяра</a:t>
            </a:r>
            <a:br>
              <a:rPr lang="ru-RU" sz="2800" b="1" dirty="0">
                <a:solidFill>
                  <a:srgbClr val="3333FF"/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pic>
        <p:nvPicPr>
          <p:cNvPr id="7173" name="Picture 5" descr="Картинки по запросу дитина клипар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257" y="4067174"/>
            <a:ext cx="669674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81" y="3763327"/>
            <a:ext cx="3869485" cy="2906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0" y="-531440"/>
            <a:ext cx="36766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-479301"/>
            <a:ext cx="36766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Documents and Settings\Admin\Рабочий стол\Лена атестация\Изображение 08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724" y="3861048"/>
            <a:ext cx="378736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484311"/>
              </p:ext>
            </p:extLst>
          </p:nvPr>
        </p:nvGraphicFramePr>
        <p:xfrm>
          <a:off x="539552" y="2606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049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image.slidesharecdn.com/random-151102004408-lva1-app6892/85/-31-320.jpg?cb=14464251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6476510"/>
              </p:ext>
            </p:extLst>
          </p:nvPr>
        </p:nvGraphicFramePr>
        <p:xfrm>
          <a:off x="-540568" y="872716"/>
          <a:ext cx="78123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229778"/>
            <a:ext cx="3351995" cy="2427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31674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Для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формування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соціальної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поведінки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учнів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залучаю до :</a:t>
            </a: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096" y="1052736"/>
            <a:ext cx="2920994" cy="2616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589" y="1700808"/>
            <a:ext cx="8349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3333FF"/>
                </a:solidFill>
                <a:latin typeface="Bookman Old Style" pitchFamily="18" charset="0"/>
              </a:rPr>
              <a:t>Тренінг «Хлопчики та дівчатка. Уміння товаришувати»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88640"/>
            <a:ext cx="6667646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err="1">
                <a:latin typeface="Bookman Old Style" pitchFamily="18" charset="0"/>
              </a:rPr>
              <a:t>Тренінг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– </a:t>
            </a:r>
            <a:r>
              <a:rPr lang="ru-RU" dirty="0" err="1">
                <a:latin typeface="Bookman Old Style" pitchFamily="18" charset="0"/>
              </a:rPr>
              <a:t>це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ефективна</a:t>
            </a:r>
            <a:r>
              <a:rPr lang="ru-RU" dirty="0">
                <a:latin typeface="Bookman Old Style" pitchFamily="18" charset="0"/>
              </a:rPr>
              <a:t> форма </a:t>
            </a:r>
            <a:r>
              <a:rPr lang="ru-RU" dirty="0" err="1">
                <a:latin typeface="Bookman Old Style" pitchFamily="18" charset="0"/>
              </a:rPr>
              <a:t>групової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роботи</a:t>
            </a:r>
            <a:r>
              <a:rPr lang="ru-RU" dirty="0">
                <a:latin typeface="Bookman Old Style" pitchFamily="18" charset="0"/>
              </a:rPr>
              <a:t>, яка </a:t>
            </a:r>
            <a:r>
              <a:rPr lang="ru-RU" dirty="0" err="1">
                <a:latin typeface="Bookman Old Style" pitchFamily="18" charset="0"/>
              </a:rPr>
              <a:t>забезпечує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активну</a:t>
            </a:r>
            <a:r>
              <a:rPr lang="ru-RU" dirty="0">
                <a:latin typeface="Bookman Old Style" pitchFamily="18" charset="0"/>
              </a:rPr>
              <a:t> участь і </a:t>
            </a:r>
            <a:r>
              <a:rPr lang="ru-RU" dirty="0" err="1">
                <a:latin typeface="Bookman Old Style" pitchFamily="18" charset="0"/>
              </a:rPr>
              <a:t>творчу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взаємодію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учасників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між</a:t>
            </a:r>
            <a:r>
              <a:rPr lang="ru-RU" dirty="0">
                <a:latin typeface="Bookman Old Style" pitchFamily="18" charset="0"/>
              </a:rPr>
              <a:t> собою і тренером. </a:t>
            </a:r>
          </a:p>
          <a:p>
            <a:r>
              <a:rPr lang="ru-RU" dirty="0" err="1" smtClean="0">
                <a:latin typeface="Bookman Old Style" pitchFamily="18" charset="0"/>
              </a:rPr>
              <a:t>Неможливо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розвинути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життєві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навички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тільки</a:t>
            </a:r>
            <a:r>
              <a:rPr lang="ru-RU" dirty="0">
                <a:latin typeface="Bookman Old Style" pitchFamily="18" charset="0"/>
              </a:rPr>
              <a:t> прочитавши </a:t>
            </a:r>
            <a:r>
              <a:rPr lang="ru-RU" dirty="0" err="1">
                <a:latin typeface="Bookman Old Style" pitchFamily="18" charset="0"/>
              </a:rPr>
              <a:t>чи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розказавши</a:t>
            </a:r>
            <a:r>
              <a:rPr lang="ru-RU" dirty="0">
                <a:latin typeface="Bookman Old Style" pitchFamily="18" charset="0"/>
              </a:rPr>
              <a:t> про них. </a:t>
            </a:r>
            <a:r>
              <a:rPr lang="ru-RU" dirty="0" err="1">
                <a:latin typeface="Bookman Old Style" pitchFamily="18" charset="0"/>
              </a:rPr>
              <a:t>Їх</a:t>
            </a:r>
            <a:r>
              <a:rPr lang="ru-RU" dirty="0">
                <a:latin typeface="Bookman Old Style" pitchFamily="18" charset="0"/>
              </a:rPr>
              <a:t> треба </a:t>
            </a:r>
            <a:r>
              <a:rPr lang="ru-RU" dirty="0" err="1">
                <a:latin typeface="Bookman Old Style" pitchFamily="18" charset="0"/>
              </a:rPr>
              <a:t>багато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разів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відпрацювати</a:t>
            </a:r>
            <a:r>
              <a:rPr lang="ru-RU" dirty="0">
                <a:latin typeface="Bookman Old Style" pitchFamily="18" charset="0"/>
              </a:rPr>
              <a:t> – </a:t>
            </a:r>
            <a:r>
              <a:rPr lang="ru-RU" dirty="0" err="1">
                <a:latin typeface="Bookman Old Style" pitchFamily="18" charset="0"/>
              </a:rPr>
              <a:t>обговорити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життєві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ситуації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обмінятись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досвідом</a:t>
            </a:r>
            <a:r>
              <a:rPr lang="ru-RU" dirty="0">
                <a:latin typeface="Bookman Old Style" pitchFamily="18" charset="0"/>
              </a:rPr>
              <a:t>. Прекрасна </a:t>
            </a:r>
            <a:r>
              <a:rPr lang="ru-RU" dirty="0" err="1">
                <a:latin typeface="Bookman Old Style" pitchFamily="18" charset="0"/>
              </a:rPr>
              <a:t>ідея</a:t>
            </a:r>
            <a:r>
              <a:rPr lang="ru-RU" dirty="0">
                <a:latin typeface="Bookman Old Style" pitchFamily="18" charset="0"/>
              </a:rPr>
              <a:t> -  </a:t>
            </a:r>
            <a:r>
              <a:rPr lang="ru-RU" dirty="0" err="1">
                <a:latin typeface="Bookman Old Style" pitchFamily="18" charset="0"/>
              </a:rPr>
              <a:t>сідати</a:t>
            </a:r>
            <a:r>
              <a:rPr lang="ru-RU" dirty="0">
                <a:latin typeface="Bookman Old Style" pitchFamily="18" charset="0"/>
              </a:rPr>
              <a:t> в коло і по </a:t>
            </a:r>
            <a:r>
              <a:rPr lang="ru-RU" dirty="0" err="1">
                <a:latin typeface="Bookman Old Style" pitchFamily="18" charset="0"/>
              </a:rPr>
              <a:t>черзі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висловлювати</a:t>
            </a:r>
            <a:r>
              <a:rPr lang="ru-RU" dirty="0">
                <a:latin typeface="Bookman Old Style" pitchFamily="18" charset="0"/>
              </a:rPr>
              <a:t> свою думку.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3334" y="2141905"/>
            <a:ext cx="79615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Мета</a:t>
            </a:r>
            <a:r>
              <a:rPr lang="ru-RU" dirty="0">
                <a:latin typeface="Bookman Old Style" pitchFamily="18" charset="0"/>
              </a:rPr>
              <a:t>. </a:t>
            </a:r>
            <a:r>
              <a:rPr lang="ru-RU" dirty="0" err="1">
                <a:latin typeface="Bookman Old Style" pitchFamily="18" charset="0"/>
              </a:rPr>
              <a:t>Поглибити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уявлення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учнів</a:t>
            </a:r>
            <a:r>
              <a:rPr lang="ru-RU" dirty="0">
                <a:latin typeface="Bookman Old Style" pitchFamily="18" charset="0"/>
              </a:rPr>
              <a:t> про </a:t>
            </a:r>
            <a:r>
              <a:rPr lang="ru-RU" dirty="0" err="1">
                <a:latin typeface="Bookman Old Style" pitchFamily="18" charset="0"/>
              </a:rPr>
              <a:t>спільне</a:t>
            </a:r>
            <a:r>
              <a:rPr lang="ru-RU" dirty="0">
                <a:latin typeface="Bookman Old Style" pitchFamily="18" charset="0"/>
              </a:rPr>
              <a:t> і </a:t>
            </a:r>
            <a:r>
              <a:rPr lang="ru-RU" dirty="0" err="1">
                <a:latin typeface="Bookman Old Style" pitchFamily="18" charset="0"/>
              </a:rPr>
              <a:t>відмінне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між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дівчатками</a:t>
            </a:r>
            <a:r>
              <a:rPr lang="ru-RU" dirty="0">
                <a:latin typeface="Bookman Old Style" pitchFamily="18" charset="0"/>
              </a:rPr>
              <a:t> і</a:t>
            </a:r>
          </a:p>
          <a:p>
            <a:r>
              <a:rPr lang="ru-RU" dirty="0">
                <a:latin typeface="Bookman Old Style" pitchFamily="18" charset="0"/>
              </a:rPr>
              <a:t>           хлопчиками; </a:t>
            </a:r>
            <a:r>
              <a:rPr lang="ru-RU" dirty="0" err="1">
                <a:latin typeface="Bookman Old Style" pitchFamily="18" charset="0"/>
              </a:rPr>
              <a:t>розповісти</a:t>
            </a:r>
            <a:r>
              <a:rPr lang="ru-RU" dirty="0">
                <a:latin typeface="Bookman Old Style" pitchFamily="18" charset="0"/>
              </a:rPr>
              <a:t> про </a:t>
            </a:r>
            <a:r>
              <a:rPr lang="ru-RU" dirty="0" err="1">
                <a:latin typeface="Bookman Old Style" pitchFamily="18" charset="0"/>
              </a:rPr>
              <a:t>одяг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заняття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ігри</a:t>
            </a:r>
            <a:r>
              <a:rPr lang="ru-RU" dirty="0">
                <a:latin typeface="Bookman Old Style" pitchFamily="18" charset="0"/>
              </a:rPr>
              <a:t> для </a:t>
            </a:r>
            <a:r>
              <a:rPr lang="ru-RU" dirty="0" err="1">
                <a:latin typeface="Bookman Old Style" pitchFamily="18" charset="0"/>
              </a:rPr>
              <a:t>хлопчиків</a:t>
            </a:r>
            <a:r>
              <a:rPr lang="ru-RU" dirty="0">
                <a:latin typeface="Bookman Old Style" pitchFamily="18" charset="0"/>
              </a:rPr>
              <a:t> і </a:t>
            </a:r>
            <a:r>
              <a:rPr lang="ru-RU" dirty="0" err="1">
                <a:latin typeface="Bookman Old Style" pitchFamily="18" charset="0"/>
              </a:rPr>
              <a:t>дівчаток</a:t>
            </a:r>
            <a:r>
              <a:rPr lang="ru-RU" dirty="0">
                <a:latin typeface="Bookman Old Style" pitchFamily="18" charset="0"/>
              </a:rPr>
              <a:t>;</a:t>
            </a:r>
          </a:p>
          <a:p>
            <a:r>
              <a:rPr lang="ru-RU" dirty="0">
                <a:latin typeface="Bookman Old Style" pitchFamily="18" charset="0"/>
              </a:rPr>
              <a:t>           </a:t>
            </a:r>
            <a:r>
              <a:rPr lang="ru-RU" dirty="0" err="1">
                <a:latin typeface="Bookman Old Style" pitchFamily="18" charset="0"/>
              </a:rPr>
              <a:t>формувати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доброзичливе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ставлення</a:t>
            </a:r>
            <a:r>
              <a:rPr lang="ru-RU" dirty="0">
                <a:latin typeface="Bookman Old Style" pitchFamily="18" charset="0"/>
              </a:rPr>
              <a:t> до </a:t>
            </a:r>
            <a:r>
              <a:rPr lang="ru-RU" dirty="0" err="1">
                <a:latin typeface="Bookman Old Style" pitchFamily="18" charset="0"/>
              </a:rPr>
              <a:t>друзів</a:t>
            </a:r>
            <a:r>
              <a:rPr lang="ru-RU" dirty="0">
                <a:latin typeface="Bookman Old Style" pitchFamily="18" charset="0"/>
              </a:rPr>
              <a:t>; </a:t>
            </a:r>
            <a:r>
              <a:rPr lang="ru-RU" dirty="0" err="1">
                <a:latin typeface="Bookman Old Style" pitchFamily="18" charset="0"/>
              </a:rPr>
              <a:t>виховувати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товариські</a:t>
            </a:r>
            <a:r>
              <a:rPr lang="ru-RU" dirty="0">
                <a:latin typeface="Bookman Old Style" pitchFamily="18" charset="0"/>
              </a:rPr>
              <a:t> ,</a:t>
            </a:r>
          </a:p>
          <a:p>
            <a:r>
              <a:rPr lang="ru-RU" dirty="0">
                <a:latin typeface="Bookman Old Style" pitchFamily="18" charset="0"/>
              </a:rPr>
              <a:t>           </a:t>
            </a:r>
            <a:r>
              <a:rPr lang="ru-RU" dirty="0" err="1">
                <a:latin typeface="Bookman Old Style" pitchFamily="18" charset="0"/>
              </a:rPr>
              <a:t>доброзичливі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стосунки</a:t>
            </a:r>
            <a:r>
              <a:rPr lang="ru-RU" dirty="0">
                <a:latin typeface="Bookman Old Style" pitchFamily="18" charset="0"/>
              </a:rPr>
              <a:t> з </a:t>
            </a:r>
            <a:r>
              <a:rPr lang="ru-RU" dirty="0" err="1">
                <a:latin typeface="Bookman Old Style" pitchFamily="18" charset="0"/>
              </a:rPr>
              <a:t>однокласниками</a:t>
            </a:r>
            <a:r>
              <a:rPr lang="ru-RU" dirty="0">
                <a:latin typeface="Bookman Old Style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44" y="3096012"/>
            <a:ext cx="84319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Bookman Old Style" pitchFamily="18" charset="0"/>
              </a:rPr>
              <a:t>Завдання</a:t>
            </a:r>
            <a:r>
              <a:rPr lang="ru-RU" b="1" dirty="0">
                <a:latin typeface="Bookman Old Style" pitchFamily="18" charset="0"/>
              </a:rPr>
              <a:t> для </a:t>
            </a:r>
            <a:r>
              <a:rPr lang="ru-RU" b="1" dirty="0" err="1">
                <a:latin typeface="Bookman Old Style" pitchFamily="18" charset="0"/>
              </a:rPr>
              <a:t>груп</a:t>
            </a:r>
            <a:r>
              <a:rPr lang="ru-RU" b="1" dirty="0">
                <a:latin typeface="Bookman Old Style" pitchFamily="18" charset="0"/>
              </a:rPr>
              <a:t>.</a:t>
            </a:r>
          </a:p>
          <a:p>
            <a:r>
              <a:rPr lang="ru-RU" b="1" dirty="0">
                <a:latin typeface="Bookman Old Style" pitchFamily="18" charset="0"/>
              </a:rPr>
              <a:t>І </a:t>
            </a:r>
            <a:r>
              <a:rPr lang="ru-RU" b="1" dirty="0" err="1">
                <a:latin typeface="Bookman Old Style" pitchFamily="18" charset="0"/>
              </a:rPr>
              <a:t>група</a:t>
            </a:r>
            <a:r>
              <a:rPr lang="ru-RU" b="1" dirty="0">
                <a:latin typeface="Bookman Old Style" pitchFamily="18" charset="0"/>
              </a:rPr>
              <a:t> «Зима». </a:t>
            </a:r>
            <a:r>
              <a:rPr lang="ru-RU" dirty="0" err="1">
                <a:latin typeface="Bookman Old Style" pitchFamily="18" charset="0"/>
              </a:rPr>
              <a:t>Підібрати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одяг</a:t>
            </a:r>
            <a:r>
              <a:rPr lang="ru-RU" dirty="0">
                <a:latin typeface="Bookman Old Style" pitchFamily="18" charset="0"/>
              </a:rPr>
              <a:t> для </a:t>
            </a:r>
            <a:r>
              <a:rPr lang="ru-RU" dirty="0" err="1">
                <a:latin typeface="Bookman Old Style" pitchFamily="18" charset="0"/>
              </a:rPr>
              <a:t>дівчинки</a:t>
            </a:r>
            <a:r>
              <a:rPr lang="ru-RU" dirty="0">
                <a:latin typeface="Bookman Old Style" pitchFamily="18" charset="0"/>
              </a:rPr>
              <a:t> і хлопчика. </a:t>
            </a:r>
            <a:r>
              <a:rPr lang="ru-RU" dirty="0" err="1">
                <a:latin typeface="Bookman Old Style" pitchFamily="18" charset="0"/>
              </a:rPr>
              <a:t>Який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одяг</a:t>
            </a:r>
            <a:r>
              <a:rPr lang="ru-RU" dirty="0">
                <a:latin typeface="Bookman Old Style" pitchFamily="18" charset="0"/>
              </a:rPr>
              <a:t>   </a:t>
            </a:r>
            <a:r>
              <a:rPr lang="ru-RU" dirty="0" err="1">
                <a:latin typeface="Bookman Old Style" pitchFamily="18" charset="0"/>
              </a:rPr>
              <a:t>притаманний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тільки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дівчаткам</a:t>
            </a:r>
            <a:r>
              <a:rPr lang="ru-RU" dirty="0">
                <a:latin typeface="Bookman Old Style" pitchFamily="18" charset="0"/>
              </a:rPr>
              <a:t>, а </a:t>
            </a:r>
            <a:r>
              <a:rPr lang="ru-RU" dirty="0" err="1">
                <a:latin typeface="Bookman Old Style" pitchFamily="18" charset="0"/>
              </a:rPr>
              <a:t>який</a:t>
            </a:r>
            <a:r>
              <a:rPr lang="ru-RU" dirty="0">
                <a:latin typeface="Bookman Old Style" pitchFamily="18" charset="0"/>
              </a:rPr>
              <a:t> – </a:t>
            </a:r>
            <a:r>
              <a:rPr lang="ru-RU" dirty="0" err="1">
                <a:latin typeface="Bookman Old Style" pitchFamily="18" charset="0"/>
              </a:rPr>
              <a:t>тільки</a:t>
            </a:r>
            <a:r>
              <a:rPr lang="ru-RU" dirty="0">
                <a:latin typeface="Bookman Old Style" pitchFamily="18" charset="0"/>
              </a:rPr>
              <a:t> хлопчикам?</a:t>
            </a:r>
          </a:p>
          <a:p>
            <a:r>
              <a:rPr lang="ru-RU" b="1" dirty="0">
                <a:latin typeface="Bookman Old Style" pitchFamily="18" charset="0"/>
              </a:rPr>
              <a:t>ІІ </a:t>
            </a:r>
            <a:r>
              <a:rPr lang="ru-RU" b="1" dirty="0" err="1">
                <a:latin typeface="Bookman Old Style" pitchFamily="18" charset="0"/>
              </a:rPr>
              <a:t>група</a:t>
            </a:r>
            <a:r>
              <a:rPr lang="ru-RU" b="1" dirty="0">
                <a:latin typeface="Bookman Old Style" pitchFamily="18" charset="0"/>
              </a:rPr>
              <a:t> « Весна». </a:t>
            </a:r>
            <a:r>
              <a:rPr lang="ru-RU" dirty="0">
                <a:latin typeface="Bookman Old Style" pitchFamily="18" charset="0"/>
              </a:rPr>
              <a:t>В </a:t>
            </a:r>
            <a:r>
              <a:rPr lang="ru-RU" dirty="0" err="1">
                <a:latin typeface="Bookman Old Style" pitchFamily="18" charset="0"/>
              </a:rPr>
              <a:t>які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ігри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граються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тільки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дівчатка</a:t>
            </a:r>
            <a:r>
              <a:rPr lang="ru-RU" dirty="0">
                <a:latin typeface="Bookman Old Style" pitchFamily="18" charset="0"/>
              </a:rPr>
              <a:t>? </a:t>
            </a:r>
          </a:p>
          <a:p>
            <a:r>
              <a:rPr lang="ru-RU" b="1" dirty="0">
                <a:latin typeface="Bookman Old Style" pitchFamily="18" charset="0"/>
              </a:rPr>
              <a:t>ІІІ </a:t>
            </a:r>
            <a:r>
              <a:rPr lang="ru-RU" b="1" dirty="0" err="1">
                <a:latin typeface="Bookman Old Style" pitchFamily="18" charset="0"/>
              </a:rPr>
              <a:t>група</a:t>
            </a:r>
            <a:r>
              <a:rPr lang="ru-RU" b="1" dirty="0">
                <a:latin typeface="Bookman Old Style" pitchFamily="18" charset="0"/>
              </a:rPr>
              <a:t> «</a:t>
            </a:r>
            <a:r>
              <a:rPr lang="ru-RU" b="1" dirty="0" err="1">
                <a:latin typeface="Bookman Old Style" pitchFamily="18" charset="0"/>
              </a:rPr>
              <a:t>Літо</a:t>
            </a:r>
            <a:r>
              <a:rPr lang="ru-RU" b="1" dirty="0">
                <a:latin typeface="Bookman Old Style" pitchFamily="18" charset="0"/>
              </a:rPr>
              <a:t>». </a:t>
            </a:r>
            <a:r>
              <a:rPr lang="ru-RU" dirty="0">
                <a:latin typeface="Bookman Old Style" pitchFamily="18" charset="0"/>
              </a:rPr>
              <a:t>В </a:t>
            </a:r>
            <a:r>
              <a:rPr lang="ru-RU" dirty="0" err="1">
                <a:latin typeface="Bookman Old Style" pitchFamily="18" charset="0"/>
              </a:rPr>
              <a:t>які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ігри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граються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тільки</a:t>
            </a:r>
            <a:r>
              <a:rPr lang="ru-RU" dirty="0">
                <a:latin typeface="Bookman Old Style" pitchFamily="18" charset="0"/>
              </a:rPr>
              <a:t> хлопчики? </a:t>
            </a:r>
          </a:p>
          <a:p>
            <a:r>
              <a:rPr lang="ru-RU" b="1" dirty="0">
                <a:latin typeface="Bookman Old Style" pitchFamily="18" charset="0"/>
              </a:rPr>
              <a:t>І</a:t>
            </a:r>
            <a:r>
              <a:rPr lang="en-US" b="1" dirty="0">
                <a:latin typeface="Bookman Old Style" pitchFamily="18" charset="0"/>
              </a:rPr>
              <a:t>V </a:t>
            </a:r>
            <a:r>
              <a:rPr lang="ru-RU" b="1" dirty="0" err="1">
                <a:latin typeface="Bookman Old Style" pitchFamily="18" charset="0"/>
              </a:rPr>
              <a:t>група</a:t>
            </a:r>
            <a:r>
              <a:rPr lang="ru-RU" b="1" dirty="0">
                <a:latin typeface="Bookman Old Style" pitchFamily="18" charset="0"/>
              </a:rPr>
              <a:t> « </a:t>
            </a:r>
            <a:r>
              <a:rPr lang="ru-RU" b="1" dirty="0" err="1">
                <a:latin typeface="Bookman Old Style" pitchFamily="18" charset="0"/>
              </a:rPr>
              <a:t>Осінь</a:t>
            </a:r>
            <a:r>
              <a:rPr lang="ru-RU" b="1" dirty="0">
                <a:latin typeface="Bookman Old Style" pitchFamily="18" charset="0"/>
              </a:rPr>
              <a:t>». </a:t>
            </a:r>
            <a:r>
              <a:rPr lang="ru-RU" dirty="0" err="1">
                <a:latin typeface="Bookman Old Style" pitchFamily="18" charset="0"/>
              </a:rPr>
              <a:t>Які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спільні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ігри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хлопчиків</a:t>
            </a:r>
            <a:r>
              <a:rPr lang="ru-RU" dirty="0">
                <a:latin typeface="Bookman Old Style" pitchFamily="18" charset="0"/>
              </a:rPr>
              <a:t> і </a:t>
            </a:r>
            <a:r>
              <a:rPr lang="ru-RU" dirty="0" err="1">
                <a:latin typeface="Bookman Old Style" pitchFamily="18" charset="0"/>
              </a:rPr>
              <a:t>дівчаток</a:t>
            </a:r>
            <a:r>
              <a:rPr lang="ru-RU" dirty="0">
                <a:latin typeface="Bookman Old Style" pitchFamily="18" charset="0"/>
              </a:rPr>
              <a:t>? </a:t>
            </a:r>
          </a:p>
          <a:p>
            <a:r>
              <a:rPr lang="ru-RU" u="sng" dirty="0" err="1">
                <a:latin typeface="Bookman Old Style" pitchFamily="18" charset="0"/>
              </a:rPr>
              <a:t>Висновок</a:t>
            </a:r>
            <a:r>
              <a:rPr lang="ru-RU" u="sng" dirty="0">
                <a:latin typeface="Bookman Old Style" pitchFamily="18" charset="0"/>
              </a:rPr>
              <a:t>. </a:t>
            </a:r>
            <a:r>
              <a:rPr lang="ru-RU" dirty="0">
                <a:latin typeface="Bookman Old Style" pitchFamily="18" charset="0"/>
              </a:rPr>
              <a:t>У </a:t>
            </a:r>
            <a:r>
              <a:rPr lang="ru-RU" dirty="0" err="1">
                <a:latin typeface="Bookman Old Style" pitchFamily="18" charset="0"/>
              </a:rPr>
              <a:t>дівчаток</a:t>
            </a:r>
            <a:r>
              <a:rPr lang="ru-RU" dirty="0">
                <a:latin typeface="Bookman Old Style" pitchFamily="18" charset="0"/>
              </a:rPr>
              <a:t> і </a:t>
            </a:r>
            <a:r>
              <a:rPr lang="ru-RU" dirty="0" err="1">
                <a:latin typeface="Bookman Old Style" pitchFamily="18" charset="0"/>
              </a:rPr>
              <a:t>хлопчиків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більше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спільного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ніж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відмінного</a:t>
            </a:r>
            <a:r>
              <a:rPr lang="ru-RU" dirty="0">
                <a:latin typeface="Bookman Old Style" pitchFamily="18" charset="0"/>
              </a:rPr>
              <a:t>. </a:t>
            </a:r>
            <a:r>
              <a:rPr lang="ru-RU" dirty="0" err="1">
                <a:latin typeface="Bookman Old Style" pitchFamily="18" charset="0"/>
              </a:rPr>
              <a:t>Дівчатка</a:t>
            </a:r>
            <a:r>
              <a:rPr lang="ru-RU" dirty="0">
                <a:latin typeface="Bookman Old Style" pitchFamily="18" charset="0"/>
              </a:rPr>
              <a:t> і</a:t>
            </a:r>
          </a:p>
          <a:p>
            <a:r>
              <a:rPr lang="ru-RU" dirty="0">
                <a:latin typeface="Bookman Old Style" pitchFamily="18" charset="0"/>
              </a:rPr>
              <a:t>                    хлопчики </a:t>
            </a:r>
            <a:r>
              <a:rPr lang="ru-RU" dirty="0" err="1">
                <a:latin typeface="Bookman Old Style" pitchFamily="18" charset="0"/>
              </a:rPr>
              <a:t>мають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однакові</a:t>
            </a:r>
            <a:r>
              <a:rPr lang="ru-RU" dirty="0">
                <a:latin typeface="Bookman Old Style" pitchFamily="18" charset="0"/>
              </a:rPr>
              <a:t> права.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917337"/>
            <a:ext cx="2952136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301" y="4917336"/>
            <a:ext cx="289562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603141"/>
            <a:ext cx="8053387" cy="530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701585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971" y="476672"/>
            <a:ext cx="2895600" cy="3859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 descr="C:\Documents and Settings\Admin\Рабочий стол\Лена атестация\Изображение 052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223" y="1772816"/>
            <a:ext cx="2597205" cy="3461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5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191929"/>
            <a:ext cx="5017164" cy="800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3333FF"/>
                </a:solidFill>
                <a:latin typeface="Bookman Old Style" pitchFamily="18" charset="0"/>
              </a:rPr>
              <a:t>«</a:t>
            </a:r>
            <a:r>
              <a:rPr lang="ru-RU" sz="3200" b="1" dirty="0" smtClean="0">
                <a:solidFill>
                  <a:srgbClr val="3333FF"/>
                </a:solidFill>
                <a:latin typeface="Bookman Old Style" pitchFamily="18" charset="0"/>
              </a:rPr>
              <a:t>Коло </a:t>
            </a:r>
            <a:r>
              <a:rPr lang="ru-RU" sz="3200" b="1" dirty="0" err="1" smtClean="0">
                <a:solidFill>
                  <a:srgbClr val="3333FF"/>
                </a:solidFill>
                <a:latin typeface="Bookman Old Style" pitchFamily="18" charset="0"/>
              </a:rPr>
              <a:t>успіху</a:t>
            </a:r>
            <a:r>
              <a:rPr lang="ru-RU" sz="3200" b="1" dirty="0" smtClean="0">
                <a:solidFill>
                  <a:srgbClr val="3333FF"/>
                </a:solidFill>
                <a:latin typeface="Bookman Old Style" pitchFamily="18" charset="0"/>
              </a:rPr>
              <a:t>» </a:t>
            </a:r>
            <a:endParaRPr lang="en-US" sz="3200" b="1" dirty="0" smtClean="0">
              <a:solidFill>
                <a:srgbClr val="3333FF"/>
              </a:solidFill>
              <a:latin typeface="Bookman Old Style" pitchFamily="18" charset="0"/>
            </a:endParaRPr>
          </a:p>
          <a:p>
            <a:pPr algn="ctr"/>
            <a:r>
              <a:rPr lang="ru-RU" b="1" dirty="0" smtClean="0">
                <a:latin typeface="Bookman Old Style" pitchFamily="18" charset="0"/>
              </a:rPr>
              <a:t>(</a:t>
            </a:r>
            <a:r>
              <a:rPr lang="ru-RU" b="1" dirty="0" err="1" smtClean="0">
                <a:latin typeface="Bookman Old Style" pitchFamily="18" charset="0"/>
              </a:rPr>
              <a:t>використання</a:t>
            </a:r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бестінгу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під</a:t>
            </a:r>
            <a:r>
              <a:rPr lang="ru-RU" b="1" dirty="0">
                <a:latin typeface="Bookman Old Style" pitchFamily="18" charset="0"/>
              </a:rPr>
              <a:t> час </a:t>
            </a:r>
            <a:r>
              <a:rPr lang="ru-RU" b="1" dirty="0" err="1">
                <a:latin typeface="Bookman Old Style" pitchFamily="18" charset="0"/>
              </a:rPr>
              <a:t>проведення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 smtClean="0">
                <a:latin typeface="Bookman Old Style" pitchFamily="18" charset="0"/>
              </a:rPr>
              <a:t>ігор</a:t>
            </a:r>
            <a:r>
              <a:rPr lang="ru-RU" dirty="0">
                <a:latin typeface="Bookman Old Style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0874" y="1340768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Bookman Old Style" pitchFamily="18" charset="0"/>
              </a:rPr>
              <a:t>Бестінг</a:t>
            </a:r>
            <a:r>
              <a:rPr lang="ru-RU" dirty="0">
                <a:latin typeface="Bookman Old Style" pitchFamily="18" charset="0"/>
              </a:rPr>
              <a:t> – </a:t>
            </a:r>
            <a:r>
              <a:rPr lang="ru-RU" dirty="0" err="1">
                <a:latin typeface="Bookman Old Style" pitchFamily="18" charset="0"/>
              </a:rPr>
              <a:t>розділ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елемент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заняття</a:t>
            </a:r>
            <a:r>
              <a:rPr lang="ru-RU" dirty="0">
                <a:latin typeface="Bookman Old Style" pitchFamily="18" charset="0"/>
              </a:rPr>
              <a:t>  з </a:t>
            </a:r>
            <a:r>
              <a:rPr lang="ru-RU" dirty="0" err="1">
                <a:latin typeface="Bookman Old Style" pitchFamily="18" charset="0"/>
              </a:rPr>
              <a:t>вправами</a:t>
            </a:r>
            <a:r>
              <a:rPr lang="ru-RU" dirty="0">
                <a:latin typeface="Bookman Old Style" pitchFamily="18" charset="0"/>
              </a:rPr>
              <a:t> та </a:t>
            </a:r>
            <a:r>
              <a:rPr lang="ru-RU" dirty="0" err="1">
                <a:latin typeface="Bookman Old Style" pitchFamily="18" charset="0"/>
              </a:rPr>
              <a:t>іграми</a:t>
            </a:r>
            <a:r>
              <a:rPr lang="ru-RU" dirty="0">
                <a:latin typeface="Bookman Old Style" pitchFamily="18" charset="0"/>
              </a:rPr>
              <a:t> для </a:t>
            </a:r>
            <a:r>
              <a:rPr lang="ru-RU" dirty="0" err="1">
                <a:latin typeface="Bookman Old Style" pitchFamily="18" charset="0"/>
              </a:rPr>
              <a:t>стабілізації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психічного</a:t>
            </a:r>
            <a:r>
              <a:rPr lang="ru-RU" dirty="0">
                <a:latin typeface="Bookman Old Style" pitchFamily="18" charset="0"/>
              </a:rPr>
              <a:t> стану </a:t>
            </a:r>
            <a:r>
              <a:rPr lang="ru-RU" dirty="0" err="1">
                <a:latin typeface="Bookman Old Style" pitchFamily="18" charset="0"/>
              </a:rPr>
              <a:t>дітей</a:t>
            </a:r>
            <a:r>
              <a:rPr lang="ru-RU" dirty="0">
                <a:latin typeface="Bookman Old Style" pitchFamily="18" charset="0"/>
              </a:rPr>
              <a:t>, коли вони </a:t>
            </a:r>
            <a:r>
              <a:rPr lang="ru-RU" dirty="0" err="1">
                <a:latin typeface="Bookman Old Style" pitchFamily="18" charset="0"/>
              </a:rPr>
              <a:t>стають</a:t>
            </a:r>
            <a:r>
              <a:rPr lang="ru-RU" dirty="0">
                <a:latin typeface="Bookman Old Style" pitchFamily="18" charset="0"/>
              </a:rPr>
              <a:t> у коло і по </a:t>
            </a:r>
            <a:r>
              <a:rPr lang="ru-RU" dirty="0" err="1">
                <a:latin typeface="Bookman Old Style" pitchFamily="18" charset="0"/>
              </a:rPr>
              <a:t>черзі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висловлюють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свої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мрії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побажання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підтримують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друзів</a:t>
            </a:r>
            <a:r>
              <a:rPr lang="ru-RU" dirty="0">
                <a:latin typeface="Bookman Old Style" pitchFamily="18" charset="0"/>
              </a:rPr>
              <a:t>. Для таких </a:t>
            </a:r>
            <a:r>
              <a:rPr lang="ru-RU" dirty="0" err="1">
                <a:latin typeface="Bookman Old Style" pitchFamily="18" charset="0"/>
              </a:rPr>
              <a:t>ігор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розучуються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спеціальні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оптимістичні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вірші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поспівки</a:t>
            </a:r>
            <a:r>
              <a:rPr lang="ru-RU" dirty="0">
                <a:latin typeface="Bookman Old Style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348141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FF"/>
                </a:solidFill>
                <a:latin typeface="Bookman Old Style" pitchFamily="18" charset="0"/>
              </a:rPr>
              <a:t>Гр</a:t>
            </a:r>
            <a:r>
              <a:rPr lang="uk-UA" b="1" dirty="0">
                <a:solidFill>
                  <a:srgbClr val="3333FF"/>
                </a:solidFill>
                <a:latin typeface="Bookman Old Style" pitchFamily="18" charset="0"/>
              </a:rPr>
              <a:t>а</a:t>
            </a:r>
            <a:r>
              <a:rPr lang="ru-RU" b="1" dirty="0" smtClean="0">
                <a:solidFill>
                  <a:srgbClr val="3333FF"/>
                </a:solidFill>
                <a:latin typeface="Bookman Old Style" pitchFamily="18" charset="0"/>
              </a:rPr>
              <a:t> </a:t>
            </a:r>
            <a:r>
              <a:rPr lang="ru-RU" b="1" dirty="0">
                <a:solidFill>
                  <a:srgbClr val="3333FF"/>
                </a:solidFill>
                <a:latin typeface="Bookman Old Style" pitchFamily="18" charset="0"/>
              </a:rPr>
              <a:t>«</a:t>
            </a:r>
            <a:r>
              <a:rPr lang="ru-RU" b="1" dirty="0" err="1">
                <a:solidFill>
                  <a:srgbClr val="3333FF"/>
                </a:solidFill>
                <a:latin typeface="Bookman Old Style" pitchFamily="18" charset="0"/>
              </a:rPr>
              <a:t>Чарівна</a:t>
            </a:r>
            <a:r>
              <a:rPr lang="ru-RU" b="1" dirty="0">
                <a:solidFill>
                  <a:srgbClr val="3333FF"/>
                </a:solidFill>
                <a:latin typeface="Bookman Old Style" pitchFamily="18" charset="0"/>
              </a:rPr>
              <a:t> </a:t>
            </a:r>
            <a:r>
              <a:rPr lang="ru-RU" b="1" dirty="0" err="1">
                <a:solidFill>
                  <a:srgbClr val="3333FF"/>
                </a:solidFill>
                <a:latin typeface="Bookman Old Style" pitchFamily="18" charset="0"/>
              </a:rPr>
              <a:t>паличка</a:t>
            </a:r>
            <a:r>
              <a:rPr lang="ru-RU" dirty="0">
                <a:latin typeface="Bookman Old Style" pitchFamily="18" charset="0"/>
              </a:rPr>
              <a:t>». </a:t>
            </a:r>
            <a:r>
              <a:rPr lang="ru-RU" dirty="0" err="1">
                <a:latin typeface="Bookman Old Style" pitchFamily="18" charset="0"/>
              </a:rPr>
              <a:t>Ця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гра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спрямована</a:t>
            </a:r>
            <a:r>
              <a:rPr lang="ru-RU" dirty="0">
                <a:latin typeface="Bookman Old Style" pitchFamily="18" charset="0"/>
              </a:rPr>
              <a:t> на </a:t>
            </a:r>
            <a:r>
              <a:rPr lang="ru-RU" dirty="0" err="1">
                <a:latin typeface="Bookman Old Style" pitchFamily="18" charset="0"/>
              </a:rPr>
              <a:t>стабілізацію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психічного</a:t>
            </a:r>
            <a:r>
              <a:rPr lang="ru-RU" dirty="0">
                <a:latin typeface="Bookman Old Style" pitchFamily="18" charset="0"/>
              </a:rPr>
              <a:t> стану, </a:t>
            </a:r>
            <a:r>
              <a:rPr lang="ru-RU" dirty="0" err="1">
                <a:latin typeface="Bookman Old Style" pitchFamily="18" charset="0"/>
              </a:rPr>
              <a:t>підвищення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самооцінки</a:t>
            </a:r>
            <a:r>
              <a:rPr lang="ru-RU" dirty="0">
                <a:latin typeface="Bookman Old Style" pitchFamily="18" charset="0"/>
              </a:rPr>
              <a:t> та </a:t>
            </a:r>
            <a:r>
              <a:rPr lang="ru-RU" dirty="0" err="1">
                <a:latin typeface="Bookman Old Style" pitchFamily="18" charset="0"/>
              </a:rPr>
              <a:t>утвердження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дитини</a:t>
            </a:r>
            <a:r>
              <a:rPr lang="ru-RU" dirty="0">
                <a:latin typeface="Bookman Old Style" pitchFamily="18" charset="0"/>
              </a:rPr>
              <a:t> у </a:t>
            </a:r>
            <a:r>
              <a:rPr lang="ru-RU" dirty="0" err="1">
                <a:latin typeface="Bookman Old Style" pitchFamily="18" charset="0"/>
              </a:rPr>
              <a:t>колективі</a:t>
            </a:r>
            <a:r>
              <a:rPr lang="ru-RU" dirty="0">
                <a:latin typeface="Bookman Old Style" pitchFamily="18" charset="0"/>
              </a:rPr>
              <a:t>. За </a:t>
            </a:r>
            <a:r>
              <a:rPr lang="ru-RU" dirty="0" err="1">
                <a:latin typeface="Bookman Old Style" pitchFamily="18" charset="0"/>
              </a:rPr>
              <a:t>умови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гри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діти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стають</a:t>
            </a:r>
            <a:r>
              <a:rPr lang="ru-RU" dirty="0">
                <a:latin typeface="Bookman Old Style" pitchFamily="18" charset="0"/>
              </a:rPr>
              <a:t> у коло. </a:t>
            </a:r>
            <a:r>
              <a:rPr lang="ru-RU" dirty="0" err="1">
                <a:latin typeface="Bookman Old Style" pitchFamily="18" charset="0"/>
              </a:rPr>
              <a:t>Кожний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хто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отримує</a:t>
            </a:r>
            <a:r>
              <a:rPr lang="ru-RU" dirty="0">
                <a:latin typeface="Bookman Old Style" pitchFamily="18" charset="0"/>
              </a:rPr>
              <a:t> «</a:t>
            </a:r>
            <a:r>
              <a:rPr lang="ru-RU" dirty="0" err="1">
                <a:latin typeface="Bookman Old Style" pitchFamily="18" charset="0"/>
              </a:rPr>
              <a:t>чарівну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паличку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від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Феї</a:t>
            </a:r>
            <a:r>
              <a:rPr lang="ru-RU" dirty="0">
                <a:latin typeface="Bookman Old Style" pitchFamily="18" charset="0"/>
              </a:rPr>
              <a:t>», </a:t>
            </a:r>
            <a:r>
              <a:rPr lang="ru-RU" dirty="0" err="1">
                <a:latin typeface="Bookman Old Style" pitchFamily="18" charset="0"/>
              </a:rPr>
              <a:t>виходить</a:t>
            </a:r>
            <a:r>
              <a:rPr lang="ru-RU" dirty="0">
                <a:latin typeface="Bookman Old Style" pitchFamily="18" charset="0"/>
              </a:rPr>
              <a:t> на середину кола і </a:t>
            </a:r>
            <a:r>
              <a:rPr lang="ru-RU" dirty="0" err="1">
                <a:latin typeface="Bookman Old Style" pitchFamily="18" charset="0"/>
              </a:rPr>
              <a:t>проспівує</a:t>
            </a:r>
            <a:r>
              <a:rPr lang="ru-RU" dirty="0">
                <a:latin typeface="Bookman Old Style" pitchFamily="18" charset="0"/>
              </a:rPr>
              <a:t> той куплет </a:t>
            </a:r>
            <a:r>
              <a:rPr lang="ru-RU" dirty="0" err="1">
                <a:latin typeface="Bookman Old Style" pitchFamily="18" charset="0"/>
              </a:rPr>
              <a:t>співанки-побажання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який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їй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найбільше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подобається</a:t>
            </a:r>
            <a:r>
              <a:rPr lang="ru-RU" dirty="0">
                <a:latin typeface="Bookman Old Style" pitchFamily="18" charset="0"/>
              </a:rPr>
              <a:t>. </a:t>
            </a:r>
            <a:r>
              <a:rPr lang="ru-RU" dirty="0" err="1">
                <a:latin typeface="Bookman Old Style" pitchFamily="18" charset="0"/>
              </a:rPr>
              <a:t>Наприклад</a:t>
            </a:r>
            <a:r>
              <a:rPr lang="ru-RU" dirty="0">
                <a:latin typeface="Bookman Old Style" pitchFamily="18" charset="0"/>
              </a:rPr>
              <a:t>: «Я здоровий і </a:t>
            </a:r>
            <a:r>
              <a:rPr lang="ru-RU" dirty="0" err="1">
                <a:latin typeface="Bookman Old Style" pitchFamily="18" charset="0"/>
              </a:rPr>
              <a:t>бажаю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всім</a:t>
            </a:r>
            <a:r>
              <a:rPr lang="ru-RU" dirty="0">
                <a:latin typeface="Bookman Old Style" pitchFamily="18" charset="0"/>
              </a:rPr>
              <a:t> бути </a:t>
            </a:r>
            <a:r>
              <a:rPr lang="ru-RU" dirty="0" err="1">
                <a:latin typeface="Bookman Old Style" pitchFamily="18" charset="0"/>
              </a:rPr>
              <a:t>здоровими</a:t>
            </a:r>
            <a:r>
              <a:rPr lang="ru-RU" dirty="0">
                <a:latin typeface="Bookman Old Style" pitchFamily="18" charset="0"/>
              </a:rPr>
              <a:t>»; «Я </a:t>
            </a:r>
            <a:r>
              <a:rPr lang="ru-RU" dirty="0" err="1">
                <a:latin typeface="Bookman Old Style" pitchFamily="18" charset="0"/>
              </a:rPr>
              <a:t>щасливий</a:t>
            </a:r>
            <a:r>
              <a:rPr lang="ru-RU" dirty="0">
                <a:latin typeface="Bookman Old Style" pitchFamily="18" charset="0"/>
              </a:rPr>
              <a:t> і </a:t>
            </a:r>
            <a:r>
              <a:rPr lang="ru-RU" dirty="0" err="1">
                <a:latin typeface="Bookman Old Style" pitchFamily="18" charset="0"/>
              </a:rPr>
              <a:t>бажаю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всім</a:t>
            </a:r>
            <a:r>
              <a:rPr lang="ru-RU" dirty="0">
                <a:latin typeface="Bookman Old Style" pitchFamily="18" charset="0"/>
              </a:rPr>
              <a:t> бути </a:t>
            </a:r>
            <a:r>
              <a:rPr lang="ru-RU" dirty="0" err="1">
                <a:latin typeface="Bookman Old Style" pitchFamily="18" charset="0"/>
              </a:rPr>
              <a:t>щасливими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радісними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веселими</a:t>
            </a:r>
            <a:r>
              <a:rPr lang="ru-RU" dirty="0">
                <a:latin typeface="Bookman Old Style" pitchFamily="18" charset="0"/>
              </a:rPr>
              <a:t>, хорошими, </a:t>
            </a:r>
            <a:r>
              <a:rPr lang="ru-RU" dirty="0" err="1">
                <a:latin typeface="Bookman Old Style" pitchFamily="18" charset="0"/>
              </a:rPr>
              <a:t>слухняними</a:t>
            </a:r>
            <a:r>
              <a:rPr lang="ru-RU" dirty="0">
                <a:latin typeface="Bookman Old Style" pitchFamily="18" charset="0"/>
              </a:rPr>
              <a:t>». </a:t>
            </a:r>
          </a:p>
        </p:txBody>
      </p:sp>
      <p:pic>
        <p:nvPicPr>
          <p:cNvPr id="9" name="Рисунок 8" descr="C:\Documents and Settings\Admin\Рабочий стол\Лена атестация\Изображение 08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704" y="3861048"/>
            <a:ext cx="4194341" cy="2893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Documents and Settings\Admin\Рабочий стол\Лена атестация\Изображение 08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039" y="3827147"/>
            <a:ext cx="3556393" cy="2893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3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Book Antiqua" pitchFamily="18" charset="0"/>
              </a:rPr>
              <a:t>Виховна</a:t>
            </a:r>
            <a:r>
              <a:rPr lang="ru-RU" sz="2400" b="1" dirty="0">
                <a:latin typeface="Book Antiqua" pitchFamily="18" charset="0"/>
              </a:rPr>
              <a:t> година </a:t>
            </a:r>
            <a:endParaRPr lang="en-US" sz="2400" b="1" dirty="0" smtClean="0">
              <a:latin typeface="Book Antiqu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3333FF"/>
                </a:solidFill>
                <a:latin typeface="Book Antiqua" pitchFamily="18" charset="0"/>
              </a:rPr>
              <a:t>“</a:t>
            </a:r>
            <a:r>
              <a:rPr lang="ru-RU" sz="2400" b="1" dirty="0" err="1">
                <a:solidFill>
                  <a:srgbClr val="3333FF"/>
                </a:solidFill>
                <a:latin typeface="Book Antiqua" pitchFamily="18" charset="0"/>
              </a:rPr>
              <a:t>Дружити</a:t>
            </a:r>
            <a:r>
              <a:rPr lang="ru-RU" sz="2400" b="1" dirty="0">
                <a:solidFill>
                  <a:srgbClr val="3333FF"/>
                </a:solidFill>
                <a:latin typeface="Book Antiqua" pitchFamily="18" charset="0"/>
              </a:rPr>
              <a:t> справа нелегка, але </a:t>
            </a:r>
            <a:r>
              <a:rPr lang="ru-RU" sz="2400" b="1" dirty="0" err="1">
                <a:solidFill>
                  <a:srgbClr val="3333FF"/>
                </a:solidFill>
                <a:latin typeface="Book Antiqua" pitchFamily="18" charset="0"/>
              </a:rPr>
              <a:t>дружити</a:t>
            </a:r>
            <a:r>
              <a:rPr lang="ru-RU" sz="2400" b="1" dirty="0">
                <a:solidFill>
                  <a:srgbClr val="3333FF"/>
                </a:solidFill>
                <a:latin typeface="Book Antiqua" pitchFamily="18" charset="0"/>
              </a:rPr>
              <a:t> треба </a:t>
            </a:r>
            <a:r>
              <a:rPr lang="ru-RU" sz="2400" b="1" dirty="0" err="1">
                <a:solidFill>
                  <a:srgbClr val="3333FF"/>
                </a:solidFill>
                <a:latin typeface="Book Antiqua" pitchFamily="18" charset="0"/>
              </a:rPr>
              <a:t>вміти</a:t>
            </a:r>
            <a:r>
              <a:rPr lang="ru-RU" sz="2400" b="1" dirty="0">
                <a:solidFill>
                  <a:srgbClr val="3333FF"/>
                </a:solidFill>
                <a:latin typeface="Book Antiqua" pitchFamily="18" charset="0"/>
              </a:rPr>
              <a:t>”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96752"/>
            <a:ext cx="820891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itchFamily="18" charset="0"/>
              </a:rPr>
              <a:t>Мета: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розширити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та </a:t>
            </a:r>
            <a:r>
              <a:rPr lang="ru-RU" dirty="0" err="1">
                <a:latin typeface="Bookman Old Style" pitchFamily="18" charset="0"/>
              </a:rPr>
              <a:t>поглибити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знання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учнів</a:t>
            </a:r>
            <a:r>
              <a:rPr lang="ru-RU" dirty="0">
                <a:latin typeface="Bookman Old Style" pitchFamily="18" charset="0"/>
              </a:rPr>
              <a:t> про </a:t>
            </a:r>
            <a:r>
              <a:rPr lang="ru-RU" dirty="0" err="1">
                <a:latin typeface="Bookman Old Style" pitchFamily="18" charset="0"/>
              </a:rPr>
              <a:t>взаємовідносини</a:t>
            </a:r>
            <a:r>
              <a:rPr lang="ru-RU" dirty="0">
                <a:latin typeface="Bookman Old Style" pitchFamily="18" charset="0"/>
              </a:rPr>
              <a:t> людей, про дружбу і </a:t>
            </a:r>
            <a:r>
              <a:rPr lang="ru-RU" dirty="0" err="1" smtClean="0">
                <a:latin typeface="Bookman Old Style" pitchFamily="18" charset="0"/>
              </a:rPr>
              <a:t>товаришування</a:t>
            </a:r>
            <a:r>
              <a:rPr lang="ru-RU" dirty="0" smtClean="0">
                <a:latin typeface="Bookman Old Style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навчити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розрізняти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справжню</a:t>
            </a:r>
            <a:r>
              <a:rPr lang="ru-RU" dirty="0">
                <a:latin typeface="Bookman Old Style" pitchFamily="18" charset="0"/>
              </a:rPr>
              <a:t> дружбу і </a:t>
            </a:r>
            <a:r>
              <a:rPr lang="ru-RU" dirty="0" err="1">
                <a:latin typeface="Bookman Old Style" pitchFamily="18" charset="0"/>
              </a:rPr>
              <a:t>товаришування</a:t>
            </a:r>
            <a:r>
              <a:rPr lang="ru-RU" dirty="0">
                <a:latin typeface="Bookman Old Style" pitchFamily="18" charset="0"/>
              </a:rPr>
              <a:t>; </a:t>
            </a:r>
            <a:r>
              <a:rPr lang="ru-RU" dirty="0" err="1">
                <a:latin typeface="Bookman Old Style" pitchFamily="18" charset="0"/>
              </a:rPr>
              <a:t>слідкувати</a:t>
            </a:r>
            <a:r>
              <a:rPr lang="ru-RU" dirty="0">
                <a:latin typeface="Bookman Old Style" pitchFamily="18" charset="0"/>
              </a:rPr>
              <a:t> за культурою </a:t>
            </a:r>
            <a:r>
              <a:rPr lang="ru-RU" dirty="0" err="1">
                <a:latin typeface="Bookman Old Style" pitchFamily="18" charset="0"/>
              </a:rPr>
              <a:t>міжособистісного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спілкування</a:t>
            </a:r>
            <a:r>
              <a:rPr lang="ru-RU" dirty="0" smtClean="0">
                <a:latin typeface="Bookman Old Style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розвивати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в </a:t>
            </a:r>
            <a:r>
              <a:rPr lang="ru-RU" dirty="0" err="1">
                <a:latin typeface="Bookman Old Style" pitchFamily="18" charset="0"/>
              </a:rPr>
              <a:t>учнів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загальнолюдські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чесноти</a:t>
            </a:r>
            <a:r>
              <a:rPr lang="ru-RU" dirty="0" smtClean="0">
                <a:latin typeface="Bookman Old Style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виховувати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звичку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уважно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ставитися</a:t>
            </a:r>
            <a:r>
              <a:rPr lang="ru-RU" dirty="0">
                <a:latin typeface="Bookman Old Style" pitchFamily="18" charset="0"/>
              </a:rPr>
              <a:t> до </a:t>
            </a:r>
            <a:r>
              <a:rPr lang="ru-RU" dirty="0" err="1" smtClean="0">
                <a:latin typeface="Bookman Old Style" pitchFamily="18" charset="0"/>
              </a:rPr>
              <a:t>товаришів</a:t>
            </a:r>
            <a:r>
              <a:rPr lang="ru-RU" dirty="0" smtClean="0">
                <a:latin typeface="Bookman Old Style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вміння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бачити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помилки</a:t>
            </a:r>
            <a:r>
              <a:rPr lang="ru-RU" dirty="0">
                <a:latin typeface="Bookman Old Style" pitchFamily="18" charset="0"/>
              </a:rPr>
              <a:t> у </a:t>
            </a:r>
            <a:r>
              <a:rPr lang="ru-RU" dirty="0" err="1">
                <a:latin typeface="Bookman Old Style" pitchFamily="18" charset="0"/>
              </a:rPr>
              <a:t>своїй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поведінці</a:t>
            </a:r>
            <a:r>
              <a:rPr lang="ru-RU" dirty="0">
                <a:latin typeface="Bookman Old Style" pitchFamily="18" charset="0"/>
              </a:rPr>
              <a:t> й </a:t>
            </a:r>
            <a:r>
              <a:rPr lang="ru-RU" dirty="0" err="1">
                <a:latin typeface="Bookman Old Style" pitchFamily="18" charset="0"/>
              </a:rPr>
              <a:t>виправляти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їх</a:t>
            </a:r>
            <a:r>
              <a:rPr lang="ru-RU" dirty="0" smtClean="0">
                <a:latin typeface="Bookman Old Style" pitchFamily="18" charset="0"/>
              </a:rPr>
              <a:t>.</a:t>
            </a:r>
            <a:endParaRPr lang="en-US" dirty="0" smtClean="0">
              <a:latin typeface="Bookman Old Style" pitchFamily="18" charset="0"/>
            </a:endParaRPr>
          </a:p>
          <a:p>
            <a:r>
              <a:rPr lang="ru-RU" b="1" dirty="0" err="1" smtClean="0">
                <a:latin typeface="Bookman Old Style" pitchFamily="18" charset="0"/>
              </a:rPr>
              <a:t>Завдання</a:t>
            </a:r>
            <a:r>
              <a:rPr lang="ru-RU" b="1" dirty="0" smtClean="0">
                <a:latin typeface="Bookman Old Style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Стимулювати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у </a:t>
            </a:r>
            <a:r>
              <a:rPr lang="ru-RU" dirty="0" err="1">
                <a:latin typeface="Bookman Old Style" pitchFamily="18" charset="0"/>
              </a:rPr>
              <a:t>дітей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почуття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значимості</a:t>
            </a:r>
            <a:r>
              <a:rPr lang="ru-RU" dirty="0">
                <a:latin typeface="Bookman Old Style" pitchFamily="18" charset="0"/>
              </a:rPr>
              <a:t> друга в </a:t>
            </a:r>
            <a:r>
              <a:rPr lang="ru-RU" dirty="0" err="1">
                <a:latin typeface="Bookman Old Style" pitchFamily="18" charset="0"/>
              </a:rPr>
              <a:t>житті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людини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latin typeface="Bookman Old Style" pitchFamily="18" charset="0"/>
              </a:rPr>
              <a:t>Сформувати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їх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значення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хто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такий</a:t>
            </a:r>
            <a:r>
              <a:rPr lang="ru-RU" dirty="0">
                <a:latin typeface="Bookman Old Style" pitchFamily="18" charset="0"/>
              </a:rPr>
              <a:t> друг і </a:t>
            </a:r>
            <a:r>
              <a:rPr lang="ru-RU" dirty="0" err="1">
                <a:latin typeface="Bookman Old Style" pitchFamily="18" charset="0"/>
              </a:rPr>
              <a:t>що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таке</a:t>
            </a:r>
            <a:r>
              <a:rPr lang="ru-RU" dirty="0">
                <a:latin typeface="Bookman Old Style" pitchFamily="18" charset="0"/>
              </a:rPr>
              <a:t> дружба</a:t>
            </a:r>
            <a:r>
              <a:rPr lang="ru-RU" dirty="0" smtClean="0">
                <a:latin typeface="Bookman Old Style" pitchFamily="18" charset="0"/>
              </a:rPr>
              <a:t>?</a:t>
            </a:r>
            <a:endParaRPr lang="en-US" dirty="0" smtClean="0"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В </a:t>
            </a:r>
            <a:r>
              <a:rPr lang="ru-RU" dirty="0" err="1">
                <a:latin typeface="Bookman Old Style" pitchFamily="18" charset="0"/>
              </a:rPr>
              <a:t>цьому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класі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друзі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всі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>
                <a:latin typeface="Bookman Old Style" pitchFamily="18" charset="0"/>
              </a:rPr>
              <a:t> Я і </a:t>
            </a:r>
            <a:r>
              <a:rPr lang="ru-RU" dirty="0" err="1">
                <a:latin typeface="Bookman Old Style" pitchFamily="18" charset="0"/>
              </a:rPr>
              <a:t>ти</a:t>
            </a:r>
            <a:r>
              <a:rPr lang="ru-RU" dirty="0">
                <a:latin typeface="Bookman Old Style" pitchFamily="18" charset="0"/>
              </a:rPr>
              <a:t>, і ми, і </a:t>
            </a:r>
            <a:r>
              <a:rPr lang="ru-RU" dirty="0" err="1">
                <a:latin typeface="Bookman Old Style" pitchFamily="18" charset="0"/>
              </a:rPr>
              <a:t>ви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 err="1">
                <a:latin typeface="Bookman Old Style" pitchFamily="18" charset="0"/>
              </a:rPr>
              <a:t>Добрий</a:t>
            </a:r>
            <a:r>
              <a:rPr lang="ru-RU" dirty="0">
                <a:latin typeface="Bookman Old Style" pitchFamily="18" charset="0"/>
              </a:rPr>
              <a:t> день тому, </a:t>
            </a:r>
            <a:r>
              <a:rPr lang="ru-RU" dirty="0" err="1">
                <a:latin typeface="Bookman Old Style" pitchFamily="18" charset="0"/>
              </a:rPr>
              <a:t>хто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зліва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 err="1">
                <a:latin typeface="Bookman Old Style" pitchFamily="18" charset="0"/>
              </a:rPr>
              <a:t>Добрий</a:t>
            </a:r>
            <a:r>
              <a:rPr lang="ru-RU" dirty="0">
                <a:latin typeface="Bookman Old Style" pitchFamily="18" charset="0"/>
              </a:rPr>
              <a:t> день тому, </a:t>
            </a:r>
            <a:r>
              <a:rPr lang="ru-RU" dirty="0" err="1">
                <a:latin typeface="Bookman Old Style" pitchFamily="18" charset="0"/>
              </a:rPr>
              <a:t>хто</a:t>
            </a:r>
            <a:r>
              <a:rPr lang="ru-RU" dirty="0">
                <a:latin typeface="Bookman Old Style" pitchFamily="18" charset="0"/>
              </a:rPr>
              <a:t> справа.</a:t>
            </a:r>
          </a:p>
          <a:p>
            <a:r>
              <a:rPr lang="ru-RU" dirty="0">
                <a:latin typeface="Bookman Old Style" pitchFamily="18" charset="0"/>
              </a:rPr>
              <a:t>Ми – </a:t>
            </a:r>
            <a:r>
              <a:rPr lang="ru-RU" dirty="0" err="1">
                <a:latin typeface="Bookman Old Style" pitchFamily="18" charset="0"/>
              </a:rPr>
              <a:t>шкільна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сім’я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>
                <a:latin typeface="Bookman Old Style" pitchFamily="18" charset="0"/>
              </a:rPr>
              <a:t>В </a:t>
            </a:r>
            <a:r>
              <a:rPr lang="ru-RU" dirty="0" err="1">
                <a:latin typeface="Bookman Old Style" pitchFamily="18" charset="0"/>
              </a:rPr>
              <a:t>цьому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класі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друзі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всі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>
                <a:latin typeface="Bookman Old Style" pitchFamily="18" charset="0"/>
              </a:rPr>
              <a:t> Я і </a:t>
            </a:r>
            <a:r>
              <a:rPr lang="ru-RU" dirty="0" err="1">
                <a:latin typeface="Bookman Old Style" pitchFamily="18" charset="0"/>
              </a:rPr>
              <a:t>ти</a:t>
            </a:r>
            <a:r>
              <a:rPr lang="ru-RU" dirty="0">
                <a:latin typeface="Bookman Old Style" pitchFamily="18" charset="0"/>
              </a:rPr>
              <a:t>, і ми, і </a:t>
            </a:r>
            <a:r>
              <a:rPr lang="ru-RU" dirty="0" err="1">
                <a:latin typeface="Bookman Old Style" pitchFamily="18" charset="0"/>
              </a:rPr>
              <a:t>ви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 err="1">
                <a:latin typeface="Bookman Old Style" pitchFamily="18" charset="0"/>
              </a:rPr>
              <a:t>Посміхнись</a:t>
            </a:r>
            <a:r>
              <a:rPr lang="ru-RU" dirty="0">
                <a:latin typeface="Bookman Old Style" pitchFamily="18" charset="0"/>
              </a:rPr>
              <a:t> тому, </a:t>
            </a:r>
            <a:r>
              <a:rPr lang="ru-RU" dirty="0" err="1">
                <a:latin typeface="Bookman Old Style" pitchFamily="18" charset="0"/>
              </a:rPr>
              <a:t>хто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зліва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 err="1">
                <a:latin typeface="Bookman Old Style" pitchFamily="18" charset="0"/>
              </a:rPr>
              <a:t>Посміхнись</a:t>
            </a:r>
            <a:r>
              <a:rPr lang="ru-RU" dirty="0">
                <a:latin typeface="Bookman Old Style" pitchFamily="18" charset="0"/>
              </a:rPr>
              <a:t>  тому, </a:t>
            </a:r>
            <a:r>
              <a:rPr lang="ru-RU" dirty="0" err="1">
                <a:latin typeface="Bookman Old Style" pitchFamily="18" charset="0"/>
              </a:rPr>
              <a:t>хто</a:t>
            </a:r>
            <a:r>
              <a:rPr lang="ru-RU" dirty="0">
                <a:latin typeface="Bookman Old Style" pitchFamily="18" charset="0"/>
              </a:rPr>
              <a:t> справа.</a:t>
            </a:r>
          </a:p>
          <a:p>
            <a:r>
              <a:rPr lang="ru-RU" dirty="0">
                <a:latin typeface="Bookman Old Style" pitchFamily="18" charset="0"/>
              </a:rPr>
              <a:t>Ми – одна </a:t>
            </a:r>
            <a:r>
              <a:rPr lang="ru-RU" dirty="0" err="1">
                <a:latin typeface="Bookman Old Style" pitchFamily="18" charset="0"/>
              </a:rPr>
              <a:t>сім’я</a:t>
            </a:r>
            <a:r>
              <a:rPr lang="ru-RU" dirty="0">
                <a:latin typeface="Bookman Old Style" pitchFamily="18" charset="0"/>
              </a:rPr>
              <a:t>.</a:t>
            </a:r>
          </a:p>
          <a:p>
            <a:r>
              <a:rPr lang="ru-RU" dirty="0" err="1">
                <a:latin typeface="Bookman Old Style" pitchFamily="18" charset="0"/>
              </a:rPr>
              <a:t>Сьогодні</a:t>
            </a:r>
            <a:r>
              <a:rPr lang="ru-RU" dirty="0">
                <a:latin typeface="Bookman Old Style" pitchFamily="18" charset="0"/>
              </a:rPr>
              <a:t> ми  з вами </a:t>
            </a:r>
            <a:r>
              <a:rPr lang="ru-RU" dirty="0" err="1">
                <a:latin typeface="Bookman Old Style" pitchFamily="18" charset="0"/>
              </a:rPr>
              <a:t>поговоримо</a:t>
            </a:r>
            <a:r>
              <a:rPr lang="ru-RU" dirty="0">
                <a:latin typeface="Bookman Old Style" pitchFamily="18" charset="0"/>
              </a:rPr>
              <a:t> про </a:t>
            </a:r>
            <a:r>
              <a:rPr lang="ru-RU" dirty="0" err="1">
                <a:latin typeface="Bookman Old Style" pitchFamily="18" charset="0"/>
              </a:rPr>
              <a:t>одне</a:t>
            </a:r>
            <a:r>
              <a:rPr lang="ru-RU" dirty="0">
                <a:latin typeface="Bookman Old Style" pitchFamily="18" charset="0"/>
              </a:rPr>
              <a:t> з </a:t>
            </a:r>
            <a:r>
              <a:rPr lang="ru-RU" dirty="0" err="1">
                <a:latin typeface="Bookman Old Style" pitchFamily="18" charset="0"/>
              </a:rPr>
              <a:t>найбільших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багатств</a:t>
            </a:r>
            <a:r>
              <a:rPr lang="ru-RU" dirty="0">
                <a:latin typeface="Bookman Old Style" pitchFamily="18" charset="0"/>
              </a:rPr>
              <a:t>, </a:t>
            </a:r>
            <a:r>
              <a:rPr lang="ru-RU" dirty="0" err="1">
                <a:latin typeface="Bookman Old Style" pitchFamily="18" charset="0"/>
              </a:rPr>
              <a:t>що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може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мати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>
                <a:latin typeface="Bookman Old Style" pitchFamily="18" charset="0"/>
              </a:rPr>
              <a:t>людина</a:t>
            </a:r>
            <a:r>
              <a:rPr lang="ru-RU" dirty="0">
                <a:latin typeface="Bookman Old Style" pitchFamily="18" charset="0"/>
              </a:rPr>
              <a:t>  – про дружбу.</a:t>
            </a:r>
          </a:p>
          <a:p>
            <a:endParaRPr lang="ru-RU" dirty="0">
              <a:latin typeface="Bookman Old Style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68" y="2563430"/>
            <a:ext cx="2367428" cy="3151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18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83951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691675860"/>
              </p:ext>
            </p:extLst>
          </p:nvPr>
        </p:nvGraphicFramePr>
        <p:xfrm>
          <a:off x="323528" y="188640"/>
          <a:ext cx="871296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Рисунок 15" descr="C:\Documents and Settings\Admin\Рабочий стол\Лена атестация\Изображение 060.jp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72" y="1068775"/>
            <a:ext cx="2131695" cy="2840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C:\Documents and Settings\Admin\Рабочий стол\Лена атестация\Изображение 061.jp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715" y="1068775"/>
            <a:ext cx="3987528" cy="298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182997"/>
            <a:ext cx="3240360" cy="2434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 descr="6e4aec4df4a40f23815d7932656a5f4e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735418"/>
            <a:ext cx="1557743" cy="1693582"/>
          </a:xfrm>
          <a:prstGeom prst="rect">
            <a:avLst/>
          </a:prstGeom>
        </p:spPr>
      </p:pic>
      <p:pic>
        <p:nvPicPr>
          <p:cNvPr id="19" name="Рисунок 18" descr="C:\Documents and Settings\Admin\Рабочий стол\Лена атестация\Изображение 063.jpg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743" y="4182997"/>
            <a:ext cx="3338324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17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Содержимое 3" descr="http://image.slidesharecdn.com/random-130219122555-phpapp01/95/slide-38-638.jpg?1361298539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8750" y="1143000"/>
            <a:ext cx="4929188" cy="3286125"/>
          </a:xfrm>
        </p:spPr>
      </p:pic>
      <p:pic>
        <p:nvPicPr>
          <p:cNvPr id="28675" name="Picture 1" descr="G:\картинки\Новое\3c29955410c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793" y="14268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664" y="2636912"/>
            <a:ext cx="66024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3600" b="1" kern="1200" dirty="0" smtClean="0">
                <a:solidFill>
                  <a:srgbClr val="0000FF"/>
                </a:solidFill>
                <a:latin typeface="Book Antiqua" pitchFamily="18" charset="0"/>
                <a:ea typeface="+mn-ea"/>
              </a:rPr>
              <a:t>Давайте  разом здійснювати спільну мрію – жити у чудовій країні найщасливіших людей. </a:t>
            </a:r>
          </a:p>
        </p:txBody>
      </p:sp>
    </p:spTree>
    <p:extLst>
      <p:ext uri="{BB962C8B-B14F-4D97-AF65-F5344CB8AC3E}">
        <p14:creationId xmlns:p14="http://schemas.microsoft.com/office/powerpoint/2010/main" val="22400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1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751138" y="4214813"/>
            <a:ext cx="311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535238" y="4287838"/>
            <a:ext cx="362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768" y="297002"/>
            <a:ext cx="8784976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kern="1200" dirty="0" err="1" smtClean="0">
                <a:solidFill>
                  <a:srgbClr val="FF0000"/>
                </a:solidFill>
                <a:latin typeface="Bookman Old Style" pitchFamily="18" charset="0"/>
              </a:rPr>
              <a:t>Успішне</a:t>
            </a:r>
            <a:r>
              <a:rPr lang="en-US" sz="3600" b="1" i="1" kern="1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Bookman Old Style" pitchFamily="18" charset="0"/>
              </a:rPr>
              <a:t>майбутнє</a:t>
            </a:r>
            <a:r>
              <a:rPr lang="en-US" sz="3600" b="1" i="1" kern="12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uk-UA" sz="3600" b="1" i="1" kern="1200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en-US" sz="3600" b="1" i="1" kern="1200" dirty="0" err="1" smtClean="0">
                <a:solidFill>
                  <a:srgbClr val="FF0000"/>
                </a:solidFill>
                <a:latin typeface="Bookman Old Style" pitchFamily="18" charset="0"/>
              </a:rPr>
              <a:t>творимо</a:t>
            </a:r>
            <a:r>
              <a:rPr lang="en-US" sz="3600" b="1" i="1" kern="1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600" b="1" i="1" kern="1200" dirty="0" err="1" smtClean="0">
                <a:solidFill>
                  <a:srgbClr val="FF0000"/>
                </a:solidFill>
                <a:latin typeface="Bookman Old Style" pitchFamily="18" charset="0"/>
              </a:rPr>
              <a:t>сьогодні</a:t>
            </a:r>
            <a:endParaRPr lang="uk-UA" sz="3200" kern="1200" dirty="0">
              <a:solidFill>
                <a:srgbClr val="00B0F0"/>
              </a:solidFill>
              <a:latin typeface="Cambria Math" pitchFamily="18" charset="0"/>
              <a:ea typeface="Cambria Math" pitchFamily="18" charset="0"/>
            </a:endParaRPr>
          </a:p>
          <a:p>
            <a:pPr marL="342900" lvl="0" indent="-342900" algn="ctr">
              <a:buClr>
                <a:srgbClr val="56C7AA"/>
              </a:buClr>
              <a:buSzPct val="25000"/>
            </a:pPr>
            <a:r>
              <a:rPr lang="en-US" sz="2800" b="1" kern="1200" dirty="0" smtClean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“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Завдання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школи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–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навчити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жити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.</a:t>
            </a:r>
          </a:p>
          <a:p>
            <a:pPr marL="342900" lvl="0" indent="-342900" algn="ctr">
              <a:spcBef>
                <a:spcPts val="800"/>
              </a:spcBef>
              <a:buClr>
                <a:srgbClr val="56C7AA"/>
              </a:buClr>
              <a:buSzPct val="25000"/>
            </a:pP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Ми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повинні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виховувати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людину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/>
            </a:r>
            <a:b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</a:b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здатну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створити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своє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особисте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життя</a:t>
            </a:r>
            <a:r>
              <a:rPr lang="en-US" sz="2800" b="1" kern="1200" dirty="0">
                <a:solidFill>
                  <a:schemeClr val="tx1"/>
                </a:solidFill>
                <a:latin typeface="Bookman Old Style" pitchFamily="18" charset="0"/>
                <a:ea typeface="Cambria Math" pitchFamily="18" charset="0"/>
              </a:rPr>
              <a:t>.“                                                </a:t>
            </a:r>
            <a:endParaRPr lang="uk-UA" sz="2800" b="1" kern="1200" dirty="0" smtClean="0">
              <a:solidFill>
                <a:schemeClr val="tx1"/>
              </a:solidFill>
              <a:latin typeface="Bookman Old Style" pitchFamily="18" charset="0"/>
              <a:ea typeface="Cambria Math" pitchFamily="18" charset="0"/>
            </a:endParaRPr>
          </a:p>
          <a:p>
            <a:pPr marL="342900" lvl="0" indent="-342900" algn="r">
              <a:spcBef>
                <a:spcPts val="800"/>
              </a:spcBef>
              <a:buClr>
                <a:srgbClr val="56C7AA"/>
              </a:buClr>
              <a:buSzPct val="25000"/>
            </a:pPr>
            <a:r>
              <a:rPr lang="uk-UA" sz="3200" kern="1200" dirty="0">
                <a:solidFill>
                  <a:srgbClr val="00B0F0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uk-UA" sz="3200" kern="1200" dirty="0" smtClean="0">
                <a:solidFill>
                  <a:srgbClr val="00B0F0"/>
                </a:solidFill>
                <a:latin typeface="Bookman Old Style" pitchFamily="18" charset="0"/>
                <a:ea typeface="Cambria Math" pitchFamily="18" charset="0"/>
              </a:rPr>
              <a:t>                                                            </a:t>
            </a:r>
            <a:endParaRPr lang="en-US" sz="2400" b="1" kern="1200" dirty="0">
              <a:solidFill>
                <a:schemeClr val="tx1"/>
              </a:solidFill>
              <a:latin typeface="Bookman Old Style" pitchFamily="18" charset="0"/>
              <a:ea typeface="Cambria Math" pitchFamily="18" charset="0"/>
            </a:endParaRPr>
          </a:p>
          <a:p>
            <a:endParaRPr lang="ru-RU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 descr="E:\фото свято мови\257OLYMP\P220002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71" y="3471095"/>
            <a:ext cx="3827264" cy="2728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755008" cy="434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248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1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751138" y="4214813"/>
            <a:ext cx="311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535238" y="4287838"/>
            <a:ext cx="362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60649"/>
            <a:ext cx="85689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kern="12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endParaRPr lang="ru-RU" sz="3200" kern="1200" dirty="0">
              <a:solidFill>
                <a:prstClr val="black"/>
              </a:solidFill>
              <a:latin typeface="Calibri"/>
              <a:ea typeface="+mn-ea"/>
            </a:endParaRPr>
          </a:p>
          <a:p>
            <a:r>
              <a:rPr lang="ru-RU" sz="3200" b="1" i="1" kern="1200" dirty="0" err="1" smtClean="0">
                <a:solidFill>
                  <a:srgbClr val="FF0000"/>
                </a:solidFill>
                <a:latin typeface="Bookman Old Style" pitchFamily="18" charset="0"/>
                <a:ea typeface="+mn-ea"/>
              </a:rPr>
              <a:t>Дитина</a:t>
            </a:r>
            <a:r>
              <a:rPr lang="ru-RU" sz="3200" b="1" i="1" kern="1200" dirty="0" smtClean="0">
                <a:solidFill>
                  <a:srgbClr val="FF0000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4000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—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це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диво,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що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одного разу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сталося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.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Саме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навколо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неї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,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наче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навколо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Сонця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, повинно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обертатися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все,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щоб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це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сонечко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сяяло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радісно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,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щоб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блищали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дитячі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очі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,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щоб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не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згасало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прагнення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пізнавати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 </a:t>
            </a:r>
            <a:r>
              <a:rPr lang="ru-RU" sz="2400" b="1" i="1" kern="1200" dirty="0" err="1">
                <a:solidFill>
                  <a:prstClr val="black"/>
                </a:solidFill>
                <a:latin typeface="Bookman Old Style" pitchFamily="18" charset="0"/>
                <a:ea typeface="+mn-ea"/>
              </a:rPr>
              <a:t>нове</a:t>
            </a:r>
            <a: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  <a:t>.</a:t>
            </a:r>
            <a:br>
              <a:rPr lang="ru-RU" sz="2400" b="1" i="1" kern="1200" dirty="0">
                <a:solidFill>
                  <a:prstClr val="black"/>
                </a:solidFill>
                <a:latin typeface="Bookman Old Style" pitchFamily="18" charset="0"/>
                <a:ea typeface="+mn-ea"/>
              </a:rPr>
            </a:br>
            <a:endParaRPr lang="ru-RU" sz="3200" b="1" i="1" kern="1200" dirty="0">
              <a:solidFill>
                <a:prstClr val="black"/>
              </a:solidFill>
              <a:latin typeface="Bookman Old Style" pitchFamily="18" charset="0"/>
              <a:ea typeface="+mn-e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18337"/>
            <a:ext cx="3537967" cy="2463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790" y="3429000"/>
            <a:ext cx="422264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0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1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751138" y="4214813"/>
            <a:ext cx="311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208632" cy="36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535238" y="4287838"/>
            <a:ext cx="362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442" y="2924943"/>
            <a:ext cx="4836742" cy="396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55695733"/>
              </p:ext>
            </p:extLst>
          </p:nvPr>
        </p:nvGraphicFramePr>
        <p:xfrm>
          <a:off x="78455" y="116632"/>
          <a:ext cx="6130081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606" y="36311"/>
            <a:ext cx="3116779" cy="415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392109"/>
            <a:ext cx="2846387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734" y="332656"/>
            <a:ext cx="2309813" cy="2500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534930"/>
            <a:ext cx="3527515" cy="2193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66375976"/>
              </p:ext>
            </p:extLst>
          </p:nvPr>
        </p:nvGraphicFramePr>
        <p:xfrm>
          <a:off x="323528" y="188640"/>
          <a:ext cx="756361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31917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23402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75" y="980728"/>
            <a:ext cx="2496424" cy="259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97799259"/>
              </p:ext>
            </p:extLst>
          </p:nvPr>
        </p:nvGraphicFramePr>
        <p:xfrm>
          <a:off x="3709278" y="1124745"/>
          <a:ext cx="532859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91110190"/>
              </p:ext>
            </p:extLst>
          </p:nvPr>
        </p:nvGraphicFramePr>
        <p:xfrm>
          <a:off x="323528" y="188640"/>
          <a:ext cx="871296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385750" cy="2539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83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4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790359" y="99823"/>
            <a:ext cx="7058856" cy="1292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функціями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школи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як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виховної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соціалізації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можна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вважати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kern="1200" dirty="0" err="1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наступні</a:t>
            </a:r>
            <a:r>
              <a:rPr lang="ru-RU" sz="2000" b="1" kern="1200" dirty="0" smtClean="0">
                <a:solidFill>
                  <a:srgbClr val="3333FF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lang="ru-RU" sz="1200" b="1" kern="1200" dirty="0" smtClean="0">
              <a:solidFill>
                <a:srgbClr val="3333FF"/>
              </a:solidFill>
              <a:latin typeface="Bookman Old Style" pitchFamily="18" charset="0"/>
            </a:endParaRPr>
          </a:p>
          <a:p>
            <a:pPr indent="4476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800" kern="1200" dirty="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8297613"/>
              </p:ext>
            </p:extLst>
          </p:nvPr>
        </p:nvGraphicFramePr>
        <p:xfrm>
          <a:off x="854255" y="1679444"/>
          <a:ext cx="7992888" cy="477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961455"/>
            <a:ext cx="1768475" cy="2359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1360780"/>
            <a:ext cx="2798763" cy="2103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1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751138" y="4214813"/>
            <a:ext cx="311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535238" y="4287838"/>
            <a:ext cx="362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3639" y="1543171"/>
            <a:ext cx="55446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 Antiqua" pitchFamily="18" charset="0"/>
              </a:rPr>
              <a:t>«Моє заповітне бажання -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latin typeface="Book Antiqua" pitchFamily="18" charset="0"/>
              </a:rPr>
              <a:t>п</a:t>
            </a:r>
            <a:r>
              <a:rPr lang="uk-UA" sz="2400" b="1" dirty="0" smtClean="0">
                <a:solidFill>
                  <a:srgbClr val="FF0000"/>
                </a:solidFill>
                <a:latin typeface="Book Antiqua" pitchFamily="18" charset="0"/>
              </a:rPr>
              <a:t>ередати  тобі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 Antiqua" pitchFamily="18" charset="0"/>
              </a:rPr>
              <a:t>ту життєву мудрість,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latin typeface="Book Antiqua" pitchFamily="18" charset="0"/>
              </a:rPr>
              <a:t>я</a:t>
            </a:r>
            <a:r>
              <a:rPr lang="uk-UA" sz="2400" b="1" dirty="0" smtClean="0">
                <a:solidFill>
                  <a:srgbClr val="FF0000"/>
                </a:solidFill>
                <a:latin typeface="Book Antiqua" pitchFamily="18" charset="0"/>
              </a:rPr>
              <a:t>ку називають умінням жити»</a:t>
            </a:r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2193" y="116632"/>
            <a:ext cx="5544616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Роль </a:t>
            </a:r>
            <a:r>
              <a:rPr lang="ru-RU" sz="2800" b="1" dirty="0" err="1">
                <a:solidFill>
                  <a:schemeClr val="tx1"/>
                </a:solidFill>
                <a:latin typeface="Book Antiqua" pitchFamily="18" charset="0"/>
              </a:rPr>
              <a:t>вихователя</a:t>
            </a:r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Book Antiqua" pitchFamily="18" charset="0"/>
              </a:rPr>
              <a:t>групи</a:t>
            </a:r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Book Antiqua" pitchFamily="18" charset="0"/>
              </a:rPr>
              <a:t>продовженого</a:t>
            </a:r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 дня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в </a:t>
            </a:r>
            <a:r>
              <a:rPr lang="ru-RU" sz="2800" b="1" dirty="0" err="1">
                <a:solidFill>
                  <a:schemeClr val="tx1"/>
                </a:solidFill>
                <a:latin typeface="Book Antiqua" pitchFamily="18" charset="0"/>
              </a:rPr>
              <a:t>соціалізації</a:t>
            </a:r>
            <a:r>
              <a:rPr lang="ru-RU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Book Antiqua" pitchFamily="18" charset="0"/>
              </a:rPr>
              <a:t>дитини</a:t>
            </a:r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: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33808"/>
            <a:ext cx="3950793" cy="2963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74674"/>
            <a:ext cx="3672408" cy="2754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698" y="476672"/>
            <a:ext cx="2219250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81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 descr="письмо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885104" y="160338"/>
            <a:ext cx="4742706" cy="10001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kern="12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ВПЛИВ НА ПРОЦЕС  СОЦІАЛІЗАЦІЇ</a:t>
            </a:r>
            <a:endParaRPr lang="ru-RU" sz="2000" b="1" kern="1200" dirty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AutoShape 2" descr="https://image.slidesharecdn.com/random-151102004408-lva1-app6892/85/-31-320.jpg?cb=14464251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3828668"/>
            <a:ext cx="3729529" cy="2801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7272491"/>
              </p:ext>
            </p:extLst>
          </p:nvPr>
        </p:nvGraphicFramePr>
        <p:xfrm>
          <a:off x="1619672" y="1450940"/>
          <a:ext cx="7524328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0152" y="1670908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ambria Math" pitchFamily="18" charset="0"/>
                <a:ea typeface="Cambria Math" pitchFamily="18" charset="0"/>
              </a:rPr>
              <a:t>Батьки, дідусі та бабусі, братики та сестрички, рідня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4885" y="5229199"/>
            <a:ext cx="4457943" cy="1200329"/>
          </a:xfrm>
          <a:prstGeom prst="rect">
            <a:avLst/>
          </a:prstGeom>
          <a:solidFill>
            <a:schemeClr val="lt1"/>
          </a:solidFill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Шкільна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соціалізація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учнів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буде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ефективною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за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умови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забезпечення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єдності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навчання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і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виховання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в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стінах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школи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 та в </a:t>
            </a:r>
            <a:r>
              <a:rPr lang="ru-RU" sz="1800" b="1" dirty="0" err="1">
                <a:solidFill>
                  <a:schemeClr val="tx1"/>
                </a:solidFill>
                <a:latin typeface="Book Antiqua" pitchFamily="18" charset="0"/>
              </a:rPr>
              <a:t>сім’ї</a:t>
            </a:r>
            <a:r>
              <a:rPr lang="ru-RU" sz="1800" b="1" dirty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29" y="836712"/>
            <a:ext cx="2391817" cy="215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37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536</TotalTime>
  <Words>970</Words>
  <Application>Microsoft Office PowerPoint</Application>
  <PresentationFormat>Экран (4:3)</PresentationFormat>
  <Paragraphs>122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Тема Office</vt:lpstr>
      <vt:lpstr>1_Тема Office</vt:lpstr>
      <vt:lpstr>2_Тема Office</vt:lpstr>
      <vt:lpstr>3_Тема Office</vt:lpstr>
      <vt:lpstr>4_Тема Office</vt:lpstr>
      <vt:lpstr>День Победы_06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Успішне майбутнє творимо сьогодні.</dc:title>
  <dc:creator>Teacher</dc:creator>
  <cp:lastModifiedBy>RePack by Diakov</cp:lastModifiedBy>
  <cp:revision>55</cp:revision>
  <dcterms:modified xsi:type="dcterms:W3CDTF">2017-12-11T09:20:18Z</dcterms:modified>
</cp:coreProperties>
</file>