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.jpg" ContentType="image/jpeg"/>
  <Override PartName="/ppt/media/image5.jpg" ContentType="image/jpeg"/>
  <Override PartName="/ppt/media/image7.jpg" ContentType="image/jpeg"/>
  <Override PartName="/ppt/media/image13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6.jpg" ContentType="image/jpeg"/>
  <Override PartName="/ppt/media/image27.jpg" ContentType="image/jpeg"/>
  <Override PartName="/ppt/media/image28.jpg" ContentType="image/jpeg"/>
  <Override PartName="/ppt/media/image29.jpg" ContentType="image/jpeg"/>
  <Override PartName="/ppt/media/image30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</p:sldIdLst>
  <p:sldSz cx="9906000" cy="6858000" type="A4"/>
  <p:notesSz cx="6858000" cy="9144000"/>
  <p:custShowLst>
    <p:custShow name="Произвольный показ 1" id="0">
      <p:sldLst>
        <p:sld r:id="rId2"/>
        <p:sld r:id="rId3"/>
        <p:sld r:id="rId4"/>
        <p:sld r:id="rId5"/>
        <p:sld r:id="rId6"/>
        <p:sld r:id="rId7"/>
        <p:sld r:id="rId8"/>
        <p:sld r:id="rId9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42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0" y="-3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79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10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318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15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4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84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54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273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23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594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300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98734-D155-427A-BD76-058231653FC8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9AE80-DE38-48EB-ADD3-13595AD56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35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5.jp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png"/><Relationship Id="rId7" Type="http://schemas.openxmlformats.org/officeDocument/2006/relationships/image" Target="../media/image28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hevron">
              <a:avLst/>
            </a:prstTxWarp>
          </a:bodyPr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Ласкаво просимо!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" y="1655545"/>
            <a:ext cx="9280358" cy="504363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60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984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7" y="67378"/>
            <a:ext cx="9131117" cy="1445794"/>
          </a:xfrm>
        </p:spPr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          </a:t>
            </a:r>
            <a:r>
              <a:rPr lang="ru-RU" sz="8000" dirty="0" err="1" smtClean="0">
                <a:solidFill>
                  <a:srgbClr val="C00000"/>
                </a:solidFill>
              </a:rPr>
              <a:t>Укра</a:t>
            </a:r>
            <a:r>
              <a:rPr lang="uk-UA" sz="8000" dirty="0" err="1" smtClean="0">
                <a:solidFill>
                  <a:srgbClr val="C00000"/>
                </a:solidFill>
              </a:rPr>
              <a:t>їнські</a:t>
            </a:r>
            <a:r>
              <a:rPr lang="uk-UA" sz="8000" dirty="0" smtClean="0">
                <a:solidFill>
                  <a:srgbClr val="C00000"/>
                </a:solidFill>
              </a:rPr>
              <a:t> </a:t>
            </a:r>
            <a:br>
              <a:rPr lang="uk-UA" sz="8000" dirty="0" smtClean="0">
                <a:solidFill>
                  <a:srgbClr val="C00000"/>
                </a:solidFill>
              </a:rPr>
            </a:br>
            <a:r>
              <a:rPr lang="uk-UA" sz="6700" dirty="0">
                <a:solidFill>
                  <a:srgbClr val="C00000"/>
                </a:solidFill>
              </a:rPr>
              <a:t> </a:t>
            </a:r>
            <a:r>
              <a:rPr lang="uk-UA" sz="6700" dirty="0" smtClean="0">
                <a:solidFill>
                  <a:srgbClr val="C00000"/>
                </a:solidFill>
              </a:rPr>
              <a:t>              </a:t>
            </a:r>
            <a:r>
              <a:rPr lang="uk-UA" sz="8000" dirty="0" smtClean="0">
                <a:solidFill>
                  <a:srgbClr val="C00000"/>
                </a:solidFill>
              </a:rPr>
              <a:t>обереги </a:t>
            </a:r>
            <a:endParaRPr lang="ru-RU" sz="8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512" y="1729941"/>
            <a:ext cx="4422363" cy="51280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9" b="6091"/>
          <a:stretch/>
        </p:blipFill>
        <p:spPr>
          <a:xfrm>
            <a:off x="7267875" y="4321945"/>
            <a:ext cx="2638125" cy="25360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" y="1729942"/>
            <a:ext cx="2845513" cy="2295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466" y="534403"/>
            <a:ext cx="2794534" cy="37875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5766"/>
            <a:ext cx="2836244" cy="2832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31" y="1"/>
            <a:ext cx="2033337" cy="172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02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а\Desktop\[fn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вета\Desktop\re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5" t="9053" r="11417"/>
          <a:stretch/>
        </p:blipFill>
        <p:spPr bwMode="auto">
          <a:xfrm>
            <a:off x="-1" y="4004109"/>
            <a:ext cx="2236671" cy="292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36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\Desktop\kalina_krasnaja_kalini_ku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Наталія Май - Червона калина (minus)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4991" y="5601502"/>
            <a:ext cx="495300" cy="609600"/>
          </a:xfrm>
        </p:spPr>
      </p:pic>
    </p:spTree>
    <p:extLst>
      <p:ext uri="{BB962C8B-B14F-4D97-AF65-F5344CB8AC3E}">
        <p14:creationId xmlns:p14="http://schemas.microsoft.com/office/powerpoint/2010/main" val="118029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7"/>
    </mc:Choice>
    <mc:Fallback xmlns="">
      <p:transition spd="slow" advTm="887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5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вета\Desktop\700px-802-Рушник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06662"/>
            <a:ext cx="650863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633" y="3490912"/>
            <a:ext cx="3350445" cy="33670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535" y="0"/>
            <a:ext cx="3714098" cy="25136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172" y="69148"/>
            <a:ext cx="3397366" cy="32870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794535" cy="251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32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9" t="12055" b="8045"/>
          <a:stretch/>
        </p:blipFill>
        <p:spPr>
          <a:xfrm>
            <a:off x="4997148" y="0"/>
            <a:ext cx="4908853" cy="50532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983" y="0"/>
            <a:ext cx="5203257" cy="46778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9" y="4628286"/>
            <a:ext cx="8394032" cy="222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4" y="1357145"/>
            <a:ext cx="3409749" cy="49762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90"/>
          <a:stretch/>
        </p:blipFill>
        <p:spPr>
          <a:xfrm>
            <a:off x="3585918" y="3801953"/>
            <a:ext cx="2912710" cy="304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79" y="1357145"/>
            <a:ext cx="3068790" cy="43746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4" r="8378"/>
          <a:stretch/>
        </p:blipFill>
        <p:spPr>
          <a:xfrm>
            <a:off x="3148271" y="1"/>
            <a:ext cx="3560808" cy="33435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408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474" r="-4948" b="7414"/>
          <a:stretch/>
        </p:blipFill>
        <p:spPr>
          <a:xfrm>
            <a:off x="124156" y="493537"/>
            <a:ext cx="2668458" cy="29111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5" t="7800" r="19060"/>
          <a:stretch/>
        </p:blipFill>
        <p:spPr>
          <a:xfrm>
            <a:off x="0" y="3552433"/>
            <a:ext cx="2804962" cy="2844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0"/>
          <a:stretch/>
        </p:blipFill>
        <p:spPr>
          <a:xfrm>
            <a:off x="6517106" y="188294"/>
            <a:ext cx="2450432" cy="24929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251" y="4101607"/>
            <a:ext cx="2169708" cy="26704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80"/>
          <a:stretch/>
        </p:blipFill>
        <p:spPr>
          <a:xfrm>
            <a:off x="3436358" y="1"/>
            <a:ext cx="2670437" cy="27720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2" t="13164" r="19568"/>
          <a:stretch/>
        </p:blipFill>
        <p:spPr>
          <a:xfrm>
            <a:off x="7601960" y="2539509"/>
            <a:ext cx="1838084" cy="22386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4" r="8318"/>
          <a:stretch/>
        </p:blipFill>
        <p:spPr>
          <a:xfrm>
            <a:off x="2792614" y="2813440"/>
            <a:ext cx="2742398" cy="26233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160" y="5436811"/>
            <a:ext cx="2625653" cy="13306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960" y="4652957"/>
            <a:ext cx="2395949" cy="197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6</Words>
  <Application>Microsoft Office PowerPoint</Application>
  <PresentationFormat>Лист A4 (210x297 мм)</PresentationFormat>
  <Paragraphs>2</Paragraphs>
  <Slides>8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  <vt:variant>
        <vt:lpstr>Произвольные показы</vt:lpstr>
      </vt:variant>
      <vt:variant>
        <vt:i4>1</vt:i4>
      </vt:variant>
    </vt:vector>
  </HeadingPairs>
  <TitlesOfParts>
    <vt:vector size="10" baseType="lpstr">
      <vt:lpstr>Тема Office</vt:lpstr>
      <vt:lpstr>Ласкаво просимо!</vt:lpstr>
      <vt:lpstr>          Українські                 обереги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Українські обереги</dc:title>
  <dc:creator>User</dc:creator>
  <cp:lastModifiedBy>Света</cp:lastModifiedBy>
  <cp:revision>17</cp:revision>
  <dcterms:created xsi:type="dcterms:W3CDTF">2017-01-20T06:27:05Z</dcterms:created>
  <dcterms:modified xsi:type="dcterms:W3CDTF">2017-01-22T19:23:26Z</dcterms:modified>
</cp:coreProperties>
</file>