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71" r:id="rId9"/>
    <p:sldId id="272" r:id="rId10"/>
    <p:sldId id="273" r:id="rId11"/>
    <p:sldId id="262" r:id="rId12"/>
    <p:sldId id="263" r:id="rId13"/>
    <p:sldId id="264" r:id="rId14"/>
    <p:sldId id="265" r:id="rId15"/>
    <p:sldId id="266" r:id="rId16"/>
    <p:sldId id="274" r:id="rId17"/>
    <p:sldId id="267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C4D6F-88A5-4DAC-BE9A-CA963DEECD03}" type="datetimeFigureOut">
              <a:rPr lang="ru-RU" smtClean="0"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20EB7-B1DD-4159-9819-6C8EB5F9D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891035"/>
      </p:ext>
    </p:extLst>
  </p:cSld>
  <p:clrMapOvr>
    <a:masterClrMapping/>
  </p:clrMapOvr>
  <p:transition spd="slow">
    <p:cover/>
    <p:sndAc>
      <p:stSnd>
        <p:snd r:embed="rId1" name="arrow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C4D6F-88A5-4DAC-BE9A-CA963DEECD03}" type="datetimeFigureOut">
              <a:rPr lang="ru-RU" smtClean="0"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20EB7-B1DD-4159-9819-6C8EB5F9D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5752"/>
      </p:ext>
    </p:extLst>
  </p:cSld>
  <p:clrMapOvr>
    <a:masterClrMapping/>
  </p:clrMapOvr>
  <p:transition spd="slow">
    <p:cover/>
    <p:sndAc>
      <p:stSnd>
        <p:snd r:embed="rId1" name="arrow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C4D6F-88A5-4DAC-BE9A-CA963DEECD03}" type="datetimeFigureOut">
              <a:rPr lang="ru-RU" smtClean="0"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20EB7-B1DD-4159-9819-6C8EB5F9D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37808"/>
      </p:ext>
    </p:extLst>
  </p:cSld>
  <p:clrMapOvr>
    <a:masterClrMapping/>
  </p:clrMapOvr>
  <p:transition spd="slow">
    <p:cover/>
    <p:sndAc>
      <p:stSnd>
        <p:snd r:embed="rId1" name="arrow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C4D6F-88A5-4DAC-BE9A-CA963DEECD03}" type="datetimeFigureOut">
              <a:rPr lang="ru-RU" smtClean="0"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20EB7-B1DD-4159-9819-6C8EB5F9D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646317"/>
      </p:ext>
    </p:extLst>
  </p:cSld>
  <p:clrMapOvr>
    <a:masterClrMapping/>
  </p:clrMapOvr>
  <p:transition spd="slow">
    <p:cover/>
    <p:sndAc>
      <p:stSnd>
        <p:snd r:embed="rId1" name="arrow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C4D6F-88A5-4DAC-BE9A-CA963DEECD03}" type="datetimeFigureOut">
              <a:rPr lang="ru-RU" smtClean="0"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20EB7-B1DD-4159-9819-6C8EB5F9D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268135"/>
      </p:ext>
    </p:extLst>
  </p:cSld>
  <p:clrMapOvr>
    <a:masterClrMapping/>
  </p:clrMapOvr>
  <p:transition spd="slow">
    <p:cover/>
    <p:sndAc>
      <p:stSnd>
        <p:snd r:embed="rId1" name="arrow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C4D6F-88A5-4DAC-BE9A-CA963DEECD03}" type="datetimeFigureOut">
              <a:rPr lang="ru-RU" smtClean="0"/>
              <a:t>17.02.2017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20EB7-B1DD-4159-9819-6C8EB5F9D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609314"/>
      </p:ext>
    </p:extLst>
  </p:cSld>
  <p:clrMapOvr>
    <a:masterClrMapping/>
  </p:clrMapOvr>
  <p:transition spd="slow">
    <p:cover/>
    <p:sndAc>
      <p:stSnd>
        <p:snd r:embed="rId1" name="arrow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C4D6F-88A5-4DAC-BE9A-CA963DEECD03}" type="datetimeFigureOut">
              <a:rPr lang="ru-RU" smtClean="0"/>
              <a:t>17.02.2017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20EB7-B1DD-4159-9819-6C8EB5F9D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95157"/>
      </p:ext>
    </p:extLst>
  </p:cSld>
  <p:clrMapOvr>
    <a:masterClrMapping/>
  </p:clrMapOvr>
  <p:transition spd="slow">
    <p:cover/>
    <p:sndAc>
      <p:stSnd>
        <p:snd r:embed="rId1" name="arrow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C4D6F-88A5-4DAC-BE9A-CA963DEECD03}" type="datetimeFigureOut">
              <a:rPr lang="ru-RU" smtClean="0"/>
              <a:t>17.02.2017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20EB7-B1DD-4159-9819-6C8EB5F9D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972408"/>
      </p:ext>
    </p:extLst>
  </p:cSld>
  <p:clrMapOvr>
    <a:masterClrMapping/>
  </p:clrMapOvr>
  <p:transition spd="slow">
    <p:cover/>
    <p:sndAc>
      <p:stSnd>
        <p:snd r:embed="rId1" name="arrow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C4D6F-88A5-4DAC-BE9A-CA963DEECD03}" type="datetimeFigureOut">
              <a:rPr lang="ru-RU" smtClean="0"/>
              <a:t>17.02.2017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20EB7-B1DD-4159-9819-6C8EB5F9D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102319"/>
      </p:ext>
    </p:extLst>
  </p:cSld>
  <p:clrMapOvr>
    <a:masterClrMapping/>
  </p:clrMapOvr>
  <p:transition spd="slow">
    <p:cover/>
    <p:sndAc>
      <p:stSnd>
        <p:snd r:embed="rId1" name="arrow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C4D6F-88A5-4DAC-BE9A-CA963DEECD03}" type="datetimeFigureOut">
              <a:rPr lang="ru-RU" smtClean="0"/>
              <a:t>17.02.2017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20EB7-B1DD-4159-9819-6C8EB5F9D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618771"/>
      </p:ext>
    </p:extLst>
  </p:cSld>
  <p:clrMapOvr>
    <a:masterClrMapping/>
  </p:clrMapOvr>
  <p:transition spd="slow">
    <p:cover/>
    <p:sndAc>
      <p:stSnd>
        <p:snd r:embed="rId1" name="arrow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C4D6F-88A5-4DAC-BE9A-CA963DEECD03}" type="datetimeFigureOut">
              <a:rPr lang="ru-RU" smtClean="0"/>
              <a:t>17.02.2017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20EB7-B1DD-4159-9819-6C8EB5F9D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283694"/>
      </p:ext>
    </p:extLst>
  </p:cSld>
  <p:clrMapOvr>
    <a:masterClrMapping/>
  </p:clrMapOvr>
  <p:transition spd="slow">
    <p:cover/>
    <p:sndAc>
      <p:stSnd>
        <p:snd r:embed="rId1" name="arrow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C4D6F-88A5-4DAC-BE9A-CA963DEECD03}" type="datetimeFigureOut">
              <a:rPr lang="ru-RU" smtClean="0"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20EB7-B1DD-4159-9819-6C8EB5F9D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07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  <p:sndAc>
      <p:stSnd>
        <p:snd r:embed="rId13" name="arrow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0.png"/><Relationship Id="rId5" Type="http://schemas.openxmlformats.org/officeDocument/2006/relationships/image" Target="../media/image19.gif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3" y="0"/>
            <a:ext cx="9224989" cy="6918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9936" y="4149080"/>
            <a:ext cx="7772400" cy="864096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Підготувала завідувач бібліотекою </a:t>
            </a:r>
            <a:r>
              <a:rPr lang="uk-UA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Сластіна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В.О.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95736" y="2492896"/>
            <a:ext cx="6400800" cy="1752600"/>
          </a:xfrm>
        </p:spPr>
        <p:txBody>
          <a:bodyPr>
            <a:normAutofit fontScale="92500"/>
          </a:bodyPr>
          <a:lstStyle/>
          <a:p>
            <a:r>
              <a:rPr lang="uk-UA" b="1" dirty="0" smtClean="0">
                <a:solidFill>
                  <a:srgbClr val="7030A0"/>
                </a:solidFill>
              </a:rPr>
              <a:t> С</a:t>
            </a:r>
            <a:r>
              <a:rPr lang="en-US" b="1" dirty="0" err="1" smtClean="0">
                <a:solidFill>
                  <a:srgbClr val="7030A0"/>
                </a:solidFill>
              </a:rPr>
              <a:t>alameo</a:t>
            </a:r>
            <a:r>
              <a:rPr lang="uk-UA" b="1" dirty="0" smtClean="0">
                <a:solidFill>
                  <a:srgbClr val="7030A0"/>
                </a:solidFill>
              </a:rPr>
              <a:t> – це сервіс</a:t>
            </a:r>
            <a:endParaRPr lang="en-US" b="1" dirty="0" smtClean="0">
              <a:solidFill>
                <a:srgbClr val="7030A0"/>
              </a:solidFill>
            </a:endParaRPr>
          </a:p>
          <a:p>
            <a:r>
              <a:rPr lang="uk-UA" b="1" dirty="0" smtClean="0">
                <a:solidFill>
                  <a:srgbClr val="7030A0"/>
                </a:solidFill>
              </a:rPr>
              <a:t> для миттєвого створення інтерактивних публікацій в Інтернеті.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09936" y="5661248"/>
            <a:ext cx="77724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вий Ріг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55847" y="260648"/>
            <a:ext cx="77724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Кри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ворізька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загальноосвітня школа І-ІІІ ступенів №102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Криворізької міської ради Дніпропетровської області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595736" y="1700808"/>
            <a:ext cx="6400800" cy="87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b="1" dirty="0" smtClean="0">
                <a:solidFill>
                  <a:srgbClr val="FF0000"/>
                </a:solidFill>
              </a:rPr>
              <a:t>«</a:t>
            </a:r>
            <a:r>
              <a:rPr lang="uk-UA" b="1" dirty="0" err="1" smtClean="0">
                <a:solidFill>
                  <a:srgbClr val="FF0000"/>
                </a:solidFill>
              </a:rPr>
              <a:t>Бібліогід</a:t>
            </a:r>
            <a:r>
              <a:rPr lang="uk-UA" b="1" dirty="0" smtClean="0">
                <a:solidFill>
                  <a:srgbClr val="FF0000"/>
                </a:solidFill>
              </a:rPr>
              <a:t>» на сервісі С</a:t>
            </a:r>
            <a:r>
              <a:rPr lang="en-US" b="1" dirty="0" err="1" smtClean="0">
                <a:solidFill>
                  <a:srgbClr val="FF0000"/>
                </a:solidFill>
              </a:rPr>
              <a:t>alameo</a:t>
            </a:r>
            <a:endParaRPr lang="en-US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083685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404664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CALAMEO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990600"/>
            <a:ext cx="86741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4095253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476672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З’явиться форма для створення публікації . Натисніть на кнопку «Перегляд» і виберіть документ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із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жорсткого диска вашого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комп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ютера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hape 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5553" y="1772816"/>
            <a:ext cx="8052894" cy="47424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9130406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332656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Натисніть на кнопку «Почати завантаження» і спостерігайте за різними кроками конвертації вашого документа в публікацію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CALAMEO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hape 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0650" y="1628800"/>
            <a:ext cx="8147814" cy="48772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9407463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Shape 1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9552" y="476672"/>
            <a:ext cx="8496944" cy="60617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6712434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01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404664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завантаження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публікації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потрібно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буде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переглянути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hape 1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9552" y="1412776"/>
            <a:ext cx="8424936" cy="50475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6821599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F:\Школа молодого бібліотекаря\Газета 2014р. Перевірила Трегуб О.В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1" y="-1"/>
            <a:ext cx="4604084" cy="651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Школа молодого бібліотекаря\Газета 2014р. Перевірила Трегуб О.В.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1" y="-1"/>
            <a:ext cx="4604084" cy="651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Школа молодого бібліотекаря\Газета 2014р. Перевірила Трегуб О.В.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383" y="-9486"/>
            <a:ext cx="4591462" cy="649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:\Школа молодого бібліотекаря\Газета 2014р. Перевірила Трегуб О.В.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238" y="-31952"/>
            <a:ext cx="4607347" cy="6516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055860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2276243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F:\Школа молодого бібліотекаря\80865348_3896521_cv014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1609">
            <a:off x="4281273" y="2778282"/>
            <a:ext cx="4926394" cy="386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91774" y="548680"/>
            <a:ext cx="73448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Нехай для вас квітує білий світ,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житті збуваються найкращі ваші мрії,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доля </a:t>
            </a:r>
            <a:r>
              <a:rPr lang="uk-UA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посила</a:t>
            </a:r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 сотню літ 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Здоров’я, миру, </a:t>
            </a:r>
            <a:r>
              <a:rPr lang="uk-UA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щастя і </a:t>
            </a:r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надії.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Море вам радості, світла й тепла,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Море вам успіхів, гори добра,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Будьте веселими, будьте щасливими,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Будьте в житті і у праці красивими.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618c2f11ba0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62221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1800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7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F:\книги в картинках\Копия bv00000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88840"/>
            <a:ext cx="5155084" cy="4248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05674" y="548680"/>
            <a:ext cx="750615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</a:p>
          <a:p>
            <a:pPr algn="ctr"/>
            <a:r>
              <a:rPr lang="uk-UA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uk-UA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зустрічі на </a:t>
            </a:r>
            <a:r>
              <a:rPr lang="en-US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CALAMEO</a:t>
            </a:r>
            <a:r>
              <a:rPr lang="uk-UA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3868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404664"/>
            <a:ext cx="813690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/>
              <a:t> </a:t>
            </a:r>
            <a:r>
              <a:rPr lang="uk-UA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Що таке інтерактивна публікація?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Це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інтерактивний електронний документ для читання з комп’ютера. При цьому створюється враження, що читаєш паперовий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документ: можна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перегортати сторінки, відмічати цікаві місця, збільшувати масштаб зображення в журналах, брошурах, звітах, презентаціях.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F:\Школа молодого бібліотекаря\1c26eea14b9c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3999467"/>
            <a:ext cx="2331962" cy="285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885759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620688"/>
            <a:ext cx="79928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/>
              <a:t> </a:t>
            </a:r>
            <a:r>
              <a:rPr lang="uk-UA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кого розрахований </a:t>
            </a:r>
            <a:r>
              <a:rPr lang="en-US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CALAMEO</a:t>
            </a:r>
            <a:r>
              <a:rPr lang="uk-UA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всіх, кому необхідне динамічне, інноваційне середовище, яке відповідає новим стандартам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язку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F:\Школа молодого бібліотекаря\post-5-125258072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414485"/>
            <a:ext cx="3617838" cy="335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9700411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764704"/>
            <a:ext cx="842493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/>
              <a:t> </a:t>
            </a:r>
            <a:r>
              <a:rPr lang="uk-UA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Перевага</a:t>
            </a:r>
            <a:r>
              <a:rPr lang="uk-UA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інтерактивної </a:t>
            </a:r>
            <a:r>
              <a:rPr lang="uk-UA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публікації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Економія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витрат і часу на публікацію, друкування, розсилку копій. Інноваційний, оригінальний, захоплюючий засіб зв’язку, який відразу пробуджує читацький інтерес.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Легкий доступ і файлове зберігання, доступне в Інтернеті в будь-який час.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F:\Школа молодого бібліотекаря\1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400" y="4317004"/>
            <a:ext cx="2599047" cy="220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968348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7898" y="116632"/>
            <a:ext cx="842493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/>
              <a:t> </a:t>
            </a:r>
            <a:r>
              <a:rPr lang="uk-UA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 опублікувати документ?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Щоб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опублікувати документ на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CALAMEO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, необхідно спочатку створити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акаунт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. Це безкоштовно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Після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активації свого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акаунту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зайти на сервіс, увівши свою адресу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і пароль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Увійти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hape 47"/>
          <p:cNvPicPr preferRelativeResize="0"/>
          <p:nvPr/>
        </p:nvPicPr>
        <p:blipFill rotWithShape="1">
          <a:blip r:embed="rId4">
            <a:alphaModFix/>
          </a:blip>
          <a:srcRect r="3436" b="7816"/>
          <a:stretch/>
        </p:blipFill>
        <p:spPr>
          <a:xfrm>
            <a:off x="498765" y="2348880"/>
            <a:ext cx="8645235" cy="4115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164589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404664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Натисніть на кнопку «Створити публікацію», яка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знаходиться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зверху справа на кожній сторінці сайту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CALAMEO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48"/>
          <a:stretch/>
        </p:blipFill>
        <p:spPr bwMode="auto">
          <a:xfrm>
            <a:off x="494400" y="2339039"/>
            <a:ext cx="8601699" cy="3623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4940537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404664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В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ідкрилося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вікно «Вибрати файл на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комп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ютері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40" y="1354128"/>
            <a:ext cx="8674100" cy="517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8499421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404664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Файл загрузився, виконуємо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налаштунки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990600"/>
            <a:ext cx="86741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105379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404664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CALAMEO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990600"/>
            <a:ext cx="86741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9572910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347</Words>
  <Application>Microsoft Office PowerPoint</Application>
  <PresentationFormat>Экран (4:3)</PresentationFormat>
  <Paragraphs>37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Підготувала завідувач бібліотекою Сластіна В.О.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Криворізька загальноосвітня школа І-ІІІ ступенів №102 Криворізької міської ради Дніпропетровської області</dc:title>
  <dc:creator>Тоня Ткачук</dc:creator>
  <cp:lastModifiedBy>Admin</cp:lastModifiedBy>
  <cp:revision>29</cp:revision>
  <dcterms:created xsi:type="dcterms:W3CDTF">2014-12-11T07:39:08Z</dcterms:created>
  <dcterms:modified xsi:type="dcterms:W3CDTF">2017-02-17T12:10:45Z</dcterms:modified>
</cp:coreProperties>
</file>