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81" r:id="rId11"/>
    <p:sldId id="282" r:id="rId12"/>
    <p:sldId id="283" r:id="rId13"/>
    <p:sldId id="306" r:id="rId14"/>
    <p:sldId id="295" r:id="rId15"/>
    <p:sldId id="263" r:id="rId16"/>
    <p:sldId id="284" r:id="rId17"/>
    <p:sldId id="296" r:id="rId18"/>
    <p:sldId id="305" r:id="rId19"/>
    <p:sldId id="264" r:id="rId20"/>
    <p:sldId id="288" r:id="rId21"/>
    <p:sldId id="289" r:id="rId22"/>
    <p:sldId id="287" r:id="rId23"/>
    <p:sldId id="286" r:id="rId24"/>
    <p:sldId id="268" r:id="rId25"/>
    <p:sldId id="265" r:id="rId26"/>
    <p:sldId id="299" r:id="rId27"/>
    <p:sldId id="266" r:id="rId28"/>
    <p:sldId id="297" r:id="rId29"/>
    <p:sldId id="290" r:id="rId30"/>
    <p:sldId id="291" r:id="rId31"/>
    <p:sldId id="292" r:id="rId32"/>
    <p:sldId id="267" r:id="rId33"/>
    <p:sldId id="300" r:id="rId34"/>
    <p:sldId id="301" r:id="rId35"/>
    <p:sldId id="302" r:id="rId36"/>
    <p:sldId id="303" r:id="rId37"/>
    <p:sldId id="304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11" autoAdjust="0"/>
  </p:normalViewPr>
  <p:slideViewPr>
    <p:cSldViewPr>
      <p:cViewPr varScale="1">
        <p:scale>
          <a:sx n="46" d="100"/>
          <a:sy n="46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2BD7-BDDA-4750-9413-A01976B5CC49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D88C-EBE1-45AA-9F8D-8A74E2472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6A72A-39AF-40D6-A39E-D067E899AEA5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7FEF-0637-4EA8-A7EF-BD65F00D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AFAC6-F4B9-46E7-9A2E-5E578D9D749E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D4BF-072C-4B11-A6F5-434EEF375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AD2F-4DB9-402C-BEF6-4F11787D33A5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BECEC-3AD9-4D8E-B95C-695E2978C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C9C6C-18C0-4131-B17D-949414B0C3ED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64324-0C5B-49BB-A8E1-29E0C970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993C-AB42-4706-8FD8-405805F764D9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982B-83DA-4B38-88E3-4C508DFA1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ED867-EFB6-49FF-ABE2-E1D4395599F0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0CB08-90B9-490F-90D2-4B01B26C4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EEF6-1BC6-4E18-B511-5688233439AD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19D7-F141-4D92-A589-E330488B9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F6D4-272E-4978-BDE4-923D66F2B6F8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6A549-F727-4BEF-9AF0-9EA902431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11A3-E2E7-4043-9D49-74A3BEA51541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F128-AF57-4679-B90F-F1F270FEE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B994-7C77-459C-B18F-EEDA7C530C9E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7CA9-05EE-4964-B316-2B02FCB61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747D2-1C90-4879-AAF6-3599B1360864}" type="datetimeFigureOut">
              <a:rPr lang="en-US"/>
              <a:pPr>
                <a:defRPr/>
              </a:pPr>
              <a:t>2/13/2015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9F139-58D1-4F82-9DD0-FB079695D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21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22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71;%20&#1080;%20&#1059;&#1082;&#1088;&#1072;&#1080;&#1085;&#1072;\divchinka_rusyava.mp4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1;%20&#1080;%20&#1059;&#1082;&#1088;&#1072;&#1080;&#1085;&#1072;\Gimn_Ukrainy_-_polnaya_versiya_(get-tune.net).mp3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cherka.ru/UserFiles/Image/67/33-1.jpg" TargetMode="External"/><Relationship Id="rId13" Type="http://schemas.openxmlformats.org/officeDocument/2006/relationships/image" Target="../media/image26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hyperlink" Target="http://fotki.yandex.ru/users/winipuha2007/view/34163/" TargetMode="External"/><Relationship Id="rId17" Type="http://schemas.openxmlformats.org/officeDocument/2006/relationships/image" Target="../media/image28.jpeg"/><Relationship Id="rId2" Type="http://schemas.openxmlformats.org/officeDocument/2006/relationships/audio" Target="../media/audio1.wav"/><Relationship Id="rId16" Type="http://schemas.openxmlformats.org/officeDocument/2006/relationships/hyperlink" Target="http://nature.doublea.ru/pix/solovey1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5" Type="http://schemas.openxmlformats.org/officeDocument/2006/relationships/image" Target="../media/image27.jpeg"/><Relationship Id="rId10" Type="http://schemas.openxmlformats.org/officeDocument/2006/relationships/hyperlink" Target="http://img-fotki.yandex.ru/get/24/giva-nadiya.5/0_fe5f_de99d9b1_XL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hyperlink" Target="http://upload.wikimedia.org/wikipedia/commons/thumb/5/50/Tachycineta_bicolor1.jpg/270px-Tachycineta_bicolor1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71;%20&#1080;%20&#1059;&#1082;&#1088;&#1072;&#1080;&#1085;&#1072;\Ukrainskaya-pesnya-pro-rushnik-Pisnya-pro-rushnik(muzofon.com).mp3" TargetMode="Externa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1;%20&#1080;%20&#1059;&#1082;&#1088;&#1072;&#1080;&#1085;&#1072;\Detskie-ukrainskie-pesni-Matusya(muzofon.com).mp3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uk-UA" dirty="0" smtClean="0"/>
              <a:t>Моя Батьківщина – рідна Україна</a:t>
            </a:r>
            <a:endParaRPr lang="ru-RU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400800" y="5638800"/>
            <a:ext cx="27432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Вчитель  </a:t>
            </a:r>
          </a:p>
          <a:p>
            <a:pPr>
              <a:spcBef>
                <a:spcPct val="50000"/>
              </a:spcBef>
            </a:pPr>
            <a:r>
              <a:rPr lang="uk-UA"/>
              <a:t>Бердянської ЗОШ І-ІІІст </a:t>
            </a:r>
          </a:p>
          <a:p>
            <a:pPr>
              <a:spcBef>
                <a:spcPct val="50000"/>
              </a:spcBef>
            </a:pPr>
            <a:r>
              <a:rPr lang="uk-UA"/>
              <a:t>Полієвець Н .В</a:t>
            </a: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://freemarket.kiev.ua/images_message/291/280619/854767/1504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4" descr="http://os1.i.ua/3/7/10367233_44633bd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6" descr="http://vremiadengi.com/ifls/small-image/120924-163841-57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uk-UA" b="1" i="1" smtClean="0"/>
              <a:t>         ФІЗКУЛЬТХВИЛИНКА</a:t>
            </a:r>
            <a:endParaRPr lang="ru-RU" b="1" i="1" smtClean="0"/>
          </a:p>
        </p:txBody>
      </p:sp>
      <p:pic>
        <p:nvPicPr>
          <p:cNvPr id="5" name="divchinka_rusyava.mp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7315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/>
          <a:lstStyle/>
          <a:p>
            <a:pPr algn="ctr"/>
            <a:r>
              <a:rPr lang="uk-UA" smtClean="0"/>
              <a:t>Державні символи</a:t>
            </a:r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15" descr="1264157801_sobor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4000" cy="691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643050"/>
            <a:ext cx="8627490" cy="280076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cs typeface="+mn-cs"/>
              </a:rPr>
              <a:t>Державні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n-lt"/>
                <a:cs typeface="+mn-cs"/>
              </a:rPr>
              <a:t>символи України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Наш прапор</a:t>
            </a:r>
            <a:endParaRPr lang="ru-RU" dirty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http://sota-mobile.com/_nw/0/309318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6" descr="0703221027_tryz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1550" y="0"/>
            <a:ext cx="3092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4414" y="214290"/>
            <a:ext cx="4608512" cy="1571636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+mj-ea"/>
                <a:cs typeface="+mj-cs"/>
              </a:rPr>
              <a:t>Державний Герб України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1563" y="2571750"/>
            <a:ext cx="7858125" cy="388302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uk-UA" sz="3600" b="1">
                <a:latin typeface="+mn-lt"/>
                <a:cs typeface="+mn-cs"/>
              </a:rPr>
              <a:t>Герб – це офіційна емблема держави.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uk-UA" sz="3600" b="1">
                <a:latin typeface="+mn-lt"/>
                <a:cs typeface="+mn-cs"/>
              </a:rPr>
              <a:t>Герб означає в перекладі з німецької “спадщина”.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uk-UA" sz="3600" b="1">
                <a:latin typeface="+mn-lt"/>
                <a:cs typeface="+mn-cs"/>
              </a:rPr>
              <a:t>Сучасний Герб України символізує спорідненість поколінь, мир і творчу працю українського народу.  </a:t>
            </a:r>
            <a:endParaRPr lang="ru-RU" sz="3600" b="1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8" descr="Ukraine"/>
          <p:cNvPicPr>
            <a:picLocks noChangeAspect="1" noChangeArrowheads="1"/>
          </p:cNvPicPr>
          <p:nvPr/>
        </p:nvPicPr>
        <p:blipFill>
          <a:blip r:embed="rId3" cstate="print"/>
          <a:srcRect l="9654" r="9897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42920" y="285728"/>
            <a:ext cx="8401080" cy="1082660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+mj-ea"/>
                <a:cs typeface="+mj-cs"/>
              </a:rPr>
              <a:t>Державний гімн України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1285875" y="1285875"/>
            <a:ext cx="7500938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latin typeface="Calibri" pitchFamily="34" charset="0"/>
              </a:rPr>
              <a:t>Гімн – це урочиста пісня, виконання якої пов'язане зі святковими урочистостями, офіційними державними заходами, військовими парадами </a:t>
            </a:r>
          </a:p>
          <a:p>
            <a:pPr algn="ctr"/>
            <a:r>
              <a:rPr lang="uk-UA" sz="4000" b="1">
                <a:latin typeface="Calibri" pitchFamily="34" charset="0"/>
              </a:rPr>
              <a:t>(муз. М. Вербицького, слова П.Чубинського).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2" name="Gimn_Ukrainy_-_polnaya_versiya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458200" y="6248400"/>
            <a:ext cx="685800" cy="60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solidFill>
                  <a:srgbClr val="993300"/>
                </a:solidFill>
                <a:latin typeface="Constantia" pitchFamily="18" charset="0"/>
              </a:rPr>
              <a:t>Народними символами України є:</a:t>
            </a:r>
            <a:endParaRPr lang="ru-RU" sz="2800" b="1" i="1">
              <a:solidFill>
                <a:srgbClr val="993300"/>
              </a:solidFill>
              <a:latin typeface="Constantia" pitchFamily="18" charset="0"/>
            </a:endParaRPr>
          </a:p>
        </p:txBody>
      </p:sp>
      <p:pic>
        <p:nvPicPr>
          <p:cNvPr id="6" name="Picture 10" descr="Верб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1943100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барві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013325"/>
            <a:ext cx="1677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Топол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3429000"/>
            <a:ext cx="14589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1331913" y="908050"/>
            <a:ext cx="2016125" cy="649288"/>
          </a:xfrm>
          <a:prstGeom prst="downArrowCallout">
            <a:avLst>
              <a:gd name="adj1" fmla="val 77628"/>
              <a:gd name="adj2" fmla="val 77628"/>
              <a:gd name="adj3" fmla="val 16667"/>
              <a:gd name="adj4" fmla="val 66667"/>
            </a:avLst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i="1">
                <a:solidFill>
                  <a:srgbClr val="993300"/>
                </a:solidFill>
                <a:latin typeface="Constantia" pitchFamily="18" charset="0"/>
              </a:rPr>
              <a:t>рослинні</a:t>
            </a:r>
            <a:endParaRPr lang="ru-RU" sz="2400">
              <a:latin typeface="Constantia" pitchFamily="18" charset="0"/>
            </a:endParaRP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867400" y="908050"/>
            <a:ext cx="2016125" cy="649288"/>
          </a:xfrm>
          <a:prstGeom prst="downArrowCallout">
            <a:avLst>
              <a:gd name="adj1" fmla="val 77628"/>
              <a:gd name="adj2" fmla="val 77628"/>
              <a:gd name="adj3" fmla="val 16667"/>
              <a:gd name="adj4" fmla="val 66667"/>
            </a:avLst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i="1">
                <a:solidFill>
                  <a:srgbClr val="993300"/>
                </a:solidFill>
                <a:latin typeface="Constantia" pitchFamily="18" charset="0"/>
              </a:rPr>
              <a:t>тваринні</a:t>
            </a:r>
            <a:endParaRPr lang="ru-RU" sz="2400" b="1" i="1">
              <a:solidFill>
                <a:srgbClr val="993300"/>
              </a:solidFill>
              <a:latin typeface="Constantia" pitchFamily="18" charset="0"/>
            </a:endParaRPr>
          </a:p>
        </p:txBody>
      </p:sp>
      <p:pic>
        <p:nvPicPr>
          <p:cNvPr id="11" name="Picture 20" descr="Трутень и чорнобривец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81400"/>
            <a:ext cx="1584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калина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5516563"/>
            <a:ext cx="136048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3" descr="Картинка 16 из 424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752600"/>
            <a:ext cx="17287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 descr="Картинка 2 из 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3357563"/>
            <a:ext cx="17637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Журавель">
            <a:hlinkClick r:id="rId12" tooltip="Перейти к следующему фото автора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1725" y="3357563"/>
            <a:ext cx="12223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Картинка 3 из 112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850" y="5427663"/>
            <a:ext cx="1547813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7" descr="Картинка 11 из 12462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9338" y="5084763"/>
            <a:ext cx="1979612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2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2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2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2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12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2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12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12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12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12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" name="Picture 5" descr="260px-Will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199"/>
            <a:ext cx="5029200" cy="671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76200" y="1524000"/>
            <a:ext cx="8229600" cy="48006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3600" smtClean="0"/>
              <a:t>Мета: Розширити і закріпити знання </a:t>
            </a:r>
          </a:p>
          <a:p>
            <a:pPr algn="ctr">
              <a:buFont typeface="Wingdings 2" pitchFamily="18" charset="2"/>
              <a:buNone/>
            </a:pPr>
            <a:r>
              <a:rPr lang="uk-UA" sz="3600" smtClean="0"/>
              <a:t>          про Україну – рідну Батьківщину.</a:t>
            </a:r>
          </a:p>
          <a:p>
            <a:pPr algn="ctr">
              <a:buFont typeface="Wingdings 2" pitchFamily="18" charset="2"/>
              <a:buNone/>
            </a:pPr>
            <a:r>
              <a:rPr lang="uk-UA" sz="3600" smtClean="0"/>
              <a:t>          Прищеплювати інтерес до </a:t>
            </a:r>
          </a:p>
          <a:p>
            <a:pPr algn="ctr">
              <a:buFont typeface="Wingdings 2" pitchFamily="18" charset="2"/>
              <a:buNone/>
            </a:pPr>
            <a:r>
              <a:rPr lang="uk-UA" sz="3600" smtClean="0"/>
              <a:t>          вивчення її географії, історії, </a:t>
            </a:r>
          </a:p>
          <a:p>
            <a:pPr algn="ctr">
              <a:buFont typeface="Wingdings 2" pitchFamily="18" charset="2"/>
              <a:buNone/>
            </a:pPr>
            <a:r>
              <a:rPr lang="uk-UA" sz="3600" smtClean="0"/>
              <a:t>          звичаїв і культури.</a:t>
            </a:r>
            <a:endParaRPr lang="ru-RU" sz="36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6" descr="http://static.panoramio.com/photos/large/94597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89154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http://fitopark.eu/votana/img-votana/top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4495800" cy="678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10" descr="http://oazis-cvetov.ru/_ph/4/912849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http://static.iloveukraine.com.ua/p/0/70/70118/10c4b4fc1418795375e5cf716347f0d9_600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05400" cy="680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http://image.tsn.ua/media/images2/original/Apr2012/383592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66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6" descr="http://hutsul.museum/upload/iblock/601/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1" name="Picture 2" descr="http://hameleons.com/uploads/posts/2012-06/1340889923_mal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124200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 descr="Газетная бумага"/>
          <p:cNvSpPr>
            <a:spLocks noChangeArrowheads="1"/>
          </p:cNvSpPr>
          <p:nvPr/>
        </p:nvSpPr>
        <p:spPr bwMode="auto">
          <a:xfrm>
            <a:off x="228600" y="0"/>
            <a:ext cx="8643938" cy="120015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2400" b="1">
                <a:solidFill>
                  <a:srgbClr val="660066"/>
                </a:solidFill>
                <a:latin typeface="Constantia" pitchFamily="18" charset="0"/>
              </a:rPr>
              <a:t>	Існує багато  легенд, казок, пісень, віршів про дорогі і рідні нашому серцю символи. Вони відтворені у вишивках на сорочках, рушниках.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Picture 2" descr="http://valeritex.com/images/stories/virtuemart/product/ukrainskaya-sorochka-vyshivanka-dlya-malchika-3-6-let-1661-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25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AutoShape 8" descr="data:image/jpeg;base64,/9j/4AAQSkZJRgABAQAAAQABAAD/2wCEAAkGBhQSEBUUExQWFBUWGRwaGRgYGBgYGBgYGR0ZHBsYGhkXGyYeGBojGhgdHy8gJCcpLCwsGB4yNTAqNSYrLCkBCQoKDgwOGg8PGiwkHyQtLCwsLCwsLCwsLCwsLDIsLCwsLCwsLCwsLCwsLCwsLCwsLCwsLCwsLCwsLCwsLCwsLP/AABEIAPcAzAMBIgACEQEDEQH/xAAbAAACAgMBAAAAAAAAAAAAAAAEBQMGAQIHAP/EAEIQAAECBAMFBQUFBwQCAwEAAAECEQADITEEEkEFUWFxgQYikaGxEzLB0fAUI0JSggdicpKisuEkM8LxFtJTc+I0/8QAGgEAAwEBAQEAAAAAAAAAAAAAAwQFAgEGAP/EADMRAAICAQMCAwYGAQUBAAAAAAECAAMRBCExEiITQVEFMmFxgfAjM5GhscHhFFJy0fEV/9oADAMBAAIRAxEAPwANUub7TLL7xAqHHJq3JqwjGC2+Uql5nEss5y2GYhTsTbKbPC/Fz2mupUxKVAglNNKPpUxFJluZYS1wwUQmlddCXPiIVrpRkBaEs1DoekR/N2yad1MwJfMQohK9wlmrFiHd7RJhcehcpZeUZoQpWTMqWE5TVJUfeXqAPGK1LmgTUuglILlIdzwYf46QYicFBssxKQ+UOKF3uQBqTUm8E/09XAEBm0jqwZY8XjzKlylMwUlJU+bMCQvM1agKSP5okxGImAe0QXlqfIaPvDjR4q4TnCEJqAQCl3fWpTqogWoGSK1hlgUtMUpawZKVK7oUQ7sO6CBROatoxZo0I7RvC6XWeG3fuIzxOImSiQVVG5m9IiRtWYU5lKoOA8BGqlJUFd0ZSCXJJKRwOpaAMVjcqQwYt3R+Ub+b/Vol9AZsAT2FCKyDYZhc/bi0D3qsWSwfqfhAf/ks8uym5AaHlAOGwi5kxk95ZqCC/N90WfC7FTLd2Ut6qshJJLs1yPAdGgriqodwGYS0VVjcAwbCY7FrDghKbZlBKRyFK8g8PMMtd1qKyB+FCUh+anP9MYQBU3VvN2+AppGVnfavWwaEnuBOAokyxw3AAmMHtD2jKRlUmo97M5SW/CBB0vEC2UeJHwMJuzeyhh5XswoK7xU41exaugENUiAXOA5C8fKBUZXcTBmaZfBXVqp3CBcZh5ig8uYBwXLBH8yC/lBVvrhHiKa+kZW4jyE7gCVTEbSxUpQ9olIQ/vAOkgM7KrXzgGZ2mmAhWRJDChDG+jEva7b6RdJsoEHz42oQaKHOEO0+zQbPJAST7yalLfmTcjiL7nipp9RS/a64MKCh5EjkdoSQ6cuWla0O5QenMRpN7SLScpQlxxPzhPiimUpIlErLfeO/er+XROo1rXSCpKgsBj3TRILFjqg8TpXQDkd6FQ7jaOVJWR1ERjL7SKBfIm73O5o1mdplapoDv3Nw4QErDjLmzJygs+RV93CJfsdE6g7pbi1fxQHpr9P5mmpqHl/MI/8AIgS+UuKUU3Q06xNM7WmtF1Le/bytCHZ+AV7VZKQyg+tA1ClIVV+vwgtWESKsQBcgksW1Sqt40yV5x/cXqrrsXJXeMJfasv7q/wCasOtn9oHRYGp94kn1inz5OVQG8OCLENd+Ytwh3sh/Z6XN443YvUkFqNOirkRBPlLUSy2TYvr0r4wItYuwToA71/MWP1WJtpsFZSVVsE2NRfx9Yg+zBKGUlOZTEDvZkA2UW7oehY1bdFGresTzNhxbvxG6ZKEJGT8VjqTvMQFDuLguOf0IFwmIzMym3gdaRsvFiWBV6HdvjAGTPVGxFTqz2wvDghCCgVClJAQhWYhPeKyqyrsw0EbHDzZmVIQe8opFg6s1QNwe/KJJCUSkAqMzOCmiWCFJUEqLrNsyi1CGaIxjFJmJzZ/aB1IKVd0LWo5lgWIPgQ94byVUzxmAz5EaT8OUD2dHeocMVaJew+UK8ThVpmLQQcxJTWhBbUbj8jBG2JzrIexL8S1flBuwpJf2qnUU92W9e9p0TU9IjKwrQseZ72smtA37fGM9m7MEoFAosj7xQ0ce4DodTufjBa5ACSlLAaCtH+HCJJcpgz8ybkmpJ4kxkBiecR3tLt1GIuxY7yBqPq1vrr5x5NKkjV6/OFm3u0aMMMoZUwhwl2Yb1nQPpc6b4qaxiMUCpZJDsEiic1wkI3tvc8aGHKNK9wydhPkTqlyn9osOkkGaD/DWtNQOEQf+WyBqpj+6frWKXNkV48NIytIAq4h0ez68bkymmgXA6jOgYXbcmZRKw72NDY6KvBzxy0pvFi2Dt8oARMLoNATdPzELX6DpXqrOYvdoioJWW4qv9bojnGlqn4fQjAIrQeEYBpTQxOGxk+V3tFs5QVnl90hiogNckZ6fQPOEOGm5VVBEpZyg7ilqjilwevGL9MS9CHDNzBFRFS2vgMgWlIZmsT3mdQVkTUlrqVSrBmi3o7fFTw25jVNvTtJ0ElC6JPeAUkkgBYHvBrg3beDHkzykJ1KbqFEqLUSAAAfCAJGNK8gBYzMstZO8KAChW4EMJmCQ8sEoZQUub3u+EoU3sx+VqOaFRzVAEGr0pfmB1msXTv0FcnmLdoYxUmaJRQyiKuxVwBuAHemkE4PaYU70IpRPNwocYUbSkEzqEhMxPvF1OxcMVORUNfRnYwb9iS0xaSAQCUJJAfKUAu9CQFEtDTaRGXAkpPalinLjb0h2NCWTlIYKLDcFBJboX8YYbGb2dQTU/DjCSUUJVLQklYUkHusXV+98tGNIfbNlFKSk6KI8GhHUVGpMGUK9WuorwOYhxVJoUW1Z7O4Z20YEdYHb2qyVrAzEKU1gS1iPqkMtrywSlw97c/OFOLlFCQwOUM6QN++p8IYosHQBI+o0rHL+UGny0OQkFJZOpuSB4MYIlYJpLhClLcVGVSEpLe9Qlz0FNYFXNBWSgEDR3d9AX3XMNcNOBwyZfecElTEZVe6BQcG8Lw1kDeIhHbtkc6bmKklRZLNqBQdQK8oYbKkAD2ivwpLOQ76AD6pziDCywFTB7Q5V70hyWTf+Y7hTSCMHs2av3Ja1BqEJLULXtpC19hZekHmV9DoAG67dgJGuXmUSauTFswGFyhKfyD+pVVHwYeMJcFsxYWAvKkJU6iVoHlmq/CLHh6i4JJJooE1J3GI+rJwAJeucEbTcn68YA25tNOHkrmEO1g91GgT4wepO+kUz9oeLy/Z02GZSz+gU9TCemr8S0LFDKsqaVrUuYcyiSVHerU8hYDSsWnY2PKUh0qcWOY0AcpA1SkKY91nBO+K3gZBLOC9H5s5JPEnzFosKZsuWkFakpBtmo44AX136R6N7OjZY4hrK4bgSRUjMtRNHINHNS/En4xvN2aCBc1ALjQ8x9UgM9o0P3EqWdGpa16+XqYIO2ZmV1YYgHeVU6+zbWBeFqW3Cn9h/MHb7TqQ4DfpvAcbswoSViz1HAkgKD1am6A0UPOG0vtHJWShaSlxV2UmptSuu56mF2IklFDpY6EPQg6gjWC1lx2uN41pNWlwKq2Za+z2OzymJqih4hqfXCGqjTr9NFS7OYgpnNooEdWcfXGLWtVufjQxF1VfRbtwd4lqE6LCJ7NXpCbtAklBZjViFe7ahPIEitocL+cAbYwueTNr+F+oLehj7St0WAiBU7xMrYKJcpJWsFS1MkANUtWvupDgksTwo8CY2epK3mpop+8GdYBCQcwAzA3dhaDBjCF+3kJKpigASaoS4yrBFGNBV9KXMLMbjsk5KgcygKk1SFAlso0Tzj1LDpG08+zPff37n7/Sa7QxWmVilmBSRl1sbf5iVGOR7PIUJmJAzVcFKizkKHHSMbP2fmU6zc1JqSTx3wZtPZiBKVMCcrEBJBqal3c2obbo4HPOJQt9mKqDu7v2zEc3EHNmACQzAJdg76mLNsTaDynVck7t8KcDLlplPNJc1FCRRw1NaBuZgnZSSZSSN6r8FEekK68Dwhn1kzTuVc4kmOmOUvuPrEi0kKBDguGa9AAkcyxgbEy6jin4mJcXNCVFg5JI/9j4MPGJw8gJ6JN1xBwrKrRSighSld4VYsDvfW0MZWy8wuE1Z2cMCDRg5VS2ggHDYYKWEglglySGIT3WIrUl6c4teHkhKbNQ0Ggu3+dax9fd4YwdzNKqr7oxI8FsyXL91LkfiUAS/dsLJtxPGD8oN6lta+sRov9fWkTJESbLWbkzQ9ZiWAOH1wjKkvdjzDxqPryjIuOUCnZj2OgLWp+Hw06RQu38xX2qR+b2arVuoBxvt6R0HM/l8I53+0ySfayFAtmSpDnTvBzTcDD2gObhn4/xF9QT0Z+UBwsybOX7LDpzF6rNk0YuS4epryoWi67I/Z7JDzMSoz5jOXJSgMBdqkcy3CK3s3b0rD5ZaVAAa2rvLUi0YlZxMgoSe6XzAH3hSnLVuEWfE6TsMRV6y/vGMML2pwcpRRh0Z2LPKQEoGnvlgfEw5w21UzAaNzL790cw2j2XnpKDKyEkkTHy/d7gM9hl/KPEx0Dsj2cEqUAokm7l3uWppTSD5JxgwGFHIiLt9sdCpJmpQEqlnvEC6CTU8qKHWK5gE58MnMQXzUrRlKoLsemovHUNt4ZJkqCrKSUn9Th/OOOnEqkKYFxmZSDoUuHG4sCPV9BurMMDkTlNopu6z5jEbYd0TUm9i7N0/6i3rr0PwMUzHTgSGBFi25wKU4Rb0LJSg6lieof1iXq9+lpe1BLYPwkpNQN8QTiDLUCWBlzHN2pdhe0ZWsZ09TA+LDSlmzImfL4wtUMMIrjO0qODw6SpRzKly9HUylMHJ5mzDeBGs3Z9EsCiYElUwLYfiZOW5tqrfyjMrFEJSEMkhQIVdSSK92l+P+Y9iMX7WYp0hS5hZOmWzXtV35R6nkYkCxLKbMnkGMdlzwQGLFweGse25i0lDBT0LAbyRrms7mopCmbJyhSkqLAkpO8BaUA9XP8pgeQjMoZz3deDk1jPQTtKNntNCuQDmHyNoAygCEnmLFq/PrBuyEPKoTc2LC+6FUiQMygSlgHCqVcD3Rz1h1hlEpBSUgV0bXdpWAa45QfOTdKvcZHiFkTUPuD9C5tGJzugs4AruqHNXodxjOOT94P4D6KiOepJSQSQphStfdao7rXcGoIpCFYziegU4EM2JhmSVbwTyALJ838osctfdhLs73P0JHiSfjDWQaQjqN2Jm/hCZevL5xS9tduVrWqXhbCmZnKm/LRgONzekOO2OPMrAzCCxWEoH6jX+l4rfYnZ4UcyiGYvyDfGN6WlCpscZ9ICxz1BBt6yTZ2z8XNOZUyadfeUT5FhEuNkY/AqzkrMpwcxzLRWrKu27S1It0vtBh0rKAsPSjEW6NFhG1pSEferQgKoM6gM1LB7w6B1bEDHygmBA7cys7F28nEpJAyqSQFB33VB3UMV79puGfDy1blEdFD/8wZgUy5G0ZqJReWtsrVAcJX4Zs3jG/b2S+DJ/KoH1T/yhJVFWpXHEK+bKTmUUS1YiUCkgEEJUDpSpAt8YvPYcGVmkrJPdzpcN3aA0MUbsdjhLxISTSYCP1ByPIkRedozMhlzgCchZQFzLUwVQbmfxivYcHpitfeOs/IzoEiWMxIDuR6Cz2gjD8eHqYrnZ7tArEqmGWkCUkpAWpwVqpQJFg2tbiHeHm/8AH1PjHVmCs3xWMBUpH5UuT/EVABuh8RHJtr4QDHkb1qPUoJH9UdSxYFaej0I9I5d2xXlximNQUEa1pHSC2QICwhOlj5ESfaOGD93eT6032rX4xYxOAlpciyb0smEYnBaQRYgEcLDLWtGDkWLw99kAlLNRnLVtviPedlBl+xgwBEwZ4zhnLDcdebQFtyblw66kPS+9RJB/lg4gZwf3fjCDtViAEpQNSpR5WHoYzp16rBicpXqcCJtnISZgK3CQ5U12G543XLkqmENMS1QQ5UoVsKt3bt8K4wae4reohI9T8PGHi8HlT3VFPdSkqbulN6He8V/HFbbzftHTrcOcHy9IsxK8wAACcxAKdEJHuIrqA5OrqgES8qQqmoPid++H8mWAg5Q7KJdTAXcKJ0LN0bfAsguFpOXvijAF2GitHbq5tBTqkO4kH/5z5xnaJgrOsPYcKC0WDZ6fuk219TxgDGyQksBRz6IhrsdLyhwJF4S1FnWgJj/+mWlJDjQ60DegjxChCuapyDvSkw2xkwJUlRdgB5Ewv2lIy13Ep6XB+t0DrPEPWd412cXldB/TQ+sN0LCE1O+K1srHj2ZD1QpwwqUGijyCgPGMT8YSWJd3IoKHcN1YBZSWYz5mA3EF7d7RUoSkI91yTZiaAX3OW5xD2NmuWPulnLuKEMAPE+EC9osOoSwsilQGqK1rusfCNeys9OanvAF0vUVFuEOogFOBEck3SzHsmUGZMXMKw4UCX7orQCwBfyh5i+zAxcqSfaKlrQ1tQRUE30gfG4rNIKcpXmozt56Qf2XmZcK4QUMT3ioKcB9XokbowHPJMO6dK4Er4kZNpqSioASC/wDCH8z6Qx7Vy82CxCWc5CfDvfDyjTA4cqmzJxusuOThvIDwhiUv1em+kT7nHihh5YhAvYVPnOGrUUkKBYgjodDHQez+3xOljfZQ3HfyLQi7Wdmvs6swDyixH7rn3T8DFewmNMk5kUVUObM71Hzi926hOpZMrY6dyr8Tp0jGTwSiUlSUqKXKKzF7gg2RxJrFz2dI9jKCWJP4ypRUXd7l38YpHZbtehVF9xYy34WIOoMWOf2lkSsylLSkqIq9SQNBWtoCARtGmYMdo9XOZNWt8RxMcu7ar/1ix/B8IumD2kqeQSMovlI717qamhpHPu0uICsZNOgUP6QB6iNVElojrR0piG7ExjoWkt3VsNfe0PXNV/xRdZ1E+HpHM9jKZCjvWD4A/wDtF8we0M8sA+8COo3xP1lfd1D1lfSqx06sfKTTFsoaU8OPIX8Ypm0MSZ09RSCXICRq1h1+cN+0O0G7guoV4J+Zbw5ws2fJIBWPeUcqObVV0dn3nhBNOnQvWeY9p1xlofgsMAq/dR3QTQFZBKj6t0iZAHsz7PKosynzOAb5RYBnaNJcoplFikyxoQ7kVzDiVFhwa8ZWgFWZagFFgADvoANw4xknJ3M2xzsTJpqUzAxBSA5z0yiriv4gaUiKbiAQSO+pndmYWytV99wwaIpuHIUoUcVcgEXF6Xrr8omCwkMohShmejAuD3bVq3COYxAEDPrBNoh1fqPoiD9jD7v9RhftK727yv8AhDHZJ+66mNWfliDu9wQLHYhZWlAAdnNrBRt0LtziLaClNlKsxWyUvQAh2KmrVmFRG+1lKlzJeV1Ohu6w1MRScOtaZiSUpSSCpS70S7CtSNP+4IhUJmJYdj8JXMJPVJnBRJdJYijEWII3cIuWCwyZmRbuldj6jgbXhFiNh5lOarF/3gAGWniQajnxY/YWIMsKFw4GU2tcDQ0uI1dhxleYeqojY8S3ScAggpUMyVCoNQ1YSK7DokzROlvkJICSKBwbHUNTwi9bM2XkymY2dqi4TenE/GnGC9rYQryEe6H8aeBZvAwkldqAtn6QHi1lwP3lDPtpSgqWkqANuo3w/libMklU1OWj5AXURS5tejDxhijBpSe8HpbrBC29maUyn0gjKxTAm2s7syqydopW+W6SxSQUqBpdJqDBSJjXpCntrhDKmifLoQWJG+4caimU9IFmdrEGTnPv1GTUKp/Tq8LNp2wOkc/tOVXdT9B5/mBdvsQDLTLups6uQ061jneNkZDel0nfSnmPKLanPPm1dS1lma5NAPNoRT8MfZBJ95BKSNWCikjgQRFvTL4SBYTWUKw25wT+n/v7THZuW+IQGBCnNauwdj1i/bI7JJVMzKA7pDAWqHfyPhFF7MqWmd7RKDMyIqKuxLON5tR66R0XAdt8Kis1SpamAKShdw/DjHbAWfAidTBEljw+ByJoahLnkA+nEeccex83MtZH4lHwe8Xran7RJfsFiRLmKUUtmKcqEioBc3uCBFAwn3iwFe6Kn+FPeV4s3MiOqAozE9QGsIXzJjOQQlCUasVHgSQG8APOGiMWUEEaGE+FWFKUtgHIT8S3j5Q2w8gzFAbqmjsNSwqWeBMueZ63TKEo34+xBp8vNPBUokKqVa318YYyyDmahZki+RDVLby7eJiKfhSg72AtxtzcVHBjEeCnKQSoCpLchu8n+cDYZG04FI3XjeMCPcJDNlAF1FmLlrWA/VEslSQUpUEqNMli7U6ciPSI8Ep1GtCM18zlNgwu12jRAWWNElRavvNWppu6wsR5GcYEnBmcSspDO2VZKQKhhV7VrEs2YkIL+8pyWyu536gPujX7PSjfiGYfio/SlIiThgwBLLIJ1YDQdd8c2gyBIdqGn6leQQPhBWycIVy3CmqQzPA+1U04ZleiYabBT91zUfhGmOKwRF7vcEGxpGdBNwmnifjBMmSBuJzBr3YFwxoWgDaKu/uZKT5kwfh5lQ9bU3lvI0gTDtEwvE0nSgzEMxNU0U7s4rWof/p4Z9ncCF4pIOVWU53AqcoUwP6m484BnygUlww511DWo0O+zaT9qBpYgAaNmL+ccrbuE5aewn4S4BCVHKauDahNa1aMLmllA+6Qa3pbXVJ14xohDnKHzJDp41Lj63xrLBKFuFJKVKob5Vh9NM27dFIbyJBZyQ78nHMkRBMmkpZwHH1WJMZNIUQOKi9ABvJ0EJTi2lgqopVEixIzFlEXFGpvaB7KY0is/E127hxMw62r3VEdLRyLFTSmaSNbj1jtGIkgSEpZh6AED4xxjaCXWORgtY3ieoYo6uPjGeydqpCDUhSCVuDlzIABYrDqJCkghLGqbh4WYickzlBKkkZspZISHIuGJcHK+aju7CAJmZJBGlt3GnGBvaZVFtWI4MX+YhgDaPJqA+HzHPZYiWpalOwYFtKkmmtBz3PaLOvbOHIb2qOpUgO12YF6A21NYqmziyZ7H8T+IPzhZiCCakgeJ9evWCW6NLAHycxNNXZW7V7YB2lp25teQqUUS1hayRUJVQO75lDdo5udzlRJDIexX3f0ip8Tl8IX4STmOZm3cANeLCGJBmGlBZPBO+ACoJ2iO6YG+3xD5RhgJbSk8e94l/RoY4PEZVAkOC2YCjpcEpe4ezwJRgBb4CJDMHVukZM9YAqr0njEOxuNCw7d41dyaWCRwDBohlmkQqBYRKDQwPEHQuG+E3BY0oaGn1e3jEkhYMzvOEn3mLGo3iweBzNT+YeIjZCwdQeRjJXMK1anO8bSny5UqYDWnMcjGSAkEJckgCtSaGpewrAEhTGN0LBUcxJBuADXhCpQgxC2ogzXaQ7hrZav7UQw2I/srt3juhfiQCg6d8+ibwZsuSoy6LKQ5ow+MfP+XiL3jsEF2l/ufoHxg6Sd9C4Y1/Kp7WtAG2FtN5oHoYNkAFtHUG6y1N6xlvcEXWFAuom5YANvdTD4w67HzHxUxnUZctzwdTBzyBis4/HCUFWKiwAr48uENf2YzM6Z7l1LKX1JYa7w8wlo3RXnugNU/SoHrL77YHQqF9ALqsGKje4jSViVAKJdSDb3izNQEgcfGMS5veCasskEP+EFT9VMxMabYxzSCvRy/BywYcAGHPjDZPSMycg6iFgk/KbsdTudKjvuAWblFV2liSZhYlRcMa3egfnZI5mDZuAnTVB3ANcoBWbpcE0SKkGpibAYD2VTJXmBHeUUHKcwsAcoOnxgIUsd5RWxKthuYbiiyRmuWLfu0yjrSOPbQl98jUFQ846vjcSrICULT3uCiKirAu7VtHJtoYjvKPE+ZLQyvMkawdomJcsChYkB1agcG1MEy+zHtkukZS/rv400AgfZ0p1AdVeV/rSLT2O29KUtUmYyACohZdmTd2BL3MaYsB2wGkKi3vO0q2N2T9nSsEnvAOCONwoXpSwvCFacyhxNuR3Rff2jS8ihJSy1LCZgy17hcJNHBfQhrRV8Ls/IcyvfrQVZ/j6QdLj0YPMojSeNd+Hx6yKbLIAQGc35DQcn+mEGykhA4/VIHUWU+voKfOMqnd6z7tB9PApZqVKT0iGoJy7hqYkmryjupcmAzMNCo62sGvrGk/FFZASWRqo0f5RzGYezUAbec3xGOU/vCl2sOtyeAiXZGFCyVK7zWBqHL34iFwnAHcmjbzvMWDZ0vK4bQPzZ4+fYQemPiWqDuBCfrhrEf2dJukHoHiRqxhNoBmXygI3ghnlE0Jukhw5tcEPqNawwks9VZTob/VoVbTDKQdz/ANyX8iYa4MnLmSkKUHvpuPrHLOMye+3UPQ/zJcQj7vms/wBqTBuyVgSyK+8bQJiFfdD+If2iJdny3Q/Ewq3ubxDU+4INtZYzj/6x6GJftQloC1P7wZmr90QfVoD2lN+8P8AbzhTi8bnWw90MB0DfCCJX1ADyi9YzNdobQUpRUdT4Cp+Ahp2f7Vqwc8lTqlrSyhcsLFPEO7G/hFeWjMC1W/zHpE4LRW4GurQ6FAG0m+0WYMpHG87NsvtPhp60lMxJUHI0IfNmBBFiGPNosaShSVJXVCmOYaKcVfwMcI7I4mVKxiJk1TITmNiahKmHd/eIjo4/afg5fupmLG8ISkX4kGPsDgxIWAjPnLVs8AKUnMFM9RqDlb+2MTZQVQ1qnqFUNuTxT1ftWkFeZEhY7rXSDd3NPpzGi/2jZnKZRA7rOsaPS0d2xifeIM5zH+M7qCTUshXkH9I4hilOo7nMdG2l23QuXMTkUlagyXYggAtV95jnCpRB7wIc9C3GOLzMahwwAEOTM9nKKtVW6s3hAWFUZYzglJT3gRfh9cI2mLK1ANQaRNMAoNN+jnfvGkbBwJimg22dI+stuC2X7YhWImqStaUBKhlUjKwyhRFd9BTWtYU7c7OT5JDh5b++iqfEW6w07J4hBkiWk0HdUhblJULlJNgb0tusTYpSSg/dKKFaoU5SXG57cawqbCGOZ6irKqAP0nN5OBzKIFwO6N5JA+MC5O8Hpv6xeds4IKmoWUCUrN7yWCS4NHFLtcQJtPYJWDQe0ASxFEqBAAcaF/oRsWiZZu/JlQxUwldT3dBpwvx+qRvNyqSJaXBfMovRtE263iLHqJIDF2tZi7NzvGVDIMr3Pe9Pi3WGdsAwPSTYf9v3tI0YZ5yNUmwO4C3KLBhCc6yWrlseFoT4c5psxQFJYyiji2vgYdyGzKbcnwru5ecBcx7RBfEBHr/Rk5vGER4CPafXjAZ6AwDaYqkDcvxpBWyphU2jiu7fpygfHe/K5qH9L/CM7NUyWBajHoY0R2yewPitj72EcTyPZj+If2RPs4nJbUxBij92f4k/2Qx2Okeyqzv8oRs2ST9QMp9ZVtu4liN5SPjCZKm+rUgrbsxpge2UfGAEpeqt9B9XMUq1AURZDttMokAklOYDe7J16mDtm7LM0qmPkQAXUBVbCrA8j3jq0e2XgTPmMaS0tmbUkgNzrFvRLGQJFu4AwZgVpT4XYcCdTArbentEGa1ccbTXB9hES0upKp6t2bKkX3MTaJ5nZuWA/wBmlJqbzjvMWj7QEitaH/lCXHypWesuZMUauArLc0d2gPiMZlNPWNukSs4nss6syVSZbfhzKLtqC3CBMVstSEqyzELLuEozE0PK1Isolhy0lIDUzNQ1vcws2rtZhkStOc0yoFKljZhQHUQRbCdoO3R0bs20VrQJiCki9eW484WIsUrqxY89/EQ3lhj9bmhVjJjTiNCxHO3whhfSeZhA2a5DLOXUP6RHiZTgi31QxMia2lPSN50oLS+rUPw4x055lX2fqxU/Q42PnI9h7cEqZ7Oa4QpWbdkXr0O/RhF2lY1hVpiHvqNxLf3CnKOe4nCBXvAvvTXxjOz8dOkMJawpIPuq56aiBPX1biegCshwRkfv+k6Q5W2UhScwJCjVubMry6xPtPDFCCSX+6B0/CQ45F4p2C7VIDhQ9mpW8X6jjWLbO20mZLNQfu1NZrvQ2hcgrsYOxcnKxP2m2GlUhOIlpZlKCm177ZubmsUsKZyRw8TTzjrezsipAQRQpU6dDZ+F4592k2UUTVIQCQnIrMxokhRc7mu/AcwwjeRmFt6EOeRxIezeD+4mqI96ZZw/dagezlVOUPEYIOrXfa9N7lmq72IipI2suV3UqBQw0BD0c1F8wJ6CHWG7WFROcJPVtToX3t4bhAra7CcjznNDcCyoOYwmSEuKX4He2/fGoww4a6nToeUayttJJFDzYdbF3LX4RtM2pL1UkCjlTiurAhuQeBYcbYMuG1lG5ivbKAkyd/tOY90jxiHBG/AkesEbfnCZLlqQUryzEk5VBRAqHa/M8zAmAX31g6KhhN03i6WhrDg5/wDP8R7iD3FD95PmgwfssPL6mAcYKK5o/sMHbKlPLubmxhN/ci9/5cpW11gzByEL1zGc9E8TBW1y0xtWT0p8o9s7D5p6Q1E1+UU12URNMkBRzLHsLA+zl5bqYKPFV/h5Qdj8QJaMxIbPLraju/AdweB3xnAMcxqxItuANPEwu7XqeWhGqlknmlLtydUTz3WYMPewrQnGwjY9oJagWmo/mHH66xFiO0EoOVYkN+VOU+YBJe/WOfIQDp4c4mlYVxRyWhrwB6yQfap/2SwYztClbiUhS9HmHWtkAtvvAeGQQp1F1q6BIZqAUFNfowyMPQOoJpVqk/XwgzDrSDSg3m5+MFCheJM1GrsvODxDJUu7fV4SbZlMtJOoY9P+4cysYitfqsL9uS3KVBve9QPlHV5ii8yCVNNNeN+hGkGSgw3XvvaFshTFxTXnXjDPZ2BmYqcJUsXqTokDVR3CNniFWss4AkcpCix3xhUu+tfMGL1K2ZKkvLkJViJ1ipIGUGm+l98ByuwCxmVicRKkuSWDrXowAtZhrrAVbM9wl6LgHPH1/SUudhAR1jZKlyn9mSzVFw1ItG0di4YIPs/arFzNWcqKaJSkd7o8KpsmXmKUvlAYFQAerb8oD0fxqI+LgzNjK+cDH8wnBdrwJVQcyR7ramx/zEmxwtapk2bVcy6dyAlSUgji9qWH5oR43BDMFpUJY/Momu8AXUOTtS1x49qQhBQlDrNK2BZjxOrAfmMDasuMIIg9gQdT+X7xjtLBSlzlpCQFFAOZJsc6RXQug3IeFO0NmiUr7xLpNBMAYPdi1nBcGxB8Ctizs00qUXJQXzc0u/D4Q/xqQqWpKgCli4Oh3eJfg4jT5pcJnM77PzcC49T8vrKmcEw7ozdcp6EXiObKK0kJWeKV1tuN+tY8mavCzSB3kBlAEA906sd1jyg7EYtE6WVZAVFWbMkkFNnZIo/rBuN44xV8rjB8x/18PvEC2ZOUmbLQp3zAcwaEcQz+MOzgEpmrKTqOIJDh2oRxbMBwtFd+0KRNQpQz5GLigWjXSlDfSsWXC7RlrU6SQ+irmoOm4OwTfUQK7OeoSdR06dyufPaMMZ7h/Qf6DB2ylAS+p0PwhbNm5pZ/QOoSR8IN2YT7O+p3wg47JStP4f1lI2gp5v6R5JEFbAlHKpe+3R4D2mAFrZuem6HOy5eWSgbwD/NX4xRbZIvpgCw+AJj3ZztQVr5ZK+sKO1M8/cpejLV/aEvxFYdYEUe4JoN/ToD0iu9p1viED9w+JUokwlXvdM+0jihsRGsMSOvmY1Rc1gzGSqA1/wAPeBMvEVh+eUz6whJA1J5BvM1iTDrVonxiNCFVZXP63wRhQ71PE/KPpjzkgBerchWNcarNLYCoIPhu6Qx2Fs77TMUkLEtCWKlNUvokaniT4w47QdnZMvDLXJKzMRlJJIIKXUkhgAHdJ5ZY5kAxhdNZ09WJSMBglz5iUIDqUQAOJjsWx+z6cPh/ZJHeUHmKF1FhR/yjd84rv7K9mISleILFb5U/uge8eZoPGLmjFAof6sIxY2dpT0tXT3EbxFi0TpRCZakSZX4iHB0skXPUAQPKk+0GaWgzADWbMYI0393+4wy2hjJfeBTmINjaw3+L/wCRFexG0lqDzFZEg0SCDSz07qQw0ELyzWrHj7+/jPYyYkA5j7ZYBpZAoNDccVMKWil4naS85WV2olrM9w416dIN2vtjOn2coUJ7xF1U3/GFZwzGpcgDkmunGGK123nWXLbf4mCSQpSr6PfkeML9pSPZz1pf3SxNbsHud7w6wUoFRUfcQxVxZ2T1LDqd0IsWT7UqVUq7x5k19fOGqT3yR7ScdIQcx52VJUuZwTTW6hUcaRZ8Uqjbh/6+bM/KK12JHfml2oK3au76vFnxjNoA1BqA6KFtXhLVH8f79JT9jjFY+crW2QQULTcAgdGU3UPEGGwiRMExBZKx7ujn4cIO2og5Un8q0+bg+sC7MQylyz+BRbkaiCqe2ULkXxzkehHzx/e/6TaUkOpB1FP4TcdD6iEsk2bkfnDnEKYy1fv5TyUPmBCXDpq/EwarzkT2vwo9My4yFk4dKiXJAJ4sVh/AQz2aT7PS5+qwCuWEoyiwypHHK4J8XPWCMGk5db/XnEyzcHHrGsFaVB52lN2oGO8kt6RZihkpTxA8BFf2/LyzgNyh1tX4xYZiw45/CGnOVE1o+W+kZ4QUDej6n4E+UVbtHM/1QLMAhPRx/mLRImMPDxoB5xU9vKCsVMcs2UNySB6wvQPxDO6uo3J0epgs7awy5Uh3ud9fK8DSZ6XFInT7Pc/QmNxhJSlMHt8Ie2EmN7I2GGEwudfQev1vj1VD8ifNV7DpB4wcpIzrYHjX6MQZ1TVhMlNTZShpWtdOMY6hDVezK6T1WnJ8gJjB4lUk5grKVMMt3awy6w42dMmYnOkqMuUl0rDgrVTNlqruhnq71VG2K2NLw8oqJKpvd753KzVA0DAjfQvuhPsLaqUTykkBM2hNmWHANaBwSH4g6R8VFlJsTkQVuoxeKiMKZZJW01YGcot90vLnApkUAQFMPwqfxcbnO212slyUlJUCrck5j0ajcYSdq8YEodnJzACxckPZqXcGKlgMEVVsNTvtQQGpetMtGssrdCDJ/iP8V2vWpyhLE776aDlvgJaZs5jMUQNRZ6nTk14lRklhkiu4VJ+t8bZCps38vjc6wYADgSilRJw5z8BsPrMSTfLatflv5xHMQSWDuSBStST4mJypoMR9xKzn/cmf7f7oasznonqdBHzHHHM7rLVqryfv5QXaZCEiSlu6XWRqphbeBVI/VvhDPGYHmG5bvrdBs6cxs7VPEUp5RFs6SFLQFWL+Qf4Q1RXwBPF22liXb4/xGvYiX/uNd09D3q9L9IsWNArl16VzB/MecJ+zUlvaJsCpieACq+cOtoK3hjlHqYnaj88z1vsjHgofvmI9pzCmSog2Yg7qiF65hTiEL/8AkSx1r8biDdt//wA6+Q9RC/HJ/wBPLWDVISr4QdBtGtYcWH4AH9Cf6hW1KSwdy0nzEY2TsxKkJWXJoQLAXFdTYFqdY9tU5sOojUJI8QYL7Pt7BDvrbmYyxITaAvqS68KwyMA/vD1p7o6ephrspA9n1MBLPcHIf3GN8HPTlqWMJPuszdgL9ZUNuy/vHOjNzIDV8+kPmfLFf7Ul1lt4PJ0w+wMzNLlq4D0h1x2KYLR4LOPgDGclRpR2PqfgDFUx8772Yo6rV6t8ItUpBcb6eAZ/SKauXnXWwc9XMBoHcTGXz1DEzLUVncI2+0ZDlQMym6Cmsb+ydJCSx/6iBEsCgJAFVK30sOMNmdt6hsP1kyZBUwJzk6/hHADVt8WbY2EEs2zEmp1NFUEK9iSSp1kEA0SOA+cPtnpOYfxH+0wpe2xEJVSvhl/WLe2c0fZy4Cu+g+OZ2c2sbmpVFCxM3NF87ZpH2WtBnRZqe8CjoQfGOfTId0J/C+s8t7QA8f6CMBi1TQgTFkhNN6m3Dy8IaIKyGAyJrepIiHASEy0JUoVPxIo0GkFTvQVprHGxnaXdLp2VB1Hcgbef1MzLQEOEhzv16mNwN/0YlkYZSjlQkk7gKxNNmow752mTQaSwXSktdZFC35R1gTMOBzHLrU065czC5aZSAuYHKgShH5uKtyPWw3woxuOUtRUouXvajNQaAWHCNNpYtSlKVMVmUdfQDcBuhbNmlZ+vrdB6qjyeZ5LWattU+Tx5CZxOIcsLQywCWnSRZgT4gwsEuvVt94ZYc/fqO5B9APjFKsBRJlnGJYuzIBKyaj2lvzd0Ubc5fpDLaQNXuya8iuvW8LOzTFCg11mu5OVL15QzxoDECwCBX9UedvObyZ7X2RtSn35xDt5P+mX0/uEBYWWF4VIP5SIN20Xw8xqU+IgPYsx5A5n1hpfc+sbuGdV0nzT+5pNzJwhCqEJbfr8oYdnlfcI6+pgTadZK+UT9nT9wjmfUxl90z8YL3b1Hov8AcehPdGgZNf1KiTBy3Rp9dYhJ7nRP9xgzZhBlh21vCTbCL3HY/OU7tJhSFrf90tzZh0B8oYbArIA3U+ukej0UH/LEBpzi0f8AH+4+ZjbRXgHbzioFOm/5x6PQtp/OUM5AMgmzSCALqoOsQ4tDezlJ1IrxNHj0ehwQFxJVj8QPpLfhGQAkUYNRwwtTmKQXhqIS1ypQev5QH36xiPQhZxLDKAu33tAe3CP9Ia0MyXRuEzvdWBiiYTBGYpgzC5Pyj0ehvRkign4zy1tS260K3H+JYZeGALk5lVqdKiwsBygyVJSlJmTTlQCRQZiTSgG/iaR6PRywnYSzqrDRSWSBz9urVmEt5SSwLHvqA3qDNTQecJ8TicoYVoDGI9DNSKJ4uy17WJc5gsp1qcmDDh6A7xTyjEehg8ifKO0zCE97rr5QUhJMwmz/AD/xHo9DC8RZ/OWPYJaXUFipdjU5Qgt5eYhrjA6CRQFKC3PM3lHo9HntQMWn5/3PZeyyfCT784k2nL+5mfwn68oX7CH3P6j8PrrHo9DK+4fnG72I1ifIyTaKmlL/AIW+EZ7PKaSnmfWPR6PmH4f1gbCf9SP+P9ywLDS63IT/AHH4PG+ALSxSPR6EX4+sXs4Pz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10" descr="https://encrypted-tbn2.gstatic.com/images?q=tbn:ANd9GcRMtyP9cijjMWu09jUr-EZmQtdF6OMk1HAw-wEQwnYHmNbt7y2y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712210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0"/>
            <a:ext cx="5334000" cy="681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Ukrainskaya-pesnya-pro-rushnik-Pisnya-pro-rushnik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72400" y="5562600"/>
            <a:ext cx="533400" cy="533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4" descr="http://www.bankoboev.ru/images/MTIxNzQ2/Bankoboev.Ru_cvetuschaya_vishnya_sak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1" name="Picture 6" descr="http://risu.org.ua/php_uploads/files/articles/ArticleFiles_26251_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715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5" name="Picture 4" descr="http://ic.pics.livejournal.com/gloria_ma/15965758/51467/5146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0"/>
            <a:ext cx="5181600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2" descr="http://about-ukraine.com/userfiles/image/%D0%9C%D1%96%D1%84%D0%BE%D0%BB%D0%BE%D0%B3%D1%96%D1%8F/%D0%BA%D0%B0%D1%80%D0%B0%D0%B2%D0%B0%D0%B9%20%D0%B2%D0%B5%D1%81%D1%96%D0%BB%D1%8C%D0%BD%D0%B8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"/>
            <a:ext cx="90297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etskie-ukrainskie-pesni-Matusy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67600" y="53340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5472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>
                <a:latin typeface="Constantia" pitchFamily="18" charset="0"/>
              </a:rPr>
              <a:t>	</a:t>
            </a:r>
            <a:endParaRPr lang="uk-UA" sz="2000" b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6083" name="Заголовок 4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/>
          <a:lstStyle/>
          <a:p>
            <a:r>
              <a:rPr lang="uk-UA" sz="4000" b="1" smtClean="0">
                <a:solidFill>
                  <a:srgbClr val="FFFF00"/>
                </a:solidFill>
              </a:rPr>
              <a:t>   Найулюбленішими  тваринними     символами є птахи</a:t>
            </a:r>
            <a:endParaRPr lang="ru-RU" sz="4000" smtClean="0"/>
          </a:p>
        </p:txBody>
      </p:sp>
      <p:pic>
        <p:nvPicPr>
          <p:cNvPr id="46084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752600"/>
            <a:ext cx="7391400" cy="4953000"/>
          </a:xfr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914400" y="55626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</a:t>
            </a:r>
            <a:r>
              <a:rPr lang="uk-UA" b="1">
                <a:solidFill>
                  <a:srgbClr val="D5EFFF"/>
                </a:solidFill>
                <a:latin typeface="Constantia" pitchFamily="18" charset="0"/>
              </a:rPr>
              <a:t>Про зозулю в Україні ніхто ніколи не говорив погано. У </a:t>
            </a:r>
            <a:r>
              <a:rPr lang="uk-UA" b="1">
                <a:solidFill>
                  <a:schemeClr val="bg1"/>
                </a:solidFill>
                <a:latin typeface="Constantia" pitchFamily="18" charset="0"/>
              </a:rPr>
              <a:t>народ- них піснях зозулю порівнювали з матір'ю, яка побивається за своїми дітьми, називали лагідно "зозуленькою-матінкою".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3038" y="260350"/>
            <a:ext cx="8970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>
                <a:latin typeface="Constantia" pitchFamily="18" charset="0"/>
              </a:rPr>
              <a:t>	</a:t>
            </a:r>
            <a:endParaRPr lang="uk-UA" sz="2000">
              <a:latin typeface="Constantia" pitchFamily="18" charset="0"/>
            </a:endParaRPr>
          </a:p>
        </p:txBody>
      </p:sp>
      <p:sp>
        <p:nvSpPr>
          <p:cNvPr id="4710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7107" name="Содержимое 5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28600" y="381000"/>
            <a:ext cx="868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Constantia" pitchFamily="18" charset="0"/>
              </a:rPr>
              <a:t>Улюбленим птахом на Україні є </a:t>
            </a:r>
            <a:r>
              <a:rPr lang="uk-UA" sz="2400" b="1">
                <a:latin typeface="Constantia" pitchFamily="18" charset="0"/>
              </a:rPr>
              <a:t>лелека.</a:t>
            </a:r>
            <a:r>
              <a:rPr lang="uk-UA" sz="2400">
                <a:latin typeface="Constantia" pitchFamily="18" charset="0"/>
              </a:rPr>
              <a:t> Його назвали на честь божества добра і кохання - Леля. Говорили колись, що Лель живе у душі доброї людини, а лелека мостить гніздо на подвір'ї добрих людей</a:t>
            </a:r>
            <a:r>
              <a:rPr lang="uk-UA">
                <a:latin typeface="Constantia" pitchFamily="18" charset="0"/>
              </a:rPr>
              <a:t>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219700" y="1354138"/>
            <a:ext cx="39243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>
                <a:latin typeface="Constantia" pitchFamily="18" charset="0"/>
              </a:rPr>
              <a:t>           </a:t>
            </a:r>
            <a:r>
              <a:rPr lang="uk-UA" sz="2800" i="1">
                <a:solidFill>
                  <a:srgbClr val="800000"/>
                </a:solidFill>
                <a:latin typeface="Georgia" pitchFamily="18" charset="0"/>
              </a:rPr>
              <a:t>Символом туги за рідним краєм є </a:t>
            </a:r>
            <a:r>
              <a:rPr lang="uk-UA" sz="2800" b="1" i="1">
                <a:solidFill>
                  <a:srgbClr val="800000"/>
                </a:solidFill>
                <a:latin typeface="Georgia" pitchFamily="18" charset="0"/>
              </a:rPr>
              <a:t>журавель</a:t>
            </a:r>
            <a:r>
              <a:rPr lang="uk-UA" sz="2800" i="1">
                <a:solidFill>
                  <a:srgbClr val="800000"/>
                </a:solidFill>
                <a:latin typeface="Georgia" pitchFamily="18" charset="0"/>
              </a:rPr>
              <a:t>. Це щемливе відчуття, яке чути у курликанні журавлів, відчуває людина, коли вона далеко від Батьківщини.</a:t>
            </a:r>
          </a:p>
        </p:txBody>
      </p:sp>
      <p:pic>
        <p:nvPicPr>
          <p:cNvPr id="48131" name="Содержимое 7" descr="Рисунок3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533400"/>
            <a:ext cx="4267200" cy="58213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uk-UA" sz="5400" i="1" dirty="0" smtClean="0">
                <a:solidFill>
                  <a:schemeClr val="accent1">
                    <a:lumMod val="50000"/>
                  </a:schemeClr>
                </a:solidFill>
              </a:rPr>
              <a:t>Символом матері є </a:t>
            </a:r>
            <a:r>
              <a:rPr lang="uk-UA" sz="5400" b="1" i="1" dirty="0" smtClean="0">
                <a:solidFill>
                  <a:schemeClr val="accent1">
                    <a:lumMod val="50000"/>
                  </a:schemeClr>
                </a:solidFill>
              </a:rPr>
              <a:t>ластівка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9155" name="Содержимое 10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4813" y="1935163"/>
            <a:ext cx="5794375" cy="43894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-26988"/>
            <a:ext cx="3492500" cy="283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>
                <a:latin typeface="Constantia" pitchFamily="18" charset="0"/>
              </a:rPr>
              <a:t>               </a:t>
            </a:r>
            <a:r>
              <a:rPr lang="uk-UA" sz="2000" b="1" i="1">
                <a:solidFill>
                  <a:schemeClr val="bg1"/>
                </a:solidFill>
                <a:latin typeface="Constantia" pitchFamily="18" charset="0"/>
              </a:rPr>
              <a:t>Український народ дуже співучий. Давня легенда розповідає про пташку, пісні якої стали перекладом на пташину мову пісень нашої Батьківщини. Ця пташка - соловей.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5546725"/>
            <a:ext cx="9144000" cy="13112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>
                <a:solidFill>
                  <a:schemeClr val="bg1"/>
                </a:solidFill>
                <a:latin typeface="Constantia" pitchFamily="18" charset="0"/>
              </a:rPr>
              <a:t>        </a:t>
            </a:r>
            <a:r>
              <a:rPr lang="uk-UA" sz="2000" b="1">
                <a:latin typeface="Constantia" pitchFamily="18" charset="0"/>
              </a:rPr>
              <a:t>За легендою солов'ї навесні гуртом прилітають на Україну, щоб слухати наші пісні, перекладати їх на пташину мову і нести в далеку Індію. Саме у нас солов</a:t>
            </a:r>
            <a:r>
              <a:rPr lang="en-US" sz="2000" b="1">
                <a:latin typeface="Constantia" pitchFamily="18" charset="0"/>
              </a:rPr>
              <a:t>’</a:t>
            </a:r>
            <a:r>
              <a:rPr lang="uk-UA" sz="2000" b="1">
                <a:latin typeface="Constantia" pitchFamily="18" charset="0"/>
              </a:rPr>
              <a:t>ї висиджують пташенят, щоб від самого народження вони чули найкращі у світі пісні.</a:t>
            </a:r>
          </a:p>
        </p:txBody>
      </p:sp>
      <p:pic>
        <p:nvPicPr>
          <p:cNvPr id="50179" name="Рисунок 5" descr="Рисунок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0"/>
            <a:ext cx="365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nstantia" pitchFamily="18" charset="0"/>
              </a:rPr>
              <a:t> </a:t>
            </a:r>
            <a:r>
              <a:rPr lang="uk-UA" b="1" i="1">
                <a:solidFill>
                  <a:schemeClr val="bg1"/>
                </a:solidFill>
                <a:latin typeface="Constantia" pitchFamily="18" charset="0"/>
              </a:rPr>
              <a:t>Український народ дуже співучий. Давня легенда розповідає про пташку, пісні якої стали перекладом на пташину мову пісень нашої Батьківщини. Ця пташка - соловей.</a:t>
            </a: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4" descr="data:image/jpeg;base64,/9j/4AAQSkZJRgABAQAAAQABAAD/2wCEAAkGBxQTEhQUEhQVFhUXGBcWGRgYGBgYFxcXFRcXGBgaGBgZHCggGBolHBQXITIhJikrLi4uGB8zODMsNygtLiwBCgoKDg0OGhAQGy8kICYsLDQsLCwsLCwsNDYsLC8sLCwsLC8sLCwsLCwsLCw0LywsLCwsLCwsLCwsLCwsLCwsLP/AABEIAPEA0QMBIgACEQEDEQH/xAAcAAAABwEBAAAAAAAAAAAAAAAAAQIDBAUGBwj/xABLEAABAgQDBQQGBwQHBgcAAAABAhEAAwQhEjFBBSJRYXEGE4GRBzJCobHBI1JictHh8BQzgvEVQ4OSorLCFiRTY3OzNDVEVKOk0v/EABoBAAIDAQEAAAAAAAAAAAAAAAABAgMEBQb/xAAxEQACAgEDAwIEBAYDAAAAAAAAAQIDEQQhMRJBUQUTIjJh8HGBocEUkbHR4fEjJHL/2gAMAwEAAhEDEQA/AOwCDaBBwxBNAg4DQAHAgQcMAoEHAgAKBBwRgAECIs/aMpHrTEjk7nyEQpnaOQPaJ6D8YAyW0FFGe1cj7fkPxg09qZH2h4D8YeBZRdQIrZW3pCvb84ru0+1Z4lA0JkLW7qTMUUlSBpLuA5yfEG0vkmM0cEY4ZK2l3U491On7OqCSVS6lS5kiYXz70jEH4rSofaiwHazaFIrHPuhZcKLTKdb/APDnS3A6X8Ij1DOwmCMZHYnpBp5zJm/QrOWIgoUfsrFjGtQsEOCCDqLw0wBBQqChgJgmhUFAAkwUKMFAAmBBwIAJsCBAgAKDgNAgECBBwlSgA5LAccoADiPW10uUHmKA+PlGc272tCHRJufrfgIxVZVzJhxEkvqbxJR2y9kVysS2NftPtsBaUn+JXyEZmu7RzVuVrJHByB5RUTZSm3bnW/mHAMMKpZjuQMrAK49ReKnZmSjXh/Vtf7IOW2ZZ/kTTWq1zezsLHnEaZWOdS/DX3RHVIwi+PoA7cnIAA5+6HqeWgtZrHPNxwMO+u9NPK5S/n9cFdd1b8gFe2gfrBmeTkW6kj3ZQ33R3ru1nPA5X1ENzEtmoKux0z4N+EYJayabT3waVVHGUSDOKQd8uOBg07SU17jV2PyhCpGTePyv+jDU2RyiK16fbBL2Wu5LmCXOThWHBL3dQfJxidugw9YhSNkVFM6qGcSFPjkqAVLUA1lS1OF6vYtxENTZZGRz6+cPSatSczGuOohJEcSIC1080lMxIoJ5zBClUc080l1SeoxJ6RModu1mzpgQXSCxEtascmYk5KkzHIIOjFub2iTXIl1KcM1wqzKDEg5vf1vMHnZop+8m0Y7megVNGskhBJw81SVtikzA9xbPeBBizblE8+Tr3ZftrIq91+7nay1Wv9k6xpo87V+zgiWKimmKm0zgd5lOplHJE5I9yhY6H2Y2/Yr0iEFMmsU4LYJ2djli4j7UNS8jOowICVAhxcG4IgRMQkwUKMFAAUCBAgAmwIEKgAJoKFQibMCQVKLAXJgEIqJ6UJKlFgI5x2h7VKnqKJThA8j1MRe1PaRVXMMmSdxJIJyFrHqf5QihkJQUoS7JFz9Y9flFGpvVEc8thCPuvHYZo9nFRxLL8Acn8DfxiwVspBGJQGYGdifhb9ZRJCUtiSW8bkvDtZUGWjGpV9HB1OiUpJP5COPZqLZ/MzXCqEeENI2bLJZNyee6H+ql7nnxh6fsVBDEp/hPkDwEJpZ2JWEJJBYFTAs76AWB6fhFtPp0owhQIGQxAvwDKwsRd84o6pJk3FcGK2kjACFOCxZIcpVoGLENlFYmSsMtSwwLeqBnZThIGj5mN/U0iZpCgLuWIdlDUDlkYiV2w7ES8IUbhJBdQ1zUw0yAEem0/qWlcIKaw+Pov8fbOBfotQpScd1z9WZddCVKKlKIcqOWlzc65coQlSlkNgPAqAHNnDX1/GJqaKYMSWmJuxcJfJtTcls2hmmmqlq7teFWJrZEAWDal30c2ivU6Bw6bK4KWOc75z/UVOrU8xnJx/YRl66BY+z1vZ83/AJQz3STcOzsW5aMdcofUpTuUJTx3yXzNyGGn6yglKLukX1DuhbPbVsvW+Ijnah1XQbjHpn+n5eDbUra5YbzH9SMaQubHla0MTpRHrBr+H84vaaaFJSQAC9wXcPmL6a9GMS6zZJKS5BN8nDc7xmdNtVcbG0k+3fb78miM4zm4LsYucWJYv+USKKvzStIWhVlJVdKho+oI0IuNDEmq2aUlilxyyDn43irmSiCCI01ah9xuGBqppplCv9ppDikqdCkLGJJCheVPTYKBDsdWcMQQGa/Z8pUo1VIFfs7tNkneXSzFcPrSlaK1yO8L29DUs6SHSoYVJNwpNiQfEC+YIBDERGmSl7NqEVEnfkTQQyriZLNpkqYMsQ1/hUNI3dWVlEUW/YDtsqnUmRUKeSWwrd8D5X1R8I7CkggEXBuDHC+1WxZaEy6ilL0s+6NTKme1LVwv+OpjS+jDtaxFHPPKUo/5D8vKJQkNo6fBGFNAMWkRDQIU0CACXBiA8GIACjm/pL7Tkf7tJO8fWI0/X4mNl2p2uKanVMPrZJHEmOAzKpS5pmqUSXJ1GhbqInWsvL4RTdPpWFyy92Z9EhvaPvF9OOUWMmcouxLakv8Ar3RTbPvvKzGbm1uB8IsZEx1OWewZ2HM/CPNamUrJuTZshiK6UX1Ap7FyS+gHlwiTU926QVYlKIGHFZsyotchuNsogInAJIORADPe4bTKJFOBugBgAANQL5RVGSk8IuUsFoZYT6qQEJ3sX2uQcNrq/KJgnypo31YncWU7lyCkNZX5xFRvIKbFwQA9uEO7M2SkKdgHs4Yh3OnkPDnEh5TLRCwlDBLjLL56AQJst0grGJ1OL2IyPXyhyrpyyWKUkZmwBszkEWGvleGJoSlIQ5L3N1KxXexLl3/Qh8kSr2mnGwCii6QCly5VkN65GRdrNYXeIooEqfDqMRdgoEs29o44XvEjactkFSsKSyQkZlkLD+OeuQh2hUMSAWDIDtc2cXd3t45RshK6GmcoyeM4x+RllGqV6i474zkVLokywAQ9mDtk2VrRQbTkoGFaS4KrpCgAFAKADWvvO+mG8bCbPSoEJuEvfo7u+ljfKKDaFKM0gFy+jpUHvfKM9blnCRbNJLLKabTElJYHEE7yQC7AOARmAokE89HjRU8twBy6+73RXS5CVbsxwS28kl0k2ThuOBHQ5XhdTSEJSoLYpunEveAs7E3u4yfhyOq233KY0tYwyqqnotlYnyD+jEoxDCyiSpybNp1Gh/T0O09l2Kkhlapfk+ojRzavvZIU4CwPZ1LtZ+LAjre0ZCdtlfeAJ9YApKVgpcB9PZ6E6aCMqU5Sy+S9uKWCtCTmbdL5dM+lon7NrEzZaqad+7mEEFj9GsWCxzD3AzFoh1M92ACE6566gEHdLv4xDnSCglaW9bTS3LyMba59JVjPBJ2JWfss2dQVlqeccCibiVMyRNT9nK4zSeUZ+rp5kmcuVMdM2Stjxsd1QPlfodYve0EpNVTCaPXlgJVxMvJJP3FbvRSBpFfXzv2ijl1Oc+lKaeo4rkqtJmHiRhKH4pRGtJBk7L2D7RCspgVH6VDJmDidFdCPe8aQxwXsLtz9kqkLJ+jWyF8MKsleBv5x3vOLovJFoRBwcCJCJMHAiJtWtEiTNmqyloUryDjzyhAzkfpW2/3tV3CC6JQZX3zn5ZRk0PhdIHS5b8NeMR5DzFLWtyVEqVfMqLkluZMTaaQOh55Hrwjo0V/DucjU25lkcpJ7O9iGZIcv0YW8fOLGQpSt9SCxtdh5XYcf5w3TS2LG3w84nplqUUpG8l3zAIsxbk3HL3Rk1fpFTrbr2f47EaPUJ9aUuB+UqYCww4bEqe9xk5vzyi4plgpAAUnLdOrcC/KKZXeBd1Jwg+qhJD+QZWWpIizpySQ7AJcA8ADm7c2zjyMlJbxe/wBD0Cw1hmh2fOSkBJwpGFxhcBgwOjOHFolKmSSkKUUsCwa6nyPNzFVJUMASDqPUILh7n8jDmyKSXLIIIPrPcKVck3OYzMKLytyWS7pJwA3QpuYLgdCBbwhc1AKFEqZ/qkuW9lwRxv1hh1N7IL5ByTc4WIysA/CAjFvG4JGQu4ct4m/nE1uDZA24tKEBQcgAgJDNk5KtbJSrXMgwiWwQgEAlixJGqcJbg9uGeloRWqdaB61wlxkEsSq3svup0z1e66SV9FL3cRQQCBmopBDJfIukeDx1q6n/AAVn/pGKdmNZWn4ZYSSAWwhhcDDbK5PF1WcBoZnyHlqN3wh02ID5sRq4Pi8W1HQAgKUNLp5m/iQSReErkh1O7kFyOLfV198Za5utxkuzTNdkVOLi+5j5ywCpVgFJYjTIvy4fp2lJmhcqZhU7IIBBd2DpIVkb8Dp4xNrtlhCFLQxYEh8uts+nSMp/TSgpSZqRiwsxOAGwDBaThmJ1ZT5xusqjc3Onfyu/+UY67ZUpQu28Pt/slbSpFJ3mUxF8KSG5LZO9YN0F7Rmto1ZCxuBbnIBJOFj7KSwGRAJcO8aidthkABK1KY4cSiQggBid633WvxYGGZWzJijjWAtwz4UgnFm9hwZzo/SMvy8mnCfBV0MmUoEFNyQQCC2jgq1L3vfe5QK3ZoQp5YUAfZS7AdLhssxB7QkCUsIDXZTaubHVzfCXB05QzUTXAutst5gWzYYcjfXjnFco/FlE1LCwQKEJlTCixSXSUj7QNmORIdnyLRV7Kw09cZM0/Q1AVSzTphmsELD/AFVYFv8AYMSKpSklw7C9ySU3DEucrZ5RX9ox3spMy2K6C3GWxS39mUDzjbTLbBCXkhop1SlTJEwMuStUtQ+6SB8CPCO7+jva/wC0USMRdcr6JXHdG6fFLe+OMdopveTKWr/93IGP/ryfopviTLxfxxr/AERbSwVK5JNpqHH3pdx/hKvKNKeGR5R11oEG8FFpEkxifS5WFFAUJzmzEo/hDrV/kA8Y20c19NC9ynTzWfPCH90C3aI2fKzmVIlkO2ZsTyuQ3iPLnFjTIPJudvhESRKLBufXx4fnElJOXhZ/iBYR2auDz9u7J9LNL5D3/r+WkXSUHuhhspRzzO7fDyFzb8YqqFAEXM2n+ixpNioOOaXuOALN4RR6mpfwk8c4/wB/oR0ck9RHPGRmkmWBPrHOwa4Nna5hf7QApgQAGDM9tX8s87Q0sFmyYAG4bCTnxa/xiJhIORF/0wjwz2R6hs01GQSWUADmxGdrnnpprFjRpcqAP2j48xeKfZWJLi7aFnAPM56HWLNM27IlqxWLuySHfeucLO+jg8YXS3styediwoJC3KirdJAw53BIUSTywsMs4KtrmUpgpgAGFlEuoO2E5AYtLZw6urCQAkHGoFgo2yzcXuXbwyiurKXC6lla3dLA5q1LlikOSM8TPkxa6qLxl8EX4IspC5k6UhQs/fLDqUp0eq72ABOjgkkuXiXX7QloThMzCy8SsKki6Q4ACruVOANPCItCmbL3pQQFEup0nEWYbxUsk5afnE2op5ZU8yWoKIY4FMNMgWBdxxMa9PZDLhbJpPx9Cm5T2nWk2vJZI7Ry2/eSzcBlbhPQ5HxAhM/bdOGEyYiWouwKnB5uMruLxR1uzKcSzMJwhIKmUgKy0djmflFL3slAAlqlqBIdCWdy91PfwdhwjqU+m6e5ZhNtfgc671K6p4lBJ/jk1m0O0MhEs74mElglDKUWaz+B5NmYx85Spi1rXLS6jZLDChIDB7upTN58GEGUpCsWAYg7AFtGAJf1XIBheFvys/OOtpPT69PvHd+Tl6r1Cy/aWy8Ctn0iQWKcOIhrlhhLsAfV8OEaZa2uSlgPazfTDhzfprGUlq3wXLDgSCzuXGvzaLSsqklIUSkEYQLm5OpGWQzMcz1rT8Wx/P8AY6PpOo2db/IoO1JJWFh3GR4MeLA/g8VlNtBKt1WJRGeFIBcmxwgXGWTl1ZZRaLIVZZSTrc2AyFxfzfKM7tmjCRiSsEs9jvDRnHWOFCXZnYfkbrVHS7Wy88Vhdx+s4hUS8Uueh3w4Jg6JJQpuuOX/AHYkKmLIdakqtZQzURm5bQW8hCNg04JX9oLSfupQpZ98uNtXI87DCd7Zihmqjq0qHKXUpIP+OR/iiZ2bre5q5Ez6sxL/AHScKvcTEfYW9K2nK+vSiaOsibLPwUuIMtTpQdShJ8cIf3xpfkUfB6f8YEc1/wBt+cCLOpC6Tqccs9MyvpKbUYVfGOpxzX0vyCTTkcJgiyPzIqs+RnPPZve34255xIowHc35ZW4RFCs30+Vol0KnJccuY6R2KeDgXFxIkj2S/wAfKL+VJaWGKmtibRvg5iq2TJxKCRd/BusX20pwRhlSyVMxmcLhScOL5aAHwx+r3xhp3DO7+2T9Noc7urGyIJlYg41Uq4BBFhmM308YKTQkEpP1SeoHzu0SZCrpKkgWzGWKwfpYa3idToSAp8LZ3YhhhIuVBi7WD6R4hfEz0zQ3SyhLSCCX5jO+aTZ2BBIcZnKJOzlFcsLwAFSs8QKiWA3lDNVjexzFhCQlOIJxOSZgwusOQleM3yAVrzTrFnLmJTLcNgIHqp3yCzBA1Jt0t1jZCSrcZOOfKKpRc04p4+pErZ+BQJKXAdKcQABLHNR+yr3DV4i01CqY5Ey5YJDoIU5zAZhZyWGsPV8l1YlsEAAlyHF7uSHZPAEB7tcRW1dahSsMk4yn2jYXa5Uc7X16wRpt1M81xb37cCnbXRFdbwamVsTDLJV69yCeWTt4+cVNftVMsFSywslrElrMAxxfzeK7+nqwJKVzLNhskBuLKO88UadnFZzKles77zWfN/0dI7cPQU2nJ4XfHf8AM5d3q6SxWsv6iaifMqXKtyU7hAs+Xrcvd8YdRKAKW4lTAHJs+J8+MPYSLZNa9z+A8XgpagCfixcnmTnp5R6KuqFcOmCwjz1l0rJ9U3lhJk7xthe4KrYsh049PiJ6SMwQYOb8LaZG40c6/wA8y70EbpbKyrpJGvLj4t1km8CaTYiilY1scm8GD/nEqtWkBIPA8S7gZkZlh1hinWRiYM9nBcDoXy5nzhVROBlAsSOJLHKzNcvy4XjketP/AKz/ABR1vSli1fgysWtDEZWNibC7vx8M4pa7DMKkg4RbeZ8s8RAYZeB6Q/NT3yyQtQCSzA3NhZxo3DiYE+WEhgABlazflGHQelpxVlm+eF/c3anXNScIfzKooABS5ISbNwJLOfPjBbBP0qgNUr96Vp/1QKv1jbJIYsb2yHgREbZM098kcUzGGu7LUoe9Iij2+m6SXbJvrnmuLY92cT/vVQnRVFWI8pMxX+iKukP0Ur7vwUofKLTs2r/fZh4Ular/AOvO/GKqj/dSvun3rXFj4LVyyR3nODhtoEIkep2jB+l2QTTS1j2Vt4KEb2KHtxQ97RzU6gYh/DeLyprOxwuWnh+X5xabLl4i1tTrBbRkgBLD9ZwKed3aMSQ6lBQS5YJceseOcdimXwnB1EMPBoNhTEpmsAqxsSzFvukt7ouaSSFYlEFRU+d8izEub5uCYzvZwEEAZgedo0kqclMwoKlO74UgYU2BuRm9iA/gGjjeuwz0Nvz+x0PRntOK+n7kuXIF2yOXIg++5HlCZ0sqUWC3beJ9Ui26Xbg5BIyGYhwjDc3FsV7jm3FoXLpQouSktkUhpgBNipT3FmZo81CrD3OvJjXfFAAxYSbICQVKKi+JmyJJcqVYcDnDlICrDhSC2JKSLBGDddLEEqPUC2gMMpaWC1nO8ooONnuSvXPkDpnCqUslKSwASE5K9nN8gN4GxfLSLZyxB/l9/fkrWcjHaKfglpSTvrLAJBGWbEuCwUzjIMBFLR02HLXPT9ZRM2tOTjRhBcBQAUxzDDRh9a59npBFRCXDFndhqOHGPW+iR6dJFtbvL/U8v6rNy1DWdlgJTgM5I4QUlKS7gvoRYj8oYFQpTlID3YDEopS5S7Cz2PEPC0zylwlid31gWAe7sQ+RAbgb8eu5LBzEnkeq5xs30gzBNiPvFr+/SIMxWTm+tuGbXh+ZU4lDcKQUgNcgKDkgE5BsJuxvDag78B0t+fLPKFDGAnnq3FJU6SHYNfPiMuLPwOYiNPS2p+MSJCCyruwe4tmOVjp+miEguRbM52uX4/lCT3ZPGyJU392E6zFBOVwBe3gOGsM1tSCBK4YirCn2QG3iXHw90I2hU4VMlW8l0hiGD+sWBIewHGxiBMdyULIYYXz0D53uXyjNqKfercXv4/bJsot9qaf39SPRkBFgM1ZfePutCJy8yWYAqL8sn5EkDxhxmAA05v8Aq8RppxKUmxG7fNik4ldcj8InhqCTCOJTyQ66aVC+ZckgXI9k6cRFdscjvir/AIaFq8CO7PumRZbRU4XpbCPAD8YrtmIKZU6YfaIlJ5jNbf8AxnpHEvh/yufbH+P2O9pX8CiL7PlplcvSXQTx4zMMsf8AciDItLljghP+IYv9USKRZTQ7RmazZlPSo57ypqx5SkecLpKbHNlyh7SkSx0cIHuil8GyPcuP9m5nAwI7j/RkvhAiXQHUW8ImoCgQciCPO0LgRYQOG9pKMyytBF5SyG4p0PRoo5U12tk7ni+HPnujzaOl+krZTETxkoYF/wCk/D3xzGk3TfmOXP3Rv0s9seDm62vuu5pdgTBiuTnnGg7wd8pSiT3gQEguo7rhV8hnk8YynnEG1uWf4xr9m1YWgbwS11OwAbUnTP3+EUesVqVCn4f9SPpM3C5x8o0OH7JKdH9Z+F+fGKjakycLhaJYNkpdIJAYs7cmsXv1iQqoUTjM1eABgEkAZi4IG8TbPwaKbblWhLBAStzc4NPPCTmSUx5ZLOyO9N4G5c+YCy12bEokkCxJzFsshysL3SupK1EpTiGbqOBy193CSB1iLXzCsJCXGWI5YQ4AAJOZPzibJUkMEskZOzH45Wz94j0ug9Jr6G74758/2PN631KfXimWxK2fstZdaiMTbzlg5yTfkke94mU2x0HNbN7FrBmzAfXN9M2DRNllMsJbN3dWIOrOxGepJHPrFNtrtPhJly0lSlE4mvxcAqBIuQklvZ0ItCfqE3d/D6aKaWy+/CHXoYuv375NN7v7+pFqaozTM7lxKcIKgLq3bgk2a+lzCZREsORZms5yBIHKBsmUpIJxAKJJIyBe5F7AC1jE3OykEEahh7siOkd2tSjFKW7xuzkTxJtxWFngCJDyiSXXiSsZm5OEtyZROWkR5wD5u1s7J5cHiRPqjJT3aADNWnIm0tJyKgAXJIyt8IrJIUkMq587nr0iUHyRnHZDk2bhSeJtxv8AOGu7MsBa7HNIJAJfUDO3hfWCVPw76g5Fg5GF/meUQZkxUxXeLN9AWYJ4W835wb5JJJISJLczmTxPXWEKU2mcLmL4fKGVTCLlOYZAOYv62TF3P6EN7Dis8hTFpB0JA6OrxDlho2hirFQUhTOSGN2ZiQ5bI+rlD1VOGQJt5E5218+A5xVT526vmyeebxi1U+mqT+h0NNXmaQqsnuV3zUR4AM/ugbRX3VPLRwSZqvvL9XxCcKTzTDcuX3k1MvS618AgXN9HyfmIKfKNZVS5ILd9MGI5YJabqUeGFCSr+ExyrJN/CdumHSuoOul93S7Pp/aX3ldM/tCEyX/s5QP8caL0abP72vlk5SgZp/hDJ/xKHlGZr68VNVPnpDSyRLlJ+rJlgIQP7qU++OteiHZWCRMnkXmqwp+4h/ionyEV8yL+Eb6BAgRcRJcHAgQhETalEmdKXLVkoN4xwTb+y1U88oUCGOfEfMjKPQ0ZHt52cFRLK0jfSPHrE65dMsldkOqODk8htCB1tn8YmyK3C+6Fjg7XDjECxv8AjEWbJIYKDFNlA+484SggEAn49I6kJKccM4t1brllFkNozwklKMGKxIWQ9gNHIsOML2fQKWXJLuCW9UZDUdMz4QxPrwQlLKSA2g3n4EP+nh5VWAndd7MAWD82za3yhVaOiEuqMVkpt1N810yk8Eqr35qZYLpSXU+qy4HIAXMSaeTfdBIvflEGhllCXN1K8c9eVrRc0ykhDqUzesA4JDWDvmSfeI1ZwjI4ZeBvaNetCSlAIJYJw4sN+BcpGWYvFfs+gw71zo9izDh7IhdVMUtzgSlyCTmW+qBdrWzh+mtcLKD7vFrxm0+kqozKC3ZffqbLsRm9kHOn4WcE9A4biTp0/lAXtNYfB9EGbEWJZrllZXLeOUN1E0PvAYs8SWv5OD4NDCVkG/6/GNOM8lGyJEqSU4lKKiTfEQSSwYXIvbKBWzQAEeJvmel/O2cCmN3sGGIh8wOUQJ04Ek6+ZhfQMdxpe8XOlgNINUBIJyB8B5fCGps4DgTpwH/6iWcB0thzVYQFKvwBLEm3iBfMc4gzp5uoneOpA82Omghxcx95YU76sAzZJ8tNPKKmonElz5WAbQdG/WcVSkaa6xM6b+jFfOnBr8X8gfKHKmfm3hB7KpA5nzQ8tBsPrr0TfMDM+WTtz9VNOODqaWp5Ja0CTJY/vZoCln6sseqnk938QbpERKWYZVLNqP6yqxUsgaiVbv5nwlj70zhA7ldZP7vEElTrmzD6sqUkOtauSUjxsMzCaurTUTsaElMiUkSadBzTLRkTxUSSonVSjHOb7nVS7D+wdlKmzJUiX6yiE/io9LmPRdBRpkykSkBkoSEjwDRg/RR2ewINVMG8sYZYOiNVePwHOOiRKC7hJhQIKBFhEmQcJg4Qg4IiDgQAc+7bdlc5sq3TTkeIjnMxJBKVhlDI6GPQqkuCDcGMR2r7IhQK5aXTmU6jmOUXVWuLM91KmjmUuYxYj4XtqMv0InU60vchzxz46xU7SkFCyAXGn5jjApi7B7/q8dGFuTk20Y5NPJwAm/g4c8WduMKmrCsyhIHsi7ta6hc68LcHeKiTUKRqCOd/BzEr9sSoFwkcAXfmcmizqzyZ+jHBLmLQBZY5AAv+s/KELqpbe2S2TgAZ8chl74gTCOXlnAljorLqOTflEt/JDC8EtdZomW3Mqdi9tA+Xv5WT3qrOB5/g1oaExNm/XyhKlef64Q1hEWm+xNExWF3ABLauR45iIy1gZfr8ITOmC1t0MC2ZD3PFz84UqTLzw7p1xH8eUQc8MtVWUMTJuYfr+ERUzRmo2+PK0PzKZBG6/R2eKmrKgplAfZCcm5cesJ2lioFVdU55CwAyAiCZr6txfK3xhCySWF+Q+cTqTZww95PLI0AzU4cYeIyvlfg5GW65JG6ihtkaRRiZc7spPrLyfknO9+Fn1JALe1toFWEITYMiXLAOtgwDkk24+JuX9pVhKQojDKG7LQNSNBxN7nR+JusPRXIB2gsbqdKNCh6yuE8g2HsAud4huXObmzqwgoLYZ2hL/Z5ZokF58whVZMBfCAXTTpI0SWKmzUwyTF52F7MGrnAMRJlsVnlokczFb2U7NzKiYJUq73Ws5Aak/IR3rYmyZdLJTKlBgMzqo6k84ilknnBNlywkBKQAAAABkAMhBmDhJi0gJg4KBDAmwIKBAAcHBQIBBwIEU/agVndf7gZXeAuRMB3kjRJyB6+YzhZApu2XYmVVAzJW5OT9VmVyIdn/AFrHH6qhmIKnGIJLKId0kaLGaD1i4npCZq0qVUbMqpj4wpUxVPPJzJJJUHPtOscxDWzNjVEmolqnyz3QdffSlYkLSkEshaHzIDjgDCVzjwKdMZclPLnEeqfAm2sOpqdC/uYw/UbZlz5kxUySgDEzydwtqwIY34gHiqHpHZibOlmZSnvUfVIaYNPVSVPlnaNlWqT5MNujfYjy6rw/XKJ9IkKuFJ6Xf3RTVVBUSiUrkKfUBJU3il2hEqswF1Bm0OIe4gRpV67GN6ZmhqK5BAGABWpcufAxGVNHH3xSza4N3jFKVk4cmtnDSNoEndBV0BPwh+8sCdDyXU+qJ4AcBc+/8IhftKk5HwNx5RHQmavJCkjirdT/AHlMBEqTsSavPyQlSz4Ebp84rlfAthp59iJOrVHMv4C3Th4Q3L76cWSMWmMuAOT9OF+RjXbL7Cz1EH9nfgqacKRzwDPop4udpbBpaVIVtOsSkNaTL3cQGiUJdShlyHKMk72/lN1enx8xidn7PCVYUA1E4+ygHux1PtD9WMTto0olTEpqHqKtbBFJLLkE3HelPqDXCLno5FjUdoZi5R/YZadm0RcftU0fTzR/yUi5P3X+8mMv+3hIVKoUrQlbiZUL3qme+Ycfu0k+ynPUqjNN+TXCOOB2pqzTzMQKJ1ezYksZFEm+7LA3VTE8bpScsSrw92T7KzaqYQhy5eZNU+ZLlzqeUaHsd6OFzAFzwZUrPD/WL68I61QUMuSgS5SQlIyA+fEwlHJJvBF2BsSVSShLlD7yj6yjxMWUCCiwgCCMHCTAATwcJeBDAmQIKBAAbwHgoEIQp4N4Q8B4YEfaWzZVQgy58tExB9lQBvxHA8xeMVV9gZ1OVL2ZUFAPrU87flL5OQbfeSrPMRvngPEXFMabRwPb2yJaFPW00+gX/wAaSO8pjfhiZI5JWPuxDpdj1KSF0dRJqOHdzO7m/wBxeEnwxR6HUkEMbg6cYzO1PR/s+cSo06ZaiXxSSZJfiQhgT1BiPQPqObjtrtGm3ayQtSR/xpRbwUQHifSekihU3e0mA8Zdvg0aM+j6dJ/8JtOplDhMCZg6bpRbziJP2FtEevM2VU/9aSEHxOFUP4hCJPbPY5zMxHVU4fBcO/7TbEOcxChwUZi/comMzP2xJFLInr2fRKXOnTJQSmUlKR3bDFj1BJ4CIOztspnzUSpOy6ALWcIMwboOd7FsuELqDpNj/t5sSV6mF/sU6/jgb3wuX6QzNtQbMqp3BSkiVL64gFW6tCKbs7tP+r/oym5yZOJXngTC5/o/qp//AIzac9Y+rLGBPS5MSyxFHtztFtBQP7VW0uz0H+rkfTVDcHSSx54kxlKeqkhZNHTTKmeS5qKr6VZOikyrpBHE4zzjqezfRfQSi5QqYrjMUVRqqLZsqSGlS0IHIAQsNjWEchoOwFbWL72sWQ+swuW4BL2HLLlHRuz3Y2mpWKU41/XVc+AyEaEwIFFIbk2CBAeEkxIQbwUFAgAOEqMHBKgAQ8CBAhgTIEM1NQmWkrWoJSMySwjFbY9IKQ6aZGL7a7DwTmfFukQnOMeSSi5cG7iDW7YkSv3s6Wg8CoP/AHc45HtHb9TPfvJy2PspOFPklgfGKruooeo8ItVPlnVart/Ro9UrmfdQ3+doqan0mJ/q6cn7ywPcEn4xz8y+cIITxiDvkSVUTZq9I1UtQTKkygTkGUo/5gIpdpek2qSSlMxBIscCE4R/EoF/C3OIezq2XLSt7qUwsz4bu3u90ZCtpUBR7tYI4KsofIxZGTa3ZCaxwjSTfSFtBX/qCn7qUD/TECo7S1cz16mef7RYHkCBFIkHh8/hDiVRPJUS11SlestZ6qJ+JhIYXhCFwuYt0kNoYYF52hSRsbZqv+bPV5rA+UZCRNOIXPnGi2sh9nUSS+6ufrZiUHLq8UMqSHyhAWsqrmJ9WYsdFqHzidT9qKyX6tRN8VE/GKtQ4GGJjwAbGk9JVcjNaF/fQPikiLiR6WZo/eSJZHFKlAfNvGOXrmNCpE0uCm3M2Hi+cGX5GsHY6b0pSz69OsfdWlXxAi1pvSJRK9ZS0feQT70vHHlVElEzDiSEKSlQPspUQcQBOjjwcQ1P2pTgsFYzoJaST+HviHuTTxgs6YHf6Lb9NN/dz5ajwxAHyN4nd8lwnEHIcBw5A1A1EecMZmsEJWgakpY9BzixpZkyUtEyWtSVoslTuQL2Dva5tzh+9jkXtZ4PQEHHJaD0i1UthMSicOmBXmLe6Ndsbt/SziErJkr4LyfkoWiyNkXwQcGjWPCVQSFggEEEHIi4glGJkRMCCgQwOXdq9sTKhbqJCL4U6Ac+KjqYz6Uv7Xwi4XKCnPhfS/xiBOp1jj745PXl78nQ6cLYYVKP1j4P8hDZk8z74UVF7woKESyLAhMgfpocTSpgwRBlXKACLX0IUm2cZyfRlJuD8o1hWeENrY5gQKTQNJmPXJ4X8YbTi4ERqJtBKVyPIwwdljRfmIsjZgrlVkq6aiWo2UPEt8Y12xvRzWT2IOFP1twj4xWU8mYgukoV1H5xoqPtjXSk4ZYlpH2Up+Yi5XruUuhlhO9FtWEBKqlGBDkOiWAl8zlyjG7a2bKpyQakTFD6ktLeZEXVZ2rrpgIWpRB0dh5CM1UU01ZcpHnDd67B7DKWftEDIE9QB8BESZtJZyAHQfOL/wDohZzwjxEAbF4rT4RH30P2GZzvVnSHkSlKtcxoEbJljMvEuUiWnIN0iLszwTVeCJQbJQA604idDkPzifKkJTZKUpH2QB8IUJ6OPwglTkcYg5NkulDiWEGViIyqpOkNqqoiSwKnLHOGVdISqbBAkwcDLrYPaaoo1DAoql6oV6pHL6p6R1/YG3JdXKEyWeSknNKuBjhlSRgHEfONB6Mtoql1qZb7s0KSRzSkqSfcfONNM20Z7IJHZIEFAjSUnLJeZ6/jDszIQIEcKfzHVXBTV3rGIwgQIviVMdRCVQIESENQmBAgASYTBwIBBy4myYOBAMTNiMuBAgAjLhuDgQ0IbXDMHAiSEIhJgQIYBiBAgQAKESafKBAiE+CUeRur/XnFr2C/8wp/vL/7a4ECL6OCm3lncIECBG0zH//Z"/>
          <p:cNvSpPr>
            <a:spLocks noChangeAspect="1" noChangeArrowheads="1"/>
          </p:cNvSpPr>
          <p:nvPr/>
        </p:nvSpPr>
        <p:spPr bwMode="auto">
          <a:xfrm>
            <a:off x="155575" y="-2270125"/>
            <a:ext cx="40957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7410" name="AutoShape 6" descr="data:image/jpeg;base64,/9j/4AAQSkZJRgABAQAAAQABAAD/2wCEAAkGBxQTEhQUEhQVFhUXGBcWGRgYGBgYFxcXFRcXGBgaGBgZHCggGBolHBQXITIhJikrLi4uGB8zODMsNygtLiwBCgoKDg0OGhAQGy8kICYsLDQsLCwsLCwsNDYsLC8sLCwsLC8sLCwsLCwsLCw0LywsLCwsLCwsLCwsLCwsLCwsLP/AABEIAPEA0QMBIgACEQEDEQH/xAAcAAAABwEBAAAAAAAAAAAAAAAAAQIDBAUGBwj/xABLEAABAgQDBQQGBwQHBgcAAAABAhEAAwQhEjFBBSJRYXEGE4GRBzJCobHBI1JictHh8BQzgvEVQ4OSorLCFiRTY3OzNDVEVKOk0v/EABoBAAIDAQEAAAAAAAAAAAAAAAABAgMEBQb/xAAxEQACAgEDAwIEBAYDAAAAAAAAAQIDEQQhMRJBUQUTIjJh8HGBocEUkbHR4fEjJHL/2gAMAwEAAhEDEQA/AOwCDaBBwxBNAg4DQAHAgQcMAoEHAgAKBBwRgAECIs/aMpHrTEjk7nyEQpnaOQPaJ6D8YAyW0FFGe1cj7fkPxg09qZH2h4D8YeBZRdQIrZW3pCvb84ru0+1Z4lA0JkLW7qTMUUlSBpLuA5yfEG0vkmM0cEY4ZK2l3U491On7OqCSVS6lS5kiYXz70jEH4rSofaiwHazaFIrHPuhZcKLTKdb/APDnS3A6X8Ij1DOwmCMZHYnpBp5zJm/QrOWIgoUfsrFjGtQsEOCCDqLw0wBBQqChgJgmhUFAAkwUKMFAAmBBwIAJsCBAgAKDgNAgECBBwlSgA5LAccoADiPW10uUHmKA+PlGc272tCHRJufrfgIxVZVzJhxEkvqbxJR2y9kVysS2NftPtsBaUn+JXyEZmu7RzVuVrJHByB5RUTZSm3bnW/mHAMMKpZjuQMrAK49ReKnZmSjXh/Vtf7IOW2ZZ/kTTWq1zezsLHnEaZWOdS/DX3RHVIwi+PoA7cnIAA5+6HqeWgtZrHPNxwMO+u9NPK5S/n9cFdd1b8gFe2gfrBmeTkW6kj3ZQ33R3ru1nPA5X1ENzEtmoKux0z4N+EYJayabT3waVVHGUSDOKQd8uOBg07SU17jV2PyhCpGTePyv+jDU2RyiK16fbBL2Wu5LmCXOThWHBL3dQfJxidugw9YhSNkVFM6qGcSFPjkqAVLUA1lS1OF6vYtxENTZZGRz6+cPSatSczGuOohJEcSIC1080lMxIoJ5zBClUc080l1SeoxJ6RModu1mzpgQXSCxEtascmYk5KkzHIIOjFub2iTXIl1KcM1wqzKDEg5vf1vMHnZop+8m0Y7megVNGskhBJw81SVtikzA9xbPeBBizblE8+Tr3ZftrIq91+7nay1Wv9k6xpo87V+zgiWKimmKm0zgd5lOplHJE5I9yhY6H2Y2/Yr0iEFMmsU4LYJ2djli4j7UNS8jOowICVAhxcG4IgRMQkwUKMFAAUCBAgAmwIEKgAJoKFQibMCQVKLAXJgEIqJ6UJKlFgI5x2h7VKnqKJThA8j1MRe1PaRVXMMmSdxJIJyFrHqf5QihkJQUoS7JFz9Y9flFGpvVEc8thCPuvHYZo9nFRxLL8Acn8DfxiwVspBGJQGYGdifhb9ZRJCUtiSW8bkvDtZUGWjGpV9HB1OiUpJP5COPZqLZ/MzXCqEeENI2bLJZNyee6H+ql7nnxh6fsVBDEp/hPkDwEJpZ2JWEJJBYFTAs76AWB6fhFtPp0owhQIGQxAvwDKwsRd84o6pJk3FcGK2kjACFOCxZIcpVoGLENlFYmSsMtSwwLeqBnZThIGj5mN/U0iZpCgLuWIdlDUDlkYiV2w7ES8IUbhJBdQ1zUw0yAEem0/qWlcIKaw+Pov8fbOBfotQpScd1z9WZddCVKKlKIcqOWlzc65coQlSlkNgPAqAHNnDX1/GJqaKYMSWmJuxcJfJtTcls2hmmmqlq7teFWJrZEAWDal30c2ivU6Bw6bK4KWOc75z/UVOrU8xnJx/YRl66BY+z1vZ83/AJQz3STcOzsW5aMdcofUpTuUJTx3yXzNyGGn6yglKLukX1DuhbPbVsvW+Ijnah1XQbjHpn+n5eDbUra5YbzH9SMaQubHla0MTpRHrBr+H84vaaaFJSQAC9wXcPmL6a9GMS6zZJKS5BN8nDc7xmdNtVcbG0k+3fb78miM4zm4LsYucWJYv+USKKvzStIWhVlJVdKho+oI0IuNDEmq2aUlilxyyDn43irmSiCCI01ah9xuGBqppplCv9ppDikqdCkLGJJCheVPTYKBDsdWcMQQGa/Z8pUo1VIFfs7tNkneXSzFcPrSlaK1yO8L29DUs6SHSoYVJNwpNiQfEC+YIBDERGmSl7NqEVEnfkTQQyriZLNpkqYMsQ1/hUNI3dWVlEUW/YDtsqnUmRUKeSWwrd8D5X1R8I7CkggEXBuDHC+1WxZaEy6ilL0s+6NTKme1LVwv+OpjS+jDtaxFHPPKUo/5D8vKJQkNo6fBGFNAMWkRDQIU0CACXBiA8GIACjm/pL7Tkf7tJO8fWI0/X4mNl2p2uKanVMPrZJHEmOAzKpS5pmqUSXJ1GhbqInWsvL4RTdPpWFyy92Z9EhvaPvF9OOUWMmcouxLakv8Ar3RTbPvvKzGbm1uB8IsZEx1OWewZ2HM/CPNamUrJuTZshiK6UX1Ap7FyS+gHlwiTU926QVYlKIGHFZsyotchuNsogInAJIORADPe4bTKJFOBugBgAANQL5RVGSk8IuUsFoZYT6qQEJ3sX2uQcNrq/KJgnypo31YncWU7lyCkNZX5xFRvIKbFwQA9uEO7M2SkKdgHs4Yh3OnkPDnEh5TLRCwlDBLjLL56AQJst0grGJ1OL2IyPXyhyrpyyWKUkZmwBszkEWGvleGJoSlIQ5L3N1KxXexLl3/Qh8kSr2mnGwCii6QCly5VkN65GRdrNYXeIooEqfDqMRdgoEs29o44XvEjactkFSsKSyQkZlkLD+OeuQh2hUMSAWDIDtc2cXd3t45RshK6GmcoyeM4x+RllGqV6i474zkVLokywAQ9mDtk2VrRQbTkoGFaS4KrpCgAFAKADWvvO+mG8bCbPSoEJuEvfo7u+ljfKKDaFKM0gFy+jpUHvfKM9blnCRbNJLLKabTElJYHEE7yQC7AOARmAokE89HjRU8twBy6+73RXS5CVbsxwS28kl0k2ThuOBHQ5XhdTSEJSoLYpunEveAs7E3u4yfhyOq233KY0tYwyqqnotlYnyD+jEoxDCyiSpybNp1Gh/T0O09l2Kkhlapfk+ojRzavvZIU4CwPZ1LtZ+LAjre0ZCdtlfeAJ9YApKVgpcB9PZ6E6aCMqU5Sy+S9uKWCtCTmbdL5dM+lon7NrEzZaqad+7mEEFj9GsWCxzD3AzFoh1M92ACE6566gEHdLv4xDnSCglaW9bTS3LyMba59JVjPBJ2JWfss2dQVlqeccCibiVMyRNT9nK4zSeUZ+rp5kmcuVMdM2Stjxsd1QPlfodYve0EpNVTCaPXlgJVxMvJJP3FbvRSBpFfXzv2ijl1Oc+lKaeo4rkqtJmHiRhKH4pRGtJBk7L2D7RCspgVH6VDJmDidFdCPe8aQxwXsLtz9kqkLJ+jWyF8MKsleBv5x3vOLovJFoRBwcCJCJMHAiJtWtEiTNmqyloUryDjzyhAzkfpW2/3tV3CC6JQZX3zn5ZRk0PhdIHS5b8NeMR5DzFLWtyVEqVfMqLkluZMTaaQOh55Hrwjo0V/DucjU25lkcpJ7O9iGZIcv0YW8fOLGQpSt9SCxtdh5XYcf5w3TS2LG3w84nplqUUpG8l3zAIsxbk3HL3Rk1fpFTrbr2f47EaPUJ9aUuB+UqYCww4bEqe9xk5vzyi4plgpAAUnLdOrcC/KKZXeBd1Jwg+qhJD+QZWWpIizpySQ7AJcA8ADm7c2zjyMlJbxe/wBD0Cw1hmh2fOSkBJwpGFxhcBgwOjOHFolKmSSkKUUsCwa6nyPNzFVJUMASDqPUILh7n8jDmyKSXLIIIPrPcKVck3OYzMKLytyWS7pJwA3QpuYLgdCBbwhc1AKFEqZ/qkuW9lwRxv1hh1N7IL5ByTc4WIysA/CAjFvG4JGQu4ct4m/nE1uDZA24tKEBQcgAgJDNk5KtbJSrXMgwiWwQgEAlixJGqcJbg9uGeloRWqdaB61wlxkEsSq3svup0z1e66SV9FL3cRQQCBmopBDJfIukeDx1q6n/AAVn/pGKdmNZWn4ZYSSAWwhhcDDbK5PF1WcBoZnyHlqN3wh02ID5sRq4Pi8W1HQAgKUNLp5m/iQSReErkh1O7kFyOLfV198Za5utxkuzTNdkVOLi+5j5ywCpVgFJYjTIvy4fp2lJmhcqZhU7IIBBd2DpIVkb8Dp4xNrtlhCFLQxYEh8uts+nSMp/TSgpSZqRiwsxOAGwDBaThmJ1ZT5xusqjc3Onfyu/+UY67ZUpQu28Pt/slbSpFJ3mUxF8KSG5LZO9YN0F7Rmto1ZCxuBbnIBJOFj7KSwGRAJcO8aidthkABK1KY4cSiQggBid633WvxYGGZWzJijjWAtwz4UgnFm9hwZzo/SMvy8mnCfBV0MmUoEFNyQQCC2jgq1L3vfe5QK3ZoQp5YUAfZS7AdLhssxB7QkCUsIDXZTaubHVzfCXB05QzUTXAutst5gWzYYcjfXjnFco/FlE1LCwQKEJlTCixSXSUj7QNmORIdnyLRV7Kw09cZM0/Q1AVSzTphmsELD/AFVYFv8AYMSKpSklw7C9ySU3DEucrZ5RX9ox3spMy2K6C3GWxS39mUDzjbTLbBCXkhop1SlTJEwMuStUtQ+6SB8CPCO7+jva/wC0USMRdcr6JXHdG6fFLe+OMdopveTKWr/93IGP/ryfopviTLxfxxr/AERbSwVK5JNpqHH3pdx/hKvKNKeGR5R11oEG8FFpEkxifS5WFFAUJzmzEo/hDrV/kA8Y20c19NC9ynTzWfPCH90C3aI2fKzmVIlkO2ZsTyuQ3iPLnFjTIPJudvhESRKLBufXx4fnElJOXhZ/iBYR2auDz9u7J9LNL5D3/r+WkXSUHuhhspRzzO7fDyFzb8YqqFAEXM2n+ixpNioOOaXuOALN4RR6mpfwk8c4/wB/oR0ck9RHPGRmkmWBPrHOwa4Nna5hf7QApgQAGDM9tX8s87Q0sFmyYAG4bCTnxa/xiJhIORF/0wjwz2R6hs01GQSWUADmxGdrnnpprFjRpcqAP2j48xeKfZWJLi7aFnAPM56HWLNM27IlqxWLuySHfeucLO+jg8YXS3styediwoJC3KirdJAw53BIUSTywsMs4KtrmUpgpgAGFlEuoO2E5AYtLZw6urCQAkHGoFgo2yzcXuXbwyiurKXC6lla3dLA5q1LlikOSM8TPkxa6qLxl8EX4IspC5k6UhQs/fLDqUp0eq72ABOjgkkuXiXX7QloThMzCy8SsKki6Q4ACruVOANPCItCmbL3pQQFEup0nEWYbxUsk5afnE2op5ZU8yWoKIY4FMNMgWBdxxMa9PZDLhbJpPx9Cm5T2nWk2vJZI7Ry2/eSzcBlbhPQ5HxAhM/bdOGEyYiWouwKnB5uMruLxR1uzKcSzMJwhIKmUgKy0djmflFL3slAAlqlqBIdCWdy91PfwdhwjqU+m6e5ZhNtfgc671K6p4lBJ/jk1m0O0MhEs74mElglDKUWaz+B5NmYx85Spi1rXLS6jZLDChIDB7upTN58GEGUpCsWAYg7AFtGAJf1XIBheFvys/OOtpPT69PvHd+Tl6r1Cy/aWy8Ctn0iQWKcOIhrlhhLsAfV8OEaZa2uSlgPazfTDhzfprGUlq3wXLDgSCzuXGvzaLSsqklIUSkEYQLm5OpGWQzMcz1rT8Wx/P8AY6PpOo2db/IoO1JJWFh3GR4MeLA/g8VlNtBKt1WJRGeFIBcmxwgXGWTl1ZZRaLIVZZSTrc2AyFxfzfKM7tmjCRiSsEs9jvDRnHWOFCXZnYfkbrVHS7Wy88Vhdx+s4hUS8Uueh3w4Jg6JJQpuuOX/AHYkKmLIdakqtZQzURm5bQW8hCNg04JX9oLSfupQpZ98uNtXI87DCd7Zihmqjq0qHKXUpIP+OR/iiZ2bre5q5Ez6sxL/AHScKvcTEfYW9K2nK+vSiaOsibLPwUuIMtTpQdShJ8cIf3xpfkUfB6f8YEc1/wBt+cCLOpC6Tqccs9MyvpKbUYVfGOpxzX0vyCTTkcJgiyPzIqs+RnPPZve34255xIowHc35ZW4RFCs30+Vol0KnJccuY6R2KeDgXFxIkj2S/wAfKL+VJaWGKmtibRvg5iq2TJxKCRd/BusX20pwRhlSyVMxmcLhScOL5aAHwx+r3xhp3DO7+2T9Noc7urGyIJlYg41Uq4BBFhmM308YKTQkEpP1SeoHzu0SZCrpKkgWzGWKwfpYa3idToSAp8LZ3YhhhIuVBi7WD6R4hfEz0zQ3SyhLSCCX5jO+aTZ2BBIcZnKJOzlFcsLwAFSs8QKiWA3lDNVjexzFhCQlOIJxOSZgwusOQleM3yAVrzTrFnLmJTLcNgIHqp3yCzBA1Jt0t1jZCSrcZOOfKKpRc04p4+pErZ+BQJKXAdKcQABLHNR+yr3DV4i01CqY5Ey5YJDoIU5zAZhZyWGsPV8l1YlsEAAlyHF7uSHZPAEB7tcRW1dahSsMk4yn2jYXa5Uc7X16wRpt1M81xb37cCnbXRFdbwamVsTDLJV69yCeWTt4+cVNftVMsFSywslrElrMAxxfzeK7+nqwJKVzLNhskBuLKO88UadnFZzKles77zWfN/0dI7cPQU2nJ4XfHf8AM5d3q6SxWsv6iaifMqXKtyU7hAs+Xrcvd8YdRKAKW4lTAHJs+J8+MPYSLZNa9z+A8XgpagCfixcnmTnp5R6KuqFcOmCwjz1l0rJ9U3lhJk7xthe4KrYsh049PiJ6SMwQYOb8LaZG40c6/wA8y70EbpbKyrpJGvLj4t1km8CaTYiilY1scm8GD/nEqtWkBIPA8S7gZkZlh1hinWRiYM9nBcDoXy5nzhVROBlAsSOJLHKzNcvy4XjketP/AKz/ABR1vSli1fgysWtDEZWNibC7vx8M4pa7DMKkg4RbeZ8s8RAYZeB6Q/NT3yyQtQCSzA3NhZxo3DiYE+WEhgABlazflGHQelpxVlm+eF/c3anXNScIfzKooABS5ISbNwJLOfPjBbBP0qgNUr96Vp/1QKv1jbJIYsb2yHgREbZM098kcUzGGu7LUoe9Iij2+m6SXbJvrnmuLY92cT/vVQnRVFWI8pMxX+iKukP0Ur7vwUofKLTs2r/fZh4Ular/AOvO/GKqj/dSvun3rXFj4LVyyR3nODhtoEIkep2jB+l2QTTS1j2Vt4KEb2KHtxQ97RzU6gYh/DeLyprOxwuWnh+X5xabLl4i1tTrBbRkgBLD9ZwKed3aMSQ6lBQS5YJceseOcdimXwnB1EMPBoNhTEpmsAqxsSzFvukt7ouaSSFYlEFRU+d8izEub5uCYzvZwEEAZgedo0kqclMwoKlO74UgYU2BuRm9iA/gGjjeuwz0Nvz+x0PRntOK+n7kuXIF2yOXIg++5HlCZ0sqUWC3beJ9Ui26Xbg5BIyGYhwjDc3FsV7jm3FoXLpQouSktkUhpgBNipT3FmZo81CrD3OvJjXfFAAxYSbICQVKKi+JmyJJcqVYcDnDlICrDhSC2JKSLBGDddLEEqPUC2gMMpaWC1nO8ooONnuSvXPkDpnCqUslKSwASE5K9nN8gN4GxfLSLZyxB/l9/fkrWcjHaKfglpSTvrLAJBGWbEuCwUzjIMBFLR02HLXPT9ZRM2tOTjRhBcBQAUxzDDRh9a59npBFRCXDFndhqOHGPW+iR6dJFtbvL/U8v6rNy1DWdlgJTgM5I4QUlKS7gvoRYj8oYFQpTlID3YDEopS5S7Cz2PEPC0zylwlid31gWAe7sQ+RAbgb8eu5LBzEnkeq5xs30gzBNiPvFr+/SIMxWTm+tuGbXh+ZU4lDcKQUgNcgKDkgE5BsJuxvDag78B0t+fLPKFDGAnnq3FJU6SHYNfPiMuLPwOYiNPS2p+MSJCCyruwe4tmOVjp+miEguRbM52uX4/lCT3ZPGyJU392E6zFBOVwBe3gOGsM1tSCBK4YirCn2QG3iXHw90I2hU4VMlW8l0hiGD+sWBIewHGxiBMdyULIYYXz0D53uXyjNqKfercXv4/bJsot9qaf39SPRkBFgM1ZfePutCJy8yWYAqL8sn5EkDxhxmAA05v8Aq8RppxKUmxG7fNik4ldcj8InhqCTCOJTyQ66aVC+ZckgXI9k6cRFdscjvir/AIaFq8CO7PumRZbRU4XpbCPAD8YrtmIKZU6YfaIlJ5jNbf8AxnpHEvh/yufbH+P2O9pX8CiL7PlplcvSXQTx4zMMsf8AciDItLljghP+IYv9USKRZTQ7RmazZlPSo57ypqx5SkecLpKbHNlyh7SkSx0cIHuil8GyPcuP9m5nAwI7j/RkvhAiXQHUW8ImoCgQciCPO0LgRYQOG9pKMyytBF5SyG4p0PRoo5U12tk7ni+HPnujzaOl+krZTETxkoYF/wCk/D3xzGk3TfmOXP3Rv0s9seDm62vuu5pdgTBiuTnnGg7wd8pSiT3gQEguo7rhV8hnk8YynnEG1uWf4xr9m1YWgbwS11OwAbUnTP3+EUesVqVCn4f9SPpM3C5x8o0OH7JKdH9Z+F+fGKjakycLhaJYNkpdIJAYs7cmsXv1iQqoUTjM1eABgEkAZi4IG8TbPwaKbblWhLBAStzc4NPPCTmSUx5ZLOyO9N4G5c+YCy12bEokkCxJzFsshysL3SupK1EpTiGbqOBy193CSB1iLXzCsJCXGWI5YQ4AAJOZPzibJUkMEskZOzH45Wz94j0ug9Jr6G74758/2PN631KfXimWxK2fstZdaiMTbzlg5yTfkke94mU2x0HNbN7FrBmzAfXN9M2DRNllMsJbN3dWIOrOxGepJHPrFNtrtPhJly0lSlE4mvxcAqBIuQklvZ0ItCfqE3d/D6aKaWy+/CHXoYuv375NN7v7+pFqaozTM7lxKcIKgLq3bgk2a+lzCZREsORZms5yBIHKBsmUpIJxAKJJIyBe5F7AC1jE3OykEEahh7siOkd2tSjFKW7xuzkTxJtxWFngCJDyiSXXiSsZm5OEtyZROWkR5wD5u1s7J5cHiRPqjJT3aADNWnIm0tJyKgAXJIyt8IrJIUkMq587nr0iUHyRnHZDk2bhSeJtxv8AOGu7MsBa7HNIJAJfUDO3hfWCVPw76g5Fg5GF/meUQZkxUxXeLN9AWYJ4W835wb5JJJISJLczmTxPXWEKU2mcLmL4fKGVTCLlOYZAOYv62TF3P6EN7Dis8hTFpB0JA6OrxDlho2hirFQUhTOSGN2ZiQ5bI+rlD1VOGQJt5E5218+A5xVT526vmyeebxi1U+mqT+h0NNXmaQqsnuV3zUR4AM/ugbRX3VPLRwSZqvvL9XxCcKTzTDcuX3k1MvS618AgXN9HyfmIKfKNZVS5ILd9MGI5YJabqUeGFCSr+ExyrJN/CdumHSuoOul93S7Pp/aX3ldM/tCEyX/s5QP8caL0abP72vlk5SgZp/hDJ/xKHlGZr68VNVPnpDSyRLlJ+rJlgIQP7qU++OteiHZWCRMnkXmqwp+4h/ionyEV8yL+Eb6BAgRcRJcHAgQhETalEmdKXLVkoN4xwTb+y1U88oUCGOfEfMjKPQ0ZHt52cFRLK0jfSPHrE65dMsldkOqODk8htCB1tn8YmyK3C+6Fjg7XDjECxv8AjEWbJIYKDFNlA+484SggEAn49I6kJKccM4t1brllFkNozwklKMGKxIWQ9gNHIsOML2fQKWXJLuCW9UZDUdMz4QxPrwQlLKSA2g3n4EP+nh5VWAndd7MAWD82za3yhVaOiEuqMVkpt1N810yk8Eqr35qZYLpSXU+qy4HIAXMSaeTfdBIvflEGhllCXN1K8c9eVrRc0ykhDqUzesA4JDWDvmSfeI1ZwjI4ZeBvaNetCSlAIJYJw4sN+BcpGWYvFfs+gw71zo9izDh7IhdVMUtzgSlyCTmW+qBdrWzh+mtcLKD7vFrxm0+kqozKC3ZffqbLsRm9kHOn4WcE9A4biTp0/lAXtNYfB9EGbEWJZrllZXLeOUN1E0PvAYs8SWv5OD4NDCVkG/6/GNOM8lGyJEqSU4lKKiTfEQSSwYXIvbKBWzQAEeJvmel/O2cCmN3sGGIh8wOUQJ04Ek6+ZhfQMdxpe8XOlgNINUBIJyB8B5fCGps4DgTpwH/6iWcB0thzVYQFKvwBLEm3iBfMc4gzp5uoneOpA82Omghxcx95YU76sAzZJ8tNPKKmonElz5WAbQdG/WcVSkaa6xM6b+jFfOnBr8X8gfKHKmfm3hB7KpA5nzQ8tBsPrr0TfMDM+WTtz9VNOODqaWp5Ja0CTJY/vZoCln6sseqnk938QbpERKWYZVLNqP6yqxUsgaiVbv5nwlj70zhA7ldZP7vEElTrmzD6sqUkOtauSUjxsMzCaurTUTsaElMiUkSadBzTLRkTxUSSonVSjHOb7nVS7D+wdlKmzJUiX6yiE/io9LmPRdBRpkykSkBkoSEjwDRg/RR2ewINVMG8sYZYOiNVePwHOOiRKC7hJhQIKBFhEmQcJg4Qg4IiDgQAc+7bdlc5sq3TTkeIjnMxJBKVhlDI6GPQqkuCDcGMR2r7IhQK5aXTmU6jmOUXVWuLM91KmjmUuYxYj4XtqMv0InU60vchzxz46xU7SkFCyAXGn5jjApi7B7/q8dGFuTk20Y5NPJwAm/g4c8WduMKmrCsyhIHsi7ta6hc68LcHeKiTUKRqCOd/BzEr9sSoFwkcAXfmcmizqzyZ+jHBLmLQBZY5AAv+s/KELqpbe2S2TgAZ8chl74gTCOXlnAljorLqOTflEt/JDC8EtdZomW3Mqdi9tA+Xv5WT3qrOB5/g1oaExNm/XyhKlef64Q1hEWm+xNExWF3ABLauR45iIy1gZfr8ITOmC1t0MC2ZD3PFz84UqTLzw7p1xH8eUQc8MtVWUMTJuYfr+ERUzRmo2+PK0PzKZBG6/R2eKmrKgplAfZCcm5cesJ2lioFVdU55CwAyAiCZr6txfK3xhCySWF+Q+cTqTZww95PLI0AzU4cYeIyvlfg5GW65JG6ihtkaRRiZc7spPrLyfknO9+Fn1JALe1toFWEITYMiXLAOtgwDkk24+JuX9pVhKQojDKG7LQNSNBxN7nR+JusPRXIB2gsbqdKNCh6yuE8g2HsAud4huXObmzqwgoLYZ2hL/Z5ZokF58whVZMBfCAXTTpI0SWKmzUwyTF52F7MGrnAMRJlsVnlokczFb2U7NzKiYJUq73Ws5Aak/IR3rYmyZdLJTKlBgMzqo6k84ilknnBNlywkBKQAAAABkAMhBmDhJi0gJg4KBDAmwIKBAAcHBQIBBwIEU/agVndf7gZXeAuRMB3kjRJyB6+YzhZApu2XYmVVAzJW5OT9VmVyIdn/AFrHH6qhmIKnGIJLKId0kaLGaD1i4npCZq0qVUbMqpj4wpUxVPPJzJJJUHPtOscxDWzNjVEmolqnyz3QdffSlYkLSkEshaHzIDjgDCVzjwKdMZclPLnEeqfAm2sOpqdC/uYw/UbZlz5kxUySgDEzydwtqwIY34gHiqHpHZibOlmZSnvUfVIaYNPVSVPlnaNlWqT5MNujfYjy6rw/XKJ9IkKuFJ6Xf3RTVVBUSiUrkKfUBJU3il2hEqswF1Bm0OIe4gRpV67GN6ZmhqK5BAGABWpcufAxGVNHH3xSza4N3jFKVk4cmtnDSNoEndBV0BPwh+8sCdDyXU+qJ4AcBc+/8IhftKk5HwNx5RHQmavJCkjirdT/AHlMBEqTsSavPyQlSz4Ebp84rlfAthp59iJOrVHMv4C3Th4Q3L76cWSMWmMuAOT9OF+RjXbL7Cz1EH9nfgqacKRzwDPop4udpbBpaVIVtOsSkNaTL3cQGiUJdShlyHKMk72/lN1enx8xidn7PCVYUA1E4+ygHux1PtD9WMTto0olTEpqHqKtbBFJLLkE3HelPqDXCLno5FjUdoZi5R/YZadm0RcftU0fTzR/yUi5P3X+8mMv+3hIVKoUrQlbiZUL3qme+Ycfu0k+ynPUqjNN+TXCOOB2pqzTzMQKJ1ezYksZFEm+7LA3VTE8bpScsSrw92T7KzaqYQhy5eZNU+ZLlzqeUaHsd6OFzAFzwZUrPD/WL68I61QUMuSgS5SQlIyA+fEwlHJJvBF2BsSVSShLlD7yj6yjxMWUCCiwgCCMHCTAATwcJeBDAmQIKBAAbwHgoEIQp4N4Q8B4YEfaWzZVQgy58tExB9lQBvxHA8xeMVV9gZ1OVL2ZUFAPrU87flL5OQbfeSrPMRvngPEXFMabRwPb2yJaFPW00+gX/wAaSO8pjfhiZI5JWPuxDpdj1KSF0dRJqOHdzO7m/wBxeEnwxR6HUkEMbg6cYzO1PR/s+cSo06ZaiXxSSZJfiQhgT1BiPQPqObjtrtGm3ayQtSR/xpRbwUQHifSekihU3e0mA8Zdvg0aM+j6dJ/8JtOplDhMCZg6bpRbziJP2FtEevM2VU/9aSEHxOFUP4hCJPbPY5zMxHVU4fBcO/7TbEOcxChwUZi/comMzP2xJFLInr2fRKXOnTJQSmUlKR3bDFj1BJ4CIOztspnzUSpOy6ALWcIMwboOd7FsuELqDpNj/t5sSV6mF/sU6/jgb3wuX6QzNtQbMqp3BSkiVL64gFW6tCKbs7tP+r/oym5yZOJXngTC5/o/qp//AIzac9Y+rLGBPS5MSyxFHtztFtBQP7VW0uz0H+rkfTVDcHSSx54kxlKeqkhZNHTTKmeS5qKr6VZOikyrpBHE4zzjqezfRfQSi5QqYrjMUVRqqLZsqSGlS0IHIAQsNjWEchoOwFbWL72sWQ+swuW4BL2HLLlHRuz3Y2mpWKU41/XVc+AyEaEwIFFIbk2CBAeEkxIQbwUFAgAOEqMHBKgAQ8CBAhgTIEM1NQmWkrWoJSMySwjFbY9IKQ6aZGL7a7DwTmfFukQnOMeSSi5cG7iDW7YkSv3s6Wg8CoP/AHc45HtHb9TPfvJy2PspOFPklgfGKruooeo8ItVPlnVart/Ro9UrmfdQ3+doqan0mJ/q6cn7ywPcEn4xz8y+cIITxiDvkSVUTZq9I1UtQTKkygTkGUo/5gIpdpek2qSSlMxBIscCE4R/EoF/C3OIezq2XLSt7qUwsz4bu3u90ZCtpUBR7tYI4KsofIxZGTa3ZCaxwjSTfSFtBX/qCn7qUD/TECo7S1cz16mef7RYHkCBFIkHh8/hDiVRPJUS11SlestZ6qJ+JhIYXhCFwuYt0kNoYYF52hSRsbZqv+bPV5rA+UZCRNOIXPnGi2sh9nUSS+6ufrZiUHLq8UMqSHyhAWsqrmJ9WYsdFqHzidT9qKyX6tRN8VE/GKtQ4GGJjwAbGk9JVcjNaF/fQPikiLiR6WZo/eSJZHFKlAfNvGOXrmNCpE0uCm3M2Hi+cGX5GsHY6b0pSz69OsfdWlXxAi1pvSJRK9ZS0feQT70vHHlVElEzDiSEKSlQPspUQcQBOjjwcQ1P2pTgsFYzoJaST+HviHuTTxgs6YHf6Lb9NN/dz5ajwxAHyN4nd8lwnEHIcBw5A1A1EecMZmsEJWgakpY9BzixpZkyUtEyWtSVoslTuQL2Dva5tzh+9jkXtZ4PQEHHJaD0i1UthMSicOmBXmLe6Ndsbt/SziErJkr4LyfkoWiyNkXwQcGjWPCVQSFggEEEHIi4glGJkRMCCgQwOXdq9sTKhbqJCL4U6Ac+KjqYz6Uv7Xwi4XKCnPhfS/xiBOp1jj745PXl78nQ6cLYYVKP1j4P8hDZk8z74UVF7woKESyLAhMgfpocTSpgwRBlXKACLX0IUm2cZyfRlJuD8o1hWeENrY5gQKTQNJmPXJ4X8YbTi4ERqJtBKVyPIwwdljRfmIsjZgrlVkq6aiWo2UPEt8Y12xvRzWT2IOFP1twj4xWU8mYgukoV1H5xoqPtjXSk4ZYlpH2Up+Yi5XruUuhlhO9FtWEBKqlGBDkOiWAl8zlyjG7a2bKpyQakTFD6ktLeZEXVZ2rrpgIWpRB0dh5CM1UU01ZcpHnDd67B7DKWftEDIE9QB8BESZtJZyAHQfOL/wDohZzwjxEAbF4rT4RH30P2GZzvVnSHkSlKtcxoEbJljMvEuUiWnIN0iLszwTVeCJQbJQA604idDkPzifKkJTZKUpH2QB8IUJ6OPwglTkcYg5NkulDiWEGViIyqpOkNqqoiSwKnLHOGVdISqbBAkwcDLrYPaaoo1DAoql6oV6pHL6p6R1/YG3JdXKEyWeSknNKuBjhlSRgHEfONB6Mtoql1qZb7s0KSRzSkqSfcfONNM20Z7IJHZIEFAjSUnLJeZ6/jDszIQIEcKfzHVXBTV3rGIwgQIviVMdRCVQIESENQmBAgASYTBwIBBy4myYOBAMTNiMuBAgAjLhuDgQ0IbXDMHAiSEIhJgQIYBiBAgQAKESafKBAiE+CUeRur/XnFr2C/8wp/vL/7a4ECL6OCm3lncIECBG0zH//Z"/>
          <p:cNvSpPr>
            <a:spLocks noChangeAspect="1" noChangeArrowheads="1"/>
          </p:cNvSpPr>
          <p:nvPr/>
        </p:nvSpPr>
        <p:spPr bwMode="auto">
          <a:xfrm>
            <a:off x="155575" y="-2270125"/>
            <a:ext cx="40957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7411" name="Picture 8" descr="http://upload.wikimedia.org/wikipedia/commons/9/9f/GEO_Glob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324600" cy="67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chemodan.com.ua/images/maps/uk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http://w74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7" descr="http://w74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 descr="&amp;Rcy;&amp;iecy;&amp;kcy;&amp;icy; &amp;Ucy;&amp;kcy;&amp;rcy;&amp;acy;&amp;icy;&amp;ncy;&amp;acy;.&amp;Gcy;&amp;ocy;&amp;rcy;&amp;gcy;&amp;acy;&amp;ncy;&amp;icy; , &amp;Rcy;&amp;iecy;&amp;kcy;&amp;acy; &amp;Lcy;&amp;icy;&amp;mcy;&amp;ncy;&amp;icy;&amp;tscy;&amp;acy; &amp;Pcy;&amp;rcy;&amp;icy;&amp;rcy;&amp;ocy;&amp;dcy;&amp;acy;"/>
          <p:cNvPicPr>
            <a:picLocks noChangeAspect="1" noChangeArrowheads="1"/>
          </p:cNvPicPr>
          <p:nvPr/>
        </p:nvPicPr>
        <p:blipFill>
          <a:blip r:embed="rId3" cstate="print"/>
          <a:srcRect t="182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plavseym.at.ua/seym-opisanie/sej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http://artgalleru.ru/shishkin/images/shi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261</TotalTime>
  <Words>335</Words>
  <Application>Microsoft Office PowerPoint</Application>
  <PresentationFormat>Экран (4:3)</PresentationFormat>
  <Paragraphs>35</Paragraphs>
  <Slides>37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 Моя Батьківщина – рідна Україна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ФІЗКУЛЬТХВИЛИНКА</vt:lpstr>
      <vt:lpstr>Державні символи</vt:lpstr>
      <vt:lpstr>Наш прапор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Найулюбленішими  тваринними     символами є птахи</vt:lpstr>
      <vt:lpstr>Слайд 34</vt:lpstr>
      <vt:lpstr>Слайд 35</vt:lpstr>
      <vt:lpstr> Символом матері є ластівка 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Школа</cp:lastModifiedBy>
  <cp:revision>51</cp:revision>
  <dcterms:created xsi:type="dcterms:W3CDTF">2014-03-23T10:40:36Z</dcterms:created>
  <dcterms:modified xsi:type="dcterms:W3CDTF">2015-02-13T11:00:50Z</dcterms:modified>
</cp:coreProperties>
</file>