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gif" ContentType="image/gif"/>
  <Override PartName="/ppt/notesSlides/notesSlide8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2"/>
  </p:notesMasterIdLst>
  <p:sldIdLst>
    <p:sldId id="256" r:id="rId2"/>
    <p:sldId id="257" r:id="rId3"/>
    <p:sldId id="258" r:id="rId4"/>
    <p:sldId id="259" r:id="rId5"/>
    <p:sldId id="263" r:id="rId6"/>
    <p:sldId id="262" r:id="rId7"/>
    <p:sldId id="264" r:id="rId8"/>
    <p:sldId id="270" r:id="rId9"/>
    <p:sldId id="301" r:id="rId10"/>
    <p:sldId id="265" r:id="rId11"/>
    <p:sldId id="278" r:id="rId12"/>
    <p:sldId id="279" r:id="rId13"/>
    <p:sldId id="266" r:id="rId14"/>
    <p:sldId id="277" r:id="rId15"/>
    <p:sldId id="280" r:id="rId16"/>
    <p:sldId id="272" r:id="rId17"/>
    <p:sldId id="275" r:id="rId18"/>
    <p:sldId id="302" r:id="rId19"/>
    <p:sldId id="267" r:id="rId20"/>
    <p:sldId id="291" r:id="rId21"/>
    <p:sldId id="282" r:id="rId22"/>
    <p:sldId id="303" r:id="rId23"/>
    <p:sldId id="284" r:id="rId24"/>
    <p:sldId id="283" r:id="rId25"/>
    <p:sldId id="285" r:id="rId26"/>
    <p:sldId id="281" r:id="rId27"/>
    <p:sldId id="304" r:id="rId28"/>
    <p:sldId id="276" r:id="rId29"/>
    <p:sldId id="306" r:id="rId30"/>
    <p:sldId id="293" r:id="rId31"/>
    <p:sldId id="292" r:id="rId32"/>
    <p:sldId id="307" r:id="rId33"/>
    <p:sldId id="308" r:id="rId34"/>
    <p:sldId id="310" r:id="rId35"/>
    <p:sldId id="296" r:id="rId36"/>
    <p:sldId id="294" r:id="rId37"/>
    <p:sldId id="295" r:id="rId38"/>
    <p:sldId id="287" r:id="rId39"/>
    <p:sldId id="290" r:id="rId40"/>
    <p:sldId id="289" r:id="rId41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94" autoAdjust="0"/>
    <p:restoredTop sz="94660"/>
  </p:normalViewPr>
  <p:slideViewPr>
    <p:cSldViewPr>
      <p:cViewPr>
        <p:scale>
          <a:sx n="30" d="100"/>
          <a:sy n="30" d="100"/>
        </p:scale>
        <p:origin x="-1668" y="-9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13E1E65-49BF-4935-BC3C-3EC2E89C8F4A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16AA8BA-7908-4B53-9948-CBFF02D605BB}">
      <dgm:prSet phldrT="[Текст]"/>
      <dgm:spPr>
        <a:solidFill>
          <a:srgbClr val="92D050"/>
        </a:solidFill>
      </dgm:spPr>
      <dgm:t>
        <a:bodyPr/>
        <a:lstStyle/>
        <a:p>
          <a:r>
            <a:rPr lang="ru-RU" dirty="0" smtClean="0"/>
            <a:t>Три </a:t>
          </a:r>
          <a:r>
            <a:rPr lang="ru-RU" dirty="0" err="1" smtClean="0"/>
            <a:t>аспекти</a:t>
          </a:r>
          <a:r>
            <a:rPr lang="ru-RU" dirty="0" smtClean="0"/>
            <a:t> </a:t>
          </a:r>
          <a:r>
            <a:rPr lang="ru-RU" dirty="0" err="1" smtClean="0"/>
            <a:t>соціальної</a:t>
          </a:r>
          <a:r>
            <a:rPr lang="ru-RU" dirty="0" smtClean="0"/>
            <a:t> </a:t>
          </a:r>
          <a:r>
            <a:rPr lang="ru-RU" dirty="0" err="1" smtClean="0"/>
            <a:t>компетентності</a:t>
          </a:r>
          <a:endParaRPr lang="ru-RU" dirty="0"/>
        </a:p>
      </dgm:t>
    </dgm:pt>
    <dgm:pt modelId="{EDA0A7F8-B326-4FAD-B1AA-106EAC87BC89}" type="parTrans" cxnId="{18B4284E-ECFB-4B5A-A09B-26B77641175A}">
      <dgm:prSet/>
      <dgm:spPr/>
      <dgm:t>
        <a:bodyPr/>
        <a:lstStyle/>
        <a:p>
          <a:endParaRPr lang="ru-RU"/>
        </a:p>
      </dgm:t>
    </dgm:pt>
    <dgm:pt modelId="{9D143FAC-8D92-4B08-BF0F-9851EEDA016C}" type="sibTrans" cxnId="{18B4284E-ECFB-4B5A-A09B-26B77641175A}">
      <dgm:prSet/>
      <dgm:spPr/>
      <dgm:t>
        <a:bodyPr/>
        <a:lstStyle/>
        <a:p>
          <a:endParaRPr lang="ru-RU"/>
        </a:p>
      </dgm:t>
    </dgm:pt>
    <dgm:pt modelId="{EA9B4205-F293-402B-A94C-B7E37BE9B955}">
      <dgm:prSet phldrT="[Текст]"/>
      <dgm:spPr/>
      <dgm:t>
        <a:bodyPr/>
        <a:lstStyle/>
        <a:p>
          <a:r>
            <a:rPr lang="uk-UA" dirty="0" smtClean="0"/>
            <a:t>Інформаційний</a:t>
          </a:r>
          <a:endParaRPr lang="ru-RU" dirty="0"/>
        </a:p>
      </dgm:t>
    </dgm:pt>
    <dgm:pt modelId="{DBCFA62D-C18E-466D-8595-FB4EC3EEA7BA}" type="parTrans" cxnId="{C188A7B0-2E5A-4E6E-A566-4FFD6F43144A}">
      <dgm:prSet/>
      <dgm:spPr/>
      <dgm:t>
        <a:bodyPr/>
        <a:lstStyle/>
        <a:p>
          <a:endParaRPr lang="ru-RU"/>
        </a:p>
      </dgm:t>
    </dgm:pt>
    <dgm:pt modelId="{FA90796F-7EBF-4A84-9C43-5C1B3CCA3305}" type="sibTrans" cxnId="{C188A7B0-2E5A-4E6E-A566-4FFD6F43144A}">
      <dgm:prSet/>
      <dgm:spPr/>
      <dgm:t>
        <a:bodyPr/>
        <a:lstStyle/>
        <a:p>
          <a:endParaRPr lang="ru-RU"/>
        </a:p>
      </dgm:t>
    </dgm:pt>
    <dgm:pt modelId="{B6BE6905-D416-475F-9541-6088D5A920DA}">
      <dgm:prSet phldrT="[Текст]"/>
      <dgm:spPr/>
      <dgm:t>
        <a:bodyPr/>
        <a:lstStyle/>
        <a:p>
          <a:r>
            <a:rPr lang="uk-UA" dirty="0" smtClean="0"/>
            <a:t>Поведінковий</a:t>
          </a:r>
          <a:endParaRPr lang="ru-RU" dirty="0"/>
        </a:p>
      </dgm:t>
    </dgm:pt>
    <dgm:pt modelId="{E3F0E654-59D0-424E-9F9D-F1BA7FF64770}" type="parTrans" cxnId="{7EEBCFFF-3596-4E3A-AA61-66162B7BB58E}">
      <dgm:prSet/>
      <dgm:spPr/>
      <dgm:t>
        <a:bodyPr/>
        <a:lstStyle/>
        <a:p>
          <a:endParaRPr lang="ru-RU"/>
        </a:p>
      </dgm:t>
    </dgm:pt>
    <dgm:pt modelId="{B8A231D4-3416-422E-BDC8-1F8416514ADE}" type="sibTrans" cxnId="{7EEBCFFF-3596-4E3A-AA61-66162B7BB58E}">
      <dgm:prSet/>
      <dgm:spPr/>
      <dgm:t>
        <a:bodyPr/>
        <a:lstStyle/>
        <a:p>
          <a:endParaRPr lang="ru-RU"/>
        </a:p>
      </dgm:t>
    </dgm:pt>
    <dgm:pt modelId="{3CEF9E1B-88F8-4EB5-B896-6C79034CD3C7}">
      <dgm:prSet phldrT="[Текст]"/>
      <dgm:spPr/>
      <dgm:t>
        <a:bodyPr/>
        <a:lstStyle/>
        <a:p>
          <a:r>
            <a:rPr lang="uk-UA" dirty="0" smtClean="0"/>
            <a:t>Ціннісно-оцінний</a:t>
          </a:r>
          <a:endParaRPr lang="ru-RU" dirty="0"/>
        </a:p>
      </dgm:t>
    </dgm:pt>
    <dgm:pt modelId="{F14E9E04-5477-4038-9A2B-455E94AAB5F3}" type="parTrans" cxnId="{8D4BC1A5-058D-494D-9612-3FE3411B287A}">
      <dgm:prSet/>
      <dgm:spPr/>
      <dgm:t>
        <a:bodyPr/>
        <a:lstStyle/>
        <a:p>
          <a:endParaRPr lang="ru-RU"/>
        </a:p>
      </dgm:t>
    </dgm:pt>
    <dgm:pt modelId="{3E694900-7D06-46D4-96C6-AEF27A780C4B}" type="sibTrans" cxnId="{8D4BC1A5-058D-494D-9612-3FE3411B287A}">
      <dgm:prSet/>
      <dgm:spPr/>
      <dgm:t>
        <a:bodyPr/>
        <a:lstStyle/>
        <a:p>
          <a:endParaRPr lang="ru-RU"/>
        </a:p>
      </dgm:t>
    </dgm:pt>
    <dgm:pt modelId="{200D9A91-7523-4C07-82E9-7258C84B2981}" type="pres">
      <dgm:prSet presAssocID="{313E1E65-49BF-4935-BC3C-3EC2E89C8F4A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AA4F8511-A447-42E5-B32B-54BAE2D0B040}" type="pres">
      <dgm:prSet presAssocID="{916AA8BA-7908-4B53-9948-CBFF02D605BB}" presName="hierRoot1" presStyleCnt="0">
        <dgm:presLayoutVars>
          <dgm:hierBranch val="init"/>
        </dgm:presLayoutVars>
      </dgm:prSet>
      <dgm:spPr/>
    </dgm:pt>
    <dgm:pt modelId="{558A82AE-9471-49E4-BD32-589C9F1DF165}" type="pres">
      <dgm:prSet presAssocID="{916AA8BA-7908-4B53-9948-CBFF02D605BB}" presName="rootComposite1" presStyleCnt="0"/>
      <dgm:spPr/>
    </dgm:pt>
    <dgm:pt modelId="{AEF6D030-D2EF-4949-A327-17B104B5CCA3}" type="pres">
      <dgm:prSet presAssocID="{916AA8BA-7908-4B53-9948-CBFF02D605BB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FD220D6-BF45-4036-9A04-225AB009068F}" type="pres">
      <dgm:prSet presAssocID="{916AA8BA-7908-4B53-9948-CBFF02D605BB}" presName="rootConnector1" presStyleLbl="node1" presStyleIdx="0" presStyleCnt="0"/>
      <dgm:spPr/>
      <dgm:t>
        <a:bodyPr/>
        <a:lstStyle/>
        <a:p>
          <a:endParaRPr lang="ru-RU"/>
        </a:p>
      </dgm:t>
    </dgm:pt>
    <dgm:pt modelId="{2A9DF2B3-5E2C-4BCF-A8DE-B817EDE3E1A3}" type="pres">
      <dgm:prSet presAssocID="{916AA8BA-7908-4B53-9948-CBFF02D605BB}" presName="hierChild2" presStyleCnt="0"/>
      <dgm:spPr/>
    </dgm:pt>
    <dgm:pt modelId="{1B765ECA-2BA7-45C4-BC71-FECDFBD635D1}" type="pres">
      <dgm:prSet presAssocID="{DBCFA62D-C18E-466D-8595-FB4EC3EEA7BA}" presName="Name37" presStyleLbl="parChTrans1D2" presStyleIdx="0" presStyleCnt="3"/>
      <dgm:spPr/>
      <dgm:t>
        <a:bodyPr/>
        <a:lstStyle/>
        <a:p>
          <a:endParaRPr lang="ru-RU"/>
        </a:p>
      </dgm:t>
    </dgm:pt>
    <dgm:pt modelId="{184F3294-1104-4542-A638-1E064E79485B}" type="pres">
      <dgm:prSet presAssocID="{EA9B4205-F293-402B-A94C-B7E37BE9B955}" presName="hierRoot2" presStyleCnt="0">
        <dgm:presLayoutVars>
          <dgm:hierBranch val="init"/>
        </dgm:presLayoutVars>
      </dgm:prSet>
      <dgm:spPr/>
    </dgm:pt>
    <dgm:pt modelId="{98964091-023D-4309-B46E-3BD5CD2EC61B}" type="pres">
      <dgm:prSet presAssocID="{EA9B4205-F293-402B-A94C-B7E37BE9B955}" presName="rootComposite" presStyleCnt="0"/>
      <dgm:spPr/>
    </dgm:pt>
    <dgm:pt modelId="{49685E36-B838-48E4-A227-F3C5008A9939}" type="pres">
      <dgm:prSet presAssocID="{EA9B4205-F293-402B-A94C-B7E37BE9B955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FEE03C9-76B3-4D1F-B13E-2E92778E0D3D}" type="pres">
      <dgm:prSet presAssocID="{EA9B4205-F293-402B-A94C-B7E37BE9B955}" presName="rootConnector" presStyleLbl="node2" presStyleIdx="0" presStyleCnt="3"/>
      <dgm:spPr/>
      <dgm:t>
        <a:bodyPr/>
        <a:lstStyle/>
        <a:p>
          <a:endParaRPr lang="ru-RU"/>
        </a:p>
      </dgm:t>
    </dgm:pt>
    <dgm:pt modelId="{64DFABD3-A929-4D00-80FF-2B5CC789AAC6}" type="pres">
      <dgm:prSet presAssocID="{EA9B4205-F293-402B-A94C-B7E37BE9B955}" presName="hierChild4" presStyleCnt="0"/>
      <dgm:spPr/>
    </dgm:pt>
    <dgm:pt modelId="{312A120C-7231-4172-8A30-B98494321772}" type="pres">
      <dgm:prSet presAssocID="{EA9B4205-F293-402B-A94C-B7E37BE9B955}" presName="hierChild5" presStyleCnt="0"/>
      <dgm:spPr/>
    </dgm:pt>
    <dgm:pt modelId="{B61154B6-4FE1-492E-9438-2E11E35BFDAF}" type="pres">
      <dgm:prSet presAssocID="{E3F0E654-59D0-424E-9F9D-F1BA7FF64770}" presName="Name37" presStyleLbl="parChTrans1D2" presStyleIdx="1" presStyleCnt="3"/>
      <dgm:spPr/>
      <dgm:t>
        <a:bodyPr/>
        <a:lstStyle/>
        <a:p>
          <a:endParaRPr lang="ru-RU"/>
        </a:p>
      </dgm:t>
    </dgm:pt>
    <dgm:pt modelId="{56C7E80B-2746-41AD-821B-48AA770DAADE}" type="pres">
      <dgm:prSet presAssocID="{B6BE6905-D416-475F-9541-6088D5A920DA}" presName="hierRoot2" presStyleCnt="0">
        <dgm:presLayoutVars>
          <dgm:hierBranch val="init"/>
        </dgm:presLayoutVars>
      </dgm:prSet>
      <dgm:spPr/>
    </dgm:pt>
    <dgm:pt modelId="{53F80906-F8D0-4807-BD84-2F49EBBF7835}" type="pres">
      <dgm:prSet presAssocID="{B6BE6905-D416-475F-9541-6088D5A920DA}" presName="rootComposite" presStyleCnt="0"/>
      <dgm:spPr/>
    </dgm:pt>
    <dgm:pt modelId="{2A8FDF75-D781-4451-B190-05F34591D269}" type="pres">
      <dgm:prSet presAssocID="{B6BE6905-D416-475F-9541-6088D5A920DA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873B7F7-FF49-44CD-95A0-2A2EA70C7B6F}" type="pres">
      <dgm:prSet presAssocID="{B6BE6905-D416-475F-9541-6088D5A920DA}" presName="rootConnector" presStyleLbl="node2" presStyleIdx="1" presStyleCnt="3"/>
      <dgm:spPr/>
      <dgm:t>
        <a:bodyPr/>
        <a:lstStyle/>
        <a:p>
          <a:endParaRPr lang="ru-RU"/>
        </a:p>
      </dgm:t>
    </dgm:pt>
    <dgm:pt modelId="{3747445D-3DCB-4A28-9B1E-D884ADD9E316}" type="pres">
      <dgm:prSet presAssocID="{B6BE6905-D416-475F-9541-6088D5A920DA}" presName="hierChild4" presStyleCnt="0"/>
      <dgm:spPr/>
    </dgm:pt>
    <dgm:pt modelId="{EFE3CC71-DC0C-49BF-932C-65ECF40EDA1F}" type="pres">
      <dgm:prSet presAssocID="{B6BE6905-D416-475F-9541-6088D5A920DA}" presName="hierChild5" presStyleCnt="0"/>
      <dgm:spPr/>
    </dgm:pt>
    <dgm:pt modelId="{73E9FAF7-596C-4EF1-98F8-538FC026A925}" type="pres">
      <dgm:prSet presAssocID="{F14E9E04-5477-4038-9A2B-455E94AAB5F3}" presName="Name37" presStyleLbl="parChTrans1D2" presStyleIdx="2" presStyleCnt="3"/>
      <dgm:spPr/>
      <dgm:t>
        <a:bodyPr/>
        <a:lstStyle/>
        <a:p>
          <a:endParaRPr lang="ru-RU"/>
        </a:p>
      </dgm:t>
    </dgm:pt>
    <dgm:pt modelId="{760DF400-AFE8-4723-8498-B51C2F79CC70}" type="pres">
      <dgm:prSet presAssocID="{3CEF9E1B-88F8-4EB5-B896-6C79034CD3C7}" presName="hierRoot2" presStyleCnt="0">
        <dgm:presLayoutVars>
          <dgm:hierBranch val="init"/>
        </dgm:presLayoutVars>
      </dgm:prSet>
      <dgm:spPr/>
    </dgm:pt>
    <dgm:pt modelId="{BE807B3A-5B8B-4362-8227-12E54994B487}" type="pres">
      <dgm:prSet presAssocID="{3CEF9E1B-88F8-4EB5-B896-6C79034CD3C7}" presName="rootComposite" presStyleCnt="0"/>
      <dgm:spPr/>
    </dgm:pt>
    <dgm:pt modelId="{94C475DD-56C3-429D-9F5A-E2A08E75A2DC}" type="pres">
      <dgm:prSet presAssocID="{3CEF9E1B-88F8-4EB5-B896-6C79034CD3C7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C7BA5E9-F26E-44C6-9BBC-92077A7CBF89}" type="pres">
      <dgm:prSet presAssocID="{3CEF9E1B-88F8-4EB5-B896-6C79034CD3C7}" presName="rootConnector" presStyleLbl="node2" presStyleIdx="2" presStyleCnt="3"/>
      <dgm:spPr/>
      <dgm:t>
        <a:bodyPr/>
        <a:lstStyle/>
        <a:p>
          <a:endParaRPr lang="ru-RU"/>
        </a:p>
      </dgm:t>
    </dgm:pt>
    <dgm:pt modelId="{9EFCC809-CD89-43A1-A55F-EDCA5875A83C}" type="pres">
      <dgm:prSet presAssocID="{3CEF9E1B-88F8-4EB5-B896-6C79034CD3C7}" presName="hierChild4" presStyleCnt="0"/>
      <dgm:spPr/>
    </dgm:pt>
    <dgm:pt modelId="{1367B8C8-D2F1-461D-8326-52DDE5B131BC}" type="pres">
      <dgm:prSet presAssocID="{3CEF9E1B-88F8-4EB5-B896-6C79034CD3C7}" presName="hierChild5" presStyleCnt="0"/>
      <dgm:spPr/>
    </dgm:pt>
    <dgm:pt modelId="{01D4B7F6-A3FC-438D-AA28-1D440F7CD45F}" type="pres">
      <dgm:prSet presAssocID="{916AA8BA-7908-4B53-9948-CBFF02D605BB}" presName="hierChild3" presStyleCnt="0"/>
      <dgm:spPr/>
    </dgm:pt>
  </dgm:ptLst>
  <dgm:cxnLst>
    <dgm:cxn modelId="{0F962FFC-A02F-4703-A7FE-87FA0C17C6FA}" type="presOf" srcId="{DBCFA62D-C18E-466D-8595-FB4EC3EEA7BA}" destId="{1B765ECA-2BA7-45C4-BC71-FECDFBD635D1}" srcOrd="0" destOrd="0" presId="urn:microsoft.com/office/officeart/2005/8/layout/orgChart1"/>
    <dgm:cxn modelId="{DCF936BA-6B5B-4529-9D99-3DC7887EAE60}" type="presOf" srcId="{B6BE6905-D416-475F-9541-6088D5A920DA}" destId="{9873B7F7-FF49-44CD-95A0-2A2EA70C7B6F}" srcOrd="1" destOrd="0" presId="urn:microsoft.com/office/officeart/2005/8/layout/orgChart1"/>
    <dgm:cxn modelId="{C188A7B0-2E5A-4E6E-A566-4FFD6F43144A}" srcId="{916AA8BA-7908-4B53-9948-CBFF02D605BB}" destId="{EA9B4205-F293-402B-A94C-B7E37BE9B955}" srcOrd="0" destOrd="0" parTransId="{DBCFA62D-C18E-466D-8595-FB4EC3EEA7BA}" sibTransId="{FA90796F-7EBF-4A84-9C43-5C1B3CCA3305}"/>
    <dgm:cxn modelId="{7EF01809-0FF3-4ECF-9615-F6571999C89D}" type="presOf" srcId="{EA9B4205-F293-402B-A94C-B7E37BE9B955}" destId="{DFEE03C9-76B3-4D1F-B13E-2E92778E0D3D}" srcOrd="1" destOrd="0" presId="urn:microsoft.com/office/officeart/2005/8/layout/orgChart1"/>
    <dgm:cxn modelId="{DAC293A3-20AA-4E75-A6EF-0B64A43DFB0C}" type="presOf" srcId="{EA9B4205-F293-402B-A94C-B7E37BE9B955}" destId="{49685E36-B838-48E4-A227-F3C5008A9939}" srcOrd="0" destOrd="0" presId="urn:microsoft.com/office/officeart/2005/8/layout/orgChart1"/>
    <dgm:cxn modelId="{6E295A59-E6D6-4EEC-9511-AAF3D0876ACA}" type="presOf" srcId="{E3F0E654-59D0-424E-9F9D-F1BA7FF64770}" destId="{B61154B6-4FE1-492E-9438-2E11E35BFDAF}" srcOrd="0" destOrd="0" presId="urn:microsoft.com/office/officeart/2005/8/layout/orgChart1"/>
    <dgm:cxn modelId="{47BFC72F-DDFC-49C3-945A-D9686FA77C3A}" type="presOf" srcId="{3CEF9E1B-88F8-4EB5-B896-6C79034CD3C7}" destId="{4C7BA5E9-F26E-44C6-9BBC-92077A7CBF89}" srcOrd="1" destOrd="0" presId="urn:microsoft.com/office/officeart/2005/8/layout/orgChart1"/>
    <dgm:cxn modelId="{E19318F1-4682-496A-9970-7D2E2D72E53E}" type="presOf" srcId="{3CEF9E1B-88F8-4EB5-B896-6C79034CD3C7}" destId="{94C475DD-56C3-429D-9F5A-E2A08E75A2DC}" srcOrd="0" destOrd="0" presId="urn:microsoft.com/office/officeart/2005/8/layout/orgChart1"/>
    <dgm:cxn modelId="{B5ED60D5-28F5-418B-AA6C-13F159664D13}" type="presOf" srcId="{916AA8BA-7908-4B53-9948-CBFF02D605BB}" destId="{FFD220D6-BF45-4036-9A04-225AB009068F}" srcOrd="1" destOrd="0" presId="urn:microsoft.com/office/officeart/2005/8/layout/orgChart1"/>
    <dgm:cxn modelId="{8D4BC1A5-058D-494D-9612-3FE3411B287A}" srcId="{916AA8BA-7908-4B53-9948-CBFF02D605BB}" destId="{3CEF9E1B-88F8-4EB5-B896-6C79034CD3C7}" srcOrd="2" destOrd="0" parTransId="{F14E9E04-5477-4038-9A2B-455E94AAB5F3}" sibTransId="{3E694900-7D06-46D4-96C6-AEF27A780C4B}"/>
    <dgm:cxn modelId="{DF29F3A5-7E7B-4919-8175-055F5728FEE9}" type="presOf" srcId="{B6BE6905-D416-475F-9541-6088D5A920DA}" destId="{2A8FDF75-D781-4451-B190-05F34591D269}" srcOrd="0" destOrd="0" presId="urn:microsoft.com/office/officeart/2005/8/layout/orgChart1"/>
    <dgm:cxn modelId="{7EEBCFFF-3596-4E3A-AA61-66162B7BB58E}" srcId="{916AA8BA-7908-4B53-9948-CBFF02D605BB}" destId="{B6BE6905-D416-475F-9541-6088D5A920DA}" srcOrd="1" destOrd="0" parTransId="{E3F0E654-59D0-424E-9F9D-F1BA7FF64770}" sibTransId="{B8A231D4-3416-422E-BDC8-1F8416514ADE}"/>
    <dgm:cxn modelId="{18B4284E-ECFB-4B5A-A09B-26B77641175A}" srcId="{313E1E65-49BF-4935-BC3C-3EC2E89C8F4A}" destId="{916AA8BA-7908-4B53-9948-CBFF02D605BB}" srcOrd="0" destOrd="0" parTransId="{EDA0A7F8-B326-4FAD-B1AA-106EAC87BC89}" sibTransId="{9D143FAC-8D92-4B08-BF0F-9851EEDA016C}"/>
    <dgm:cxn modelId="{72CFB6A7-2113-48A4-89C0-4410FA6D27D2}" type="presOf" srcId="{916AA8BA-7908-4B53-9948-CBFF02D605BB}" destId="{AEF6D030-D2EF-4949-A327-17B104B5CCA3}" srcOrd="0" destOrd="0" presId="urn:microsoft.com/office/officeart/2005/8/layout/orgChart1"/>
    <dgm:cxn modelId="{7791067F-D852-40CA-81F8-65739A3477C4}" type="presOf" srcId="{313E1E65-49BF-4935-BC3C-3EC2E89C8F4A}" destId="{200D9A91-7523-4C07-82E9-7258C84B2981}" srcOrd="0" destOrd="0" presId="urn:microsoft.com/office/officeart/2005/8/layout/orgChart1"/>
    <dgm:cxn modelId="{F63C3D94-146F-4E41-A40C-799FFC336ADE}" type="presOf" srcId="{F14E9E04-5477-4038-9A2B-455E94AAB5F3}" destId="{73E9FAF7-596C-4EF1-98F8-538FC026A925}" srcOrd="0" destOrd="0" presId="urn:microsoft.com/office/officeart/2005/8/layout/orgChart1"/>
    <dgm:cxn modelId="{B6472C12-E2FD-4D1C-A8F2-6ADE09885831}" type="presParOf" srcId="{200D9A91-7523-4C07-82E9-7258C84B2981}" destId="{AA4F8511-A447-42E5-B32B-54BAE2D0B040}" srcOrd="0" destOrd="0" presId="urn:microsoft.com/office/officeart/2005/8/layout/orgChart1"/>
    <dgm:cxn modelId="{BF2B14D7-CD0A-4BDC-AC85-CF55BB37B864}" type="presParOf" srcId="{AA4F8511-A447-42E5-B32B-54BAE2D0B040}" destId="{558A82AE-9471-49E4-BD32-589C9F1DF165}" srcOrd="0" destOrd="0" presId="urn:microsoft.com/office/officeart/2005/8/layout/orgChart1"/>
    <dgm:cxn modelId="{1BEF72FE-ECF6-4FDE-8C01-8E520A87E9DF}" type="presParOf" srcId="{558A82AE-9471-49E4-BD32-589C9F1DF165}" destId="{AEF6D030-D2EF-4949-A327-17B104B5CCA3}" srcOrd="0" destOrd="0" presId="urn:microsoft.com/office/officeart/2005/8/layout/orgChart1"/>
    <dgm:cxn modelId="{9528E860-E72C-40B9-BCB9-1208C343CFA0}" type="presParOf" srcId="{558A82AE-9471-49E4-BD32-589C9F1DF165}" destId="{FFD220D6-BF45-4036-9A04-225AB009068F}" srcOrd="1" destOrd="0" presId="urn:microsoft.com/office/officeart/2005/8/layout/orgChart1"/>
    <dgm:cxn modelId="{91D0AD0F-EA47-4B0B-AD89-1F2390C90B6C}" type="presParOf" srcId="{AA4F8511-A447-42E5-B32B-54BAE2D0B040}" destId="{2A9DF2B3-5E2C-4BCF-A8DE-B817EDE3E1A3}" srcOrd="1" destOrd="0" presId="urn:microsoft.com/office/officeart/2005/8/layout/orgChart1"/>
    <dgm:cxn modelId="{C2D5C295-C4D7-4E4C-BF54-D0843F4E17F7}" type="presParOf" srcId="{2A9DF2B3-5E2C-4BCF-A8DE-B817EDE3E1A3}" destId="{1B765ECA-2BA7-45C4-BC71-FECDFBD635D1}" srcOrd="0" destOrd="0" presId="urn:microsoft.com/office/officeart/2005/8/layout/orgChart1"/>
    <dgm:cxn modelId="{22456B26-56D3-4D05-9421-EA5F94057F5C}" type="presParOf" srcId="{2A9DF2B3-5E2C-4BCF-A8DE-B817EDE3E1A3}" destId="{184F3294-1104-4542-A638-1E064E79485B}" srcOrd="1" destOrd="0" presId="urn:microsoft.com/office/officeart/2005/8/layout/orgChart1"/>
    <dgm:cxn modelId="{7D8BB545-59E5-4D0D-B462-B07CE864E56A}" type="presParOf" srcId="{184F3294-1104-4542-A638-1E064E79485B}" destId="{98964091-023D-4309-B46E-3BD5CD2EC61B}" srcOrd="0" destOrd="0" presId="urn:microsoft.com/office/officeart/2005/8/layout/orgChart1"/>
    <dgm:cxn modelId="{80F8800F-B801-4873-820C-6BB8CAAD8064}" type="presParOf" srcId="{98964091-023D-4309-B46E-3BD5CD2EC61B}" destId="{49685E36-B838-48E4-A227-F3C5008A9939}" srcOrd="0" destOrd="0" presId="urn:microsoft.com/office/officeart/2005/8/layout/orgChart1"/>
    <dgm:cxn modelId="{C63AB8DE-E8C6-448B-A799-4DE79F0448D8}" type="presParOf" srcId="{98964091-023D-4309-B46E-3BD5CD2EC61B}" destId="{DFEE03C9-76B3-4D1F-B13E-2E92778E0D3D}" srcOrd="1" destOrd="0" presId="urn:microsoft.com/office/officeart/2005/8/layout/orgChart1"/>
    <dgm:cxn modelId="{DD543FED-99FC-4FDB-B2A3-C5C6D59C8BDA}" type="presParOf" srcId="{184F3294-1104-4542-A638-1E064E79485B}" destId="{64DFABD3-A929-4D00-80FF-2B5CC789AAC6}" srcOrd="1" destOrd="0" presId="urn:microsoft.com/office/officeart/2005/8/layout/orgChart1"/>
    <dgm:cxn modelId="{489F184A-D273-4F20-B689-F74ADF989422}" type="presParOf" srcId="{184F3294-1104-4542-A638-1E064E79485B}" destId="{312A120C-7231-4172-8A30-B98494321772}" srcOrd="2" destOrd="0" presId="urn:microsoft.com/office/officeart/2005/8/layout/orgChart1"/>
    <dgm:cxn modelId="{A8467BB9-9CA4-4228-914A-EADDACC7AF64}" type="presParOf" srcId="{2A9DF2B3-5E2C-4BCF-A8DE-B817EDE3E1A3}" destId="{B61154B6-4FE1-492E-9438-2E11E35BFDAF}" srcOrd="2" destOrd="0" presId="urn:microsoft.com/office/officeart/2005/8/layout/orgChart1"/>
    <dgm:cxn modelId="{AD8F1C3F-FAE7-4422-97FE-404D8D3F88AC}" type="presParOf" srcId="{2A9DF2B3-5E2C-4BCF-A8DE-B817EDE3E1A3}" destId="{56C7E80B-2746-41AD-821B-48AA770DAADE}" srcOrd="3" destOrd="0" presId="urn:microsoft.com/office/officeart/2005/8/layout/orgChart1"/>
    <dgm:cxn modelId="{BC3ABD02-5638-4BFE-8E90-B5DBAC1FDE44}" type="presParOf" srcId="{56C7E80B-2746-41AD-821B-48AA770DAADE}" destId="{53F80906-F8D0-4807-BD84-2F49EBBF7835}" srcOrd="0" destOrd="0" presId="urn:microsoft.com/office/officeart/2005/8/layout/orgChart1"/>
    <dgm:cxn modelId="{1CFCEDFB-8336-4BE2-BD1E-6476F46F8DCD}" type="presParOf" srcId="{53F80906-F8D0-4807-BD84-2F49EBBF7835}" destId="{2A8FDF75-D781-4451-B190-05F34591D269}" srcOrd="0" destOrd="0" presId="urn:microsoft.com/office/officeart/2005/8/layout/orgChart1"/>
    <dgm:cxn modelId="{34F0B864-6347-4E61-880C-7FBCFBE2A854}" type="presParOf" srcId="{53F80906-F8D0-4807-BD84-2F49EBBF7835}" destId="{9873B7F7-FF49-44CD-95A0-2A2EA70C7B6F}" srcOrd="1" destOrd="0" presId="urn:microsoft.com/office/officeart/2005/8/layout/orgChart1"/>
    <dgm:cxn modelId="{94D28E09-FB39-47F1-A3CA-B41AEA2EE3B3}" type="presParOf" srcId="{56C7E80B-2746-41AD-821B-48AA770DAADE}" destId="{3747445D-3DCB-4A28-9B1E-D884ADD9E316}" srcOrd="1" destOrd="0" presId="urn:microsoft.com/office/officeart/2005/8/layout/orgChart1"/>
    <dgm:cxn modelId="{CB374A58-0305-4CBB-AEB7-CFA44C8CB6EB}" type="presParOf" srcId="{56C7E80B-2746-41AD-821B-48AA770DAADE}" destId="{EFE3CC71-DC0C-49BF-932C-65ECF40EDA1F}" srcOrd="2" destOrd="0" presId="urn:microsoft.com/office/officeart/2005/8/layout/orgChart1"/>
    <dgm:cxn modelId="{C47E5546-526E-46BA-AEEC-A1D143FF415C}" type="presParOf" srcId="{2A9DF2B3-5E2C-4BCF-A8DE-B817EDE3E1A3}" destId="{73E9FAF7-596C-4EF1-98F8-538FC026A925}" srcOrd="4" destOrd="0" presId="urn:microsoft.com/office/officeart/2005/8/layout/orgChart1"/>
    <dgm:cxn modelId="{B7D57CEC-994B-4E5D-AA5C-93458307559A}" type="presParOf" srcId="{2A9DF2B3-5E2C-4BCF-A8DE-B817EDE3E1A3}" destId="{760DF400-AFE8-4723-8498-B51C2F79CC70}" srcOrd="5" destOrd="0" presId="urn:microsoft.com/office/officeart/2005/8/layout/orgChart1"/>
    <dgm:cxn modelId="{CA75CB26-32ED-4607-B3DB-2D7CCB02073D}" type="presParOf" srcId="{760DF400-AFE8-4723-8498-B51C2F79CC70}" destId="{BE807B3A-5B8B-4362-8227-12E54994B487}" srcOrd="0" destOrd="0" presId="urn:microsoft.com/office/officeart/2005/8/layout/orgChart1"/>
    <dgm:cxn modelId="{B938E9AF-C94D-427B-80FA-B961FA1D3F85}" type="presParOf" srcId="{BE807B3A-5B8B-4362-8227-12E54994B487}" destId="{94C475DD-56C3-429D-9F5A-E2A08E75A2DC}" srcOrd="0" destOrd="0" presId="urn:microsoft.com/office/officeart/2005/8/layout/orgChart1"/>
    <dgm:cxn modelId="{31FC6A47-A6BD-4869-9198-35B308624FF2}" type="presParOf" srcId="{BE807B3A-5B8B-4362-8227-12E54994B487}" destId="{4C7BA5E9-F26E-44C6-9BBC-92077A7CBF89}" srcOrd="1" destOrd="0" presId="urn:microsoft.com/office/officeart/2005/8/layout/orgChart1"/>
    <dgm:cxn modelId="{4083E58A-290D-4BE3-AACA-627CDE4B88EA}" type="presParOf" srcId="{760DF400-AFE8-4723-8498-B51C2F79CC70}" destId="{9EFCC809-CD89-43A1-A55F-EDCA5875A83C}" srcOrd="1" destOrd="0" presId="urn:microsoft.com/office/officeart/2005/8/layout/orgChart1"/>
    <dgm:cxn modelId="{B4193D36-54EB-4EB0-BE81-188B6AE114E9}" type="presParOf" srcId="{760DF400-AFE8-4723-8498-B51C2F79CC70}" destId="{1367B8C8-D2F1-461D-8326-52DDE5B131BC}" srcOrd="2" destOrd="0" presId="urn:microsoft.com/office/officeart/2005/8/layout/orgChart1"/>
    <dgm:cxn modelId="{7F647E63-17D0-4107-8770-CECA7D3431FD}" type="presParOf" srcId="{AA4F8511-A447-42E5-B32B-54BAE2D0B040}" destId="{01D4B7F6-A3FC-438D-AA28-1D440F7CD45F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F418DA2-D093-4A75-83F6-98C9964D6DFD}" type="doc">
      <dgm:prSet loTypeId="urn:microsoft.com/office/officeart/2005/8/layout/radial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AEC2206-0EB0-44FE-A1D2-12570E96FA78}">
      <dgm:prSet phldrT="[Текст]" custT="1"/>
      <dgm:spPr>
        <a:solidFill>
          <a:srgbClr val="92D050"/>
        </a:solidFill>
      </dgm:spPr>
      <dgm:t>
        <a:bodyPr/>
        <a:lstStyle/>
        <a:p>
          <a:r>
            <a:rPr lang="uk-UA" sz="2800" dirty="0" smtClean="0"/>
            <a:t>Методи </a:t>
          </a:r>
          <a:r>
            <a:rPr lang="uk-UA" sz="2800" dirty="0" err="1" smtClean="0"/>
            <a:t>інформацій-</a:t>
          </a:r>
          <a:r>
            <a:rPr lang="uk-UA" sz="2800" dirty="0" smtClean="0"/>
            <a:t> </a:t>
          </a:r>
          <a:r>
            <a:rPr lang="uk-UA" sz="2800" dirty="0" err="1" smtClean="0"/>
            <a:t>ного</a:t>
          </a:r>
          <a:r>
            <a:rPr lang="uk-UA" sz="2800" dirty="0" smtClean="0"/>
            <a:t> аспекту</a:t>
          </a:r>
          <a:endParaRPr lang="ru-RU" sz="2800" dirty="0"/>
        </a:p>
      </dgm:t>
    </dgm:pt>
    <dgm:pt modelId="{3620627C-267B-4409-AFA9-0D6CA5CB43E3}" type="parTrans" cxnId="{47FBDE41-E33B-4D35-AAE9-F796E839C510}">
      <dgm:prSet/>
      <dgm:spPr/>
      <dgm:t>
        <a:bodyPr/>
        <a:lstStyle/>
        <a:p>
          <a:endParaRPr lang="ru-RU"/>
        </a:p>
      </dgm:t>
    </dgm:pt>
    <dgm:pt modelId="{5A46B7A8-2341-46C7-9F2D-F3F308D353B0}" type="sibTrans" cxnId="{47FBDE41-E33B-4D35-AAE9-F796E839C510}">
      <dgm:prSet/>
      <dgm:spPr/>
      <dgm:t>
        <a:bodyPr/>
        <a:lstStyle/>
        <a:p>
          <a:endParaRPr lang="ru-RU"/>
        </a:p>
      </dgm:t>
    </dgm:pt>
    <dgm:pt modelId="{DC14176A-13C0-490A-AAB3-CFD930B1B6EE}">
      <dgm:prSet phldrT="[Текст]" custT="1"/>
      <dgm:spPr/>
      <dgm:t>
        <a:bodyPr/>
        <a:lstStyle/>
        <a:p>
          <a:r>
            <a:rPr lang="uk-UA" sz="2000" dirty="0" smtClean="0"/>
            <a:t>Самонавчання і </a:t>
          </a:r>
          <a:r>
            <a:rPr lang="uk-UA" sz="2000" dirty="0" err="1" smtClean="0"/>
            <a:t>взаємонавчання</a:t>
          </a:r>
          <a:endParaRPr lang="ru-RU" sz="2000" dirty="0"/>
        </a:p>
      </dgm:t>
    </dgm:pt>
    <dgm:pt modelId="{5F4CF6D2-7378-4662-9386-275429222829}" type="parTrans" cxnId="{904A1CD5-B2CA-4C5A-84D5-B073734073EB}">
      <dgm:prSet/>
      <dgm:spPr/>
      <dgm:t>
        <a:bodyPr/>
        <a:lstStyle/>
        <a:p>
          <a:endParaRPr lang="ru-RU"/>
        </a:p>
      </dgm:t>
    </dgm:pt>
    <dgm:pt modelId="{1425B78A-4A2B-4B14-B3EF-F032E9D882AB}" type="sibTrans" cxnId="{904A1CD5-B2CA-4C5A-84D5-B073734073EB}">
      <dgm:prSet/>
      <dgm:spPr/>
      <dgm:t>
        <a:bodyPr/>
        <a:lstStyle/>
        <a:p>
          <a:endParaRPr lang="ru-RU"/>
        </a:p>
      </dgm:t>
    </dgm:pt>
    <dgm:pt modelId="{15B65571-C783-488C-96A9-1A6D33B6542E}">
      <dgm:prSet phldrT="[Текст]" custT="1"/>
      <dgm:spPr/>
      <dgm:t>
        <a:bodyPr/>
        <a:lstStyle/>
        <a:p>
          <a:r>
            <a:rPr lang="uk-UA" sz="2000" dirty="0" smtClean="0"/>
            <a:t>Елементи проектного навчання</a:t>
          </a:r>
          <a:endParaRPr lang="ru-RU" sz="2000" dirty="0"/>
        </a:p>
      </dgm:t>
    </dgm:pt>
    <dgm:pt modelId="{DEE2932E-8C24-4C77-BF17-3E04CF282BFE}" type="parTrans" cxnId="{6C193BF2-1992-40AE-B1BF-8A25AE23FD08}">
      <dgm:prSet/>
      <dgm:spPr/>
      <dgm:t>
        <a:bodyPr/>
        <a:lstStyle/>
        <a:p>
          <a:endParaRPr lang="ru-RU"/>
        </a:p>
      </dgm:t>
    </dgm:pt>
    <dgm:pt modelId="{4827A1C1-78CD-4AA6-A5E2-3309981E6DB3}" type="sibTrans" cxnId="{6C193BF2-1992-40AE-B1BF-8A25AE23FD08}">
      <dgm:prSet/>
      <dgm:spPr/>
      <dgm:t>
        <a:bodyPr/>
        <a:lstStyle/>
        <a:p>
          <a:endParaRPr lang="ru-RU"/>
        </a:p>
      </dgm:t>
    </dgm:pt>
    <dgm:pt modelId="{194B47C5-E859-4CC8-BCEC-BE3270B7C450}">
      <dgm:prSet phldrT="[Текст]"/>
      <dgm:spPr/>
      <dgm:t>
        <a:bodyPr/>
        <a:lstStyle/>
        <a:p>
          <a:r>
            <a:rPr lang="uk-UA" dirty="0" err="1" smtClean="0"/>
            <a:t>Еврестичні</a:t>
          </a:r>
          <a:r>
            <a:rPr lang="uk-UA" dirty="0" smtClean="0"/>
            <a:t> дослідження</a:t>
          </a:r>
          <a:endParaRPr lang="ru-RU" dirty="0"/>
        </a:p>
      </dgm:t>
    </dgm:pt>
    <dgm:pt modelId="{BD22293B-C7DA-453E-95AD-958068A287A1}" type="parTrans" cxnId="{2E7A7FE0-BC66-45B0-8325-72A6E0696095}">
      <dgm:prSet/>
      <dgm:spPr/>
      <dgm:t>
        <a:bodyPr/>
        <a:lstStyle/>
        <a:p>
          <a:endParaRPr lang="ru-RU"/>
        </a:p>
      </dgm:t>
    </dgm:pt>
    <dgm:pt modelId="{24547DB0-E248-42F7-8E9D-BE7E190E17D8}" type="sibTrans" cxnId="{2E7A7FE0-BC66-45B0-8325-72A6E0696095}">
      <dgm:prSet/>
      <dgm:spPr/>
      <dgm:t>
        <a:bodyPr/>
        <a:lstStyle/>
        <a:p>
          <a:endParaRPr lang="ru-RU"/>
        </a:p>
      </dgm:t>
    </dgm:pt>
    <dgm:pt modelId="{DADFCC3A-4ABB-4299-9877-0CBA7C61F801}">
      <dgm:prSet phldrT="[Текст]" custT="1"/>
      <dgm:spPr/>
      <dgm:t>
        <a:bodyPr/>
        <a:lstStyle/>
        <a:p>
          <a:r>
            <a:rPr lang="uk-UA" sz="2000" dirty="0" smtClean="0"/>
            <a:t>Проблемно-пошукові</a:t>
          </a:r>
          <a:endParaRPr lang="ru-RU" sz="2000" dirty="0"/>
        </a:p>
      </dgm:t>
    </dgm:pt>
    <dgm:pt modelId="{F4F31A05-A0AD-4D4F-8228-0606763BEC97}" type="parTrans" cxnId="{ADCB1D3B-37B6-4D79-8DAA-81F75C45AB5E}">
      <dgm:prSet/>
      <dgm:spPr/>
      <dgm:t>
        <a:bodyPr/>
        <a:lstStyle/>
        <a:p>
          <a:endParaRPr lang="ru-RU"/>
        </a:p>
      </dgm:t>
    </dgm:pt>
    <dgm:pt modelId="{292F41D4-3E7E-43BC-9F66-8F05EC6E3991}" type="sibTrans" cxnId="{ADCB1D3B-37B6-4D79-8DAA-81F75C45AB5E}">
      <dgm:prSet/>
      <dgm:spPr/>
      <dgm:t>
        <a:bodyPr/>
        <a:lstStyle/>
        <a:p>
          <a:endParaRPr lang="ru-RU"/>
        </a:p>
      </dgm:t>
    </dgm:pt>
    <dgm:pt modelId="{136221C4-C215-48E0-81C7-CDF86035F059}">
      <dgm:prSet custT="1"/>
      <dgm:spPr/>
      <dgm:t>
        <a:bodyPr/>
        <a:lstStyle/>
        <a:p>
          <a:r>
            <a:rPr lang="uk-UA" sz="2000" dirty="0" smtClean="0"/>
            <a:t>Семінари </a:t>
          </a:r>
          <a:endParaRPr lang="ru-RU" sz="2000" dirty="0"/>
        </a:p>
      </dgm:t>
    </dgm:pt>
    <dgm:pt modelId="{C00C3597-3A9A-4D2A-8ECA-68EAAAFB75B2}" type="parTrans" cxnId="{D05EC343-2B9C-4CBC-911F-49FD492B49B8}">
      <dgm:prSet/>
      <dgm:spPr/>
      <dgm:t>
        <a:bodyPr/>
        <a:lstStyle/>
        <a:p>
          <a:endParaRPr lang="ru-RU"/>
        </a:p>
      </dgm:t>
    </dgm:pt>
    <dgm:pt modelId="{040C7B5B-BD29-4E33-937E-ACE56B9AA08F}" type="sibTrans" cxnId="{D05EC343-2B9C-4CBC-911F-49FD492B49B8}">
      <dgm:prSet/>
      <dgm:spPr/>
      <dgm:t>
        <a:bodyPr/>
        <a:lstStyle/>
        <a:p>
          <a:endParaRPr lang="ru-RU"/>
        </a:p>
      </dgm:t>
    </dgm:pt>
    <dgm:pt modelId="{721E075D-C2FB-4EE0-BD76-1AF22E31E707}">
      <dgm:prSet custT="1"/>
      <dgm:spPr/>
      <dgm:t>
        <a:bodyPr/>
        <a:lstStyle/>
        <a:p>
          <a:r>
            <a:rPr lang="uk-UA" sz="2000" dirty="0" smtClean="0"/>
            <a:t>Рольові ігри</a:t>
          </a:r>
          <a:endParaRPr lang="ru-RU" sz="2000" dirty="0"/>
        </a:p>
      </dgm:t>
    </dgm:pt>
    <dgm:pt modelId="{683CB438-1E68-4698-9AD6-BD1E2746ED95}" type="parTrans" cxnId="{455CDFD9-89D0-4A73-A03B-FA61670DCB5A}">
      <dgm:prSet/>
      <dgm:spPr/>
      <dgm:t>
        <a:bodyPr/>
        <a:lstStyle/>
        <a:p>
          <a:endParaRPr lang="ru-RU"/>
        </a:p>
      </dgm:t>
    </dgm:pt>
    <dgm:pt modelId="{5208657A-6AF9-442C-83E7-6D9C8A1ACF4D}" type="sibTrans" cxnId="{455CDFD9-89D0-4A73-A03B-FA61670DCB5A}">
      <dgm:prSet/>
      <dgm:spPr/>
      <dgm:t>
        <a:bodyPr/>
        <a:lstStyle/>
        <a:p>
          <a:endParaRPr lang="ru-RU"/>
        </a:p>
      </dgm:t>
    </dgm:pt>
    <dgm:pt modelId="{09E404E8-C7E7-4C89-A5C2-41E5C1D5E28B}">
      <dgm:prSet/>
      <dgm:spPr/>
      <dgm:t>
        <a:bodyPr/>
        <a:lstStyle/>
        <a:p>
          <a:r>
            <a:rPr lang="uk-UA" dirty="0" smtClean="0"/>
            <a:t>Уявні екскурсії</a:t>
          </a:r>
          <a:endParaRPr lang="ru-RU" dirty="0"/>
        </a:p>
      </dgm:t>
    </dgm:pt>
    <dgm:pt modelId="{D0D79347-8118-4B40-A8DB-9FDE084EDAD9}" type="parTrans" cxnId="{7FEC3901-00A7-42BF-BEFC-59AAEB1686D1}">
      <dgm:prSet/>
      <dgm:spPr/>
      <dgm:t>
        <a:bodyPr/>
        <a:lstStyle/>
        <a:p>
          <a:endParaRPr lang="ru-RU"/>
        </a:p>
      </dgm:t>
    </dgm:pt>
    <dgm:pt modelId="{12FBDB29-DC76-48CF-B84E-128968E58686}" type="sibTrans" cxnId="{7FEC3901-00A7-42BF-BEFC-59AAEB1686D1}">
      <dgm:prSet/>
      <dgm:spPr/>
      <dgm:t>
        <a:bodyPr/>
        <a:lstStyle/>
        <a:p>
          <a:endParaRPr lang="ru-RU"/>
        </a:p>
      </dgm:t>
    </dgm:pt>
    <dgm:pt modelId="{34395958-C17D-42A5-8FE2-25A5FAFA32A1}">
      <dgm:prSet/>
      <dgm:spPr/>
      <dgm:t>
        <a:bodyPr/>
        <a:lstStyle/>
        <a:p>
          <a:r>
            <a:rPr lang="uk-UA" dirty="0" smtClean="0"/>
            <a:t>Конференції </a:t>
          </a:r>
          <a:endParaRPr lang="ru-RU" dirty="0"/>
        </a:p>
      </dgm:t>
    </dgm:pt>
    <dgm:pt modelId="{7CB2E4F6-B674-477C-82C8-FC51CF5FA38A}" type="parTrans" cxnId="{ABD5D4BA-EA1D-4C01-8D4C-3FB394C37128}">
      <dgm:prSet/>
      <dgm:spPr/>
      <dgm:t>
        <a:bodyPr/>
        <a:lstStyle/>
        <a:p>
          <a:endParaRPr lang="ru-RU"/>
        </a:p>
      </dgm:t>
    </dgm:pt>
    <dgm:pt modelId="{F7123301-3E92-40BC-9DFF-9688B2F2A69A}" type="sibTrans" cxnId="{ABD5D4BA-EA1D-4C01-8D4C-3FB394C37128}">
      <dgm:prSet/>
      <dgm:spPr/>
      <dgm:t>
        <a:bodyPr/>
        <a:lstStyle/>
        <a:p>
          <a:endParaRPr lang="ru-RU"/>
        </a:p>
      </dgm:t>
    </dgm:pt>
    <dgm:pt modelId="{F16CE99A-FDE8-4BD5-BD86-A1F3F64E30A2}">
      <dgm:prSet/>
      <dgm:spPr/>
      <dgm:t>
        <a:bodyPr/>
        <a:lstStyle/>
        <a:p>
          <a:r>
            <a:rPr lang="uk-UA" dirty="0" smtClean="0"/>
            <a:t>Круглі столи </a:t>
          </a:r>
          <a:endParaRPr lang="ru-RU" dirty="0"/>
        </a:p>
      </dgm:t>
    </dgm:pt>
    <dgm:pt modelId="{F3E60DB7-A6F2-4D75-BCCD-45CC313BD1E1}" type="parTrans" cxnId="{73F584A0-6C91-45B0-9752-427BFAD01B44}">
      <dgm:prSet/>
      <dgm:spPr/>
      <dgm:t>
        <a:bodyPr/>
        <a:lstStyle/>
        <a:p>
          <a:endParaRPr lang="ru-RU"/>
        </a:p>
      </dgm:t>
    </dgm:pt>
    <dgm:pt modelId="{8C790CB0-193A-4899-A7B8-B0B39678C7CF}" type="sibTrans" cxnId="{73F584A0-6C91-45B0-9752-427BFAD01B44}">
      <dgm:prSet/>
      <dgm:spPr/>
      <dgm:t>
        <a:bodyPr/>
        <a:lstStyle/>
        <a:p>
          <a:endParaRPr lang="ru-RU"/>
        </a:p>
      </dgm:t>
    </dgm:pt>
    <dgm:pt modelId="{CD8219FE-7C4A-4605-9063-C2B7C6B01875}" type="pres">
      <dgm:prSet presAssocID="{CF418DA2-D093-4A75-83F6-98C9964D6DFD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E5B0ED4-297F-495B-B4C4-A24B42A40496}" type="pres">
      <dgm:prSet presAssocID="{7AEC2206-0EB0-44FE-A1D2-12570E96FA78}" presName="centerShape" presStyleLbl="node0" presStyleIdx="0" presStyleCnt="1" custScaleX="246536" custScaleY="164933"/>
      <dgm:spPr/>
      <dgm:t>
        <a:bodyPr/>
        <a:lstStyle/>
        <a:p>
          <a:endParaRPr lang="ru-RU"/>
        </a:p>
      </dgm:t>
    </dgm:pt>
    <dgm:pt modelId="{34E53144-B9C5-4151-AE9A-C0489529D358}" type="pres">
      <dgm:prSet presAssocID="{5F4CF6D2-7378-4662-9386-275429222829}" presName="Name9" presStyleLbl="parChTrans1D2" presStyleIdx="0" presStyleCnt="9"/>
      <dgm:spPr/>
      <dgm:t>
        <a:bodyPr/>
        <a:lstStyle/>
        <a:p>
          <a:endParaRPr lang="ru-RU"/>
        </a:p>
      </dgm:t>
    </dgm:pt>
    <dgm:pt modelId="{88514506-0DEF-4622-8495-A63353B6D9E3}" type="pres">
      <dgm:prSet presAssocID="{5F4CF6D2-7378-4662-9386-275429222829}" presName="connTx" presStyleLbl="parChTrans1D2" presStyleIdx="0" presStyleCnt="9"/>
      <dgm:spPr/>
      <dgm:t>
        <a:bodyPr/>
        <a:lstStyle/>
        <a:p>
          <a:endParaRPr lang="ru-RU"/>
        </a:p>
      </dgm:t>
    </dgm:pt>
    <dgm:pt modelId="{21C20884-FC32-4EF8-982E-CCA256F3549C}" type="pres">
      <dgm:prSet presAssocID="{DC14176A-13C0-490A-AAB3-CFD930B1B6EE}" presName="node" presStyleLbl="node1" presStyleIdx="0" presStyleCnt="9" custScaleX="222284" custScaleY="115902" custRadScaleRad="98909" custRadScaleInc="-31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743834-99E9-4870-A9CB-79293B841C61}" type="pres">
      <dgm:prSet presAssocID="{DEE2932E-8C24-4C77-BF17-3E04CF282BFE}" presName="Name9" presStyleLbl="parChTrans1D2" presStyleIdx="1" presStyleCnt="9"/>
      <dgm:spPr/>
      <dgm:t>
        <a:bodyPr/>
        <a:lstStyle/>
        <a:p>
          <a:endParaRPr lang="ru-RU"/>
        </a:p>
      </dgm:t>
    </dgm:pt>
    <dgm:pt modelId="{E3C04C67-7470-4A65-8E2B-49A19E26E5BB}" type="pres">
      <dgm:prSet presAssocID="{DEE2932E-8C24-4C77-BF17-3E04CF282BFE}" presName="connTx" presStyleLbl="parChTrans1D2" presStyleIdx="1" presStyleCnt="9"/>
      <dgm:spPr/>
      <dgm:t>
        <a:bodyPr/>
        <a:lstStyle/>
        <a:p>
          <a:endParaRPr lang="ru-RU"/>
        </a:p>
      </dgm:t>
    </dgm:pt>
    <dgm:pt modelId="{542718B9-0B3B-4C4D-B255-BDA5AB2B7276}" type="pres">
      <dgm:prSet presAssocID="{15B65571-C783-488C-96A9-1A6D33B6542E}" presName="node" presStyleLbl="node1" presStyleIdx="1" presStyleCnt="9" custScaleX="192978" custRadScaleRad="155566" custRadScaleInc="578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9371B0-4D51-4553-BF0C-E8E846CE9022}" type="pres">
      <dgm:prSet presAssocID="{C00C3597-3A9A-4D2A-8ECA-68EAAAFB75B2}" presName="Name9" presStyleLbl="parChTrans1D2" presStyleIdx="2" presStyleCnt="9"/>
      <dgm:spPr/>
      <dgm:t>
        <a:bodyPr/>
        <a:lstStyle/>
        <a:p>
          <a:endParaRPr lang="ru-RU"/>
        </a:p>
      </dgm:t>
    </dgm:pt>
    <dgm:pt modelId="{D7A70303-7E45-4BBE-98AB-1CF1B2819131}" type="pres">
      <dgm:prSet presAssocID="{C00C3597-3A9A-4D2A-8ECA-68EAAAFB75B2}" presName="connTx" presStyleLbl="parChTrans1D2" presStyleIdx="2" presStyleCnt="9"/>
      <dgm:spPr/>
      <dgm:t>
        <a:bodyPr/>
        <a:lstStyle/>
        <a:p>
          <a:endParaRPr lang="ru-RU"/>
        </a:p>
      </dgm:t>
    </dgm:pt>
    <dgm:pt modelId="{E08F10B8-0081-4DB4-A18A-E794B8EA7418}" type="pres">
      <dgm:prSet presAssocID="{136221C4-C215-48E0-81C7-CDF86035F059}" presName="node" presStyleLbl="node1" presStyleIdx="2" presStyleCnt="9" custScaleX="166762" custRadScaleRad="123578" custRadScaleInc="-465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E55D12-63BA-4DC8-B604-2BC3436E61AE}" type="pres">
      <dgm:prSet presAssocID="{683CB438-1E68-4698-9AD6-BD1E2746ED95}" presName="Name9" presStyleLbl="parChTrans1D2" presStyleIdx="3" presStyleCnt="9"/>
      <dgm:spPr/>
      <dgm:t>
        <a:bodyPr/>
        <a:lstStyle/>
        <a:p>
          <a:endParaRPr lang="ru-RU"/>
        </a:p>
      </dgm:t>
    </dgm:pt>
    <dgm:pt modelId="{9A2BC5D0-F56A-4172-B7CC-B9EDD7ED4D53}" type="pres">
      <dgm:prSet presAssocID="{683CB438-1E68-4698-9AD6-BD1E2746ED95}" presName="connTx" presStyleLbl="parChTrans1D2" presStyleIdx="3" presStyleCnt="9"/>
      <dgm:spPr/>
      <dgm:t>
        <a:bodyPr/>
        <a:lstStyle/>
        <a:p>
          <a:endParaRPr lang="ru-RU"/>
        </a:p>
      </dgm:t>
    </dgm:pt>
    <dgm:pt modelId="{F5297940-9659-4D46-96C7-175804DCFBB3}" type="pres">
      <dgm:prSet presAssocID="{721E075D-C2FB-4EE0-BD76-1AF22E31E707}" presName="node" presStyleLbl="node1" presStyleIdx="3" presStyleCnt="9" custScaleX="189756" custRadScaleRad="131177" custRadScaleInc="-458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7B4766-1D0F-46A3-9E4B-47C549CE0E71}" type="pres">
      <dgm:prSet presAssocID="{D0D79347-8118-4B40-A8DB-9FDE084EDAD9}" presName="Name9" presStyleLbl="parChTrans1D2" presStyleIdx="4" presStyleCnt="9"/>
      <dgm:spPr/>
      <dgm:t>
        <a:bodyPr/>
        <a:lstStyle/>
        <a:p>
          <a:endParaRPr lang="ru-RU"/>
        </a:p>
      </dgm:t>
    </dgm:pt>
    <dgm:pt modelId="{C9BAA5CC-7340-4DB5-AC2E-29471ED7A3A8}" type="pres">
      <dgm:prSet presAssocID="{D0D79347-8118-4B40-A8DB-9FDE084EDAD9}" presName="connTx" presStyleLbl="parChTrans1D2" presStyleIdx="4" presStyleCnt="9"/>
      <dgm:spPr/>
      <dgm:t>
        <a:bodyPr/>
        <a:lstStyle/>
        <a:p>
          <a:endParaRPr lang="ru-RU"/>
        </a:p>
      </dgm:t>
    </dgm:pt>
    <dgm:pt modelId="{2BEE67A8-F2C5-4155-B0CE-4BEC1A0167EF}" type="pres">
      <dgm:prSet presAssocID="{09E404E8-C7E7-4C89-A5C2-41E5C1D5E28B}" presName="node" presStyleLbl="node1" presStyleIdx="4" presStyleCnt="9" custScaleX="207306" custRadScaleRad="107397" custRadScaleInc="-507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B2A1A2-ADED-48AB-B4E9-10616803A653}" type="pres">
      <dgm:prSet presAssocID="{7CB2E4F6-B674-477C-82C8-FC51CF5FA38A}" presName="Name9" presStyleLbl="parChTrans1D2" presStyleIdx="5" presStyleCnt="9"/>
      <dgm:spPr/>
      <dgm:t>
        <a:bodyPr/>
        <a:lstStyle/>
        <a:p>
          <a:endParaRPr lang="ru-RU"/>
        </a:p>
      </dgm:t>
    </dgm:pt>
    <dgm:pt modelId="{82A79101-9E91-4916-A3E3-31E79245CDD6}" type="pres">
      <dgm:prSet presAssocID="{7CB2E4F6-B674-477C-82C8-FC51CF5FA38A}" presName="connTx" presStyleLbl="parChTrans1D2" presStyleIdx="5" presStyleCnt="9"/>
      <dgm:spPr/>
      <dgm:t>
        <a:bodyPr/>
        <a:lstStyle/>
        <a:p>
          <a:endParaRPr lang="ru-RU"/>
        </a:p>
      </dgm:t>
    </dgm:pt>
    <dgm:pt modelId="{DBA0ED38-9254-42A7-820A-ED738F8BE610}" type="pres">
      <dgm:prSet presAssocID="{34395958-C17D-42A5-8FE2-25A5FAFA32A1}" presName="node" presStyleLbl="node1" presStyleIdx="5" presStyleCnt="9" custScaleX="223506" custRadScaleRad="115847" custRadScaleInc="835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967FA0-3662-4C3A-86C7-326691458111}" type="pres">
      <dgm:prSet presAssocID="{F3E60DB7-A6F2-4D75-BCCD-45CC313BD1E1}" presName="Name9" presStyleLbl="parChTrans1D2" presStyleIdx="6" presStyleCnt="9"/>
      <dgm:spPr/>
      <dgm:t>
        <a:bodyPr/>
        <a:lstStyle/>
        <a:p>
          <a:endParaRPr lang="ru-RU"/>
        </a:p>
      </dgm:t>
    </dgm:pt>
    <dgm:pt modelId="{82F53A98-3BF3-44B2-BDBC-025963A61B25}" type="pres">
      <dgm:prSet presAssocID="{F3E60DB7-A6F2-4D75-BCCD-45CC313BD1E1}" presName="connTx" presStyleLbl="parChTrans1D2" presStyleIdx="6" presStyleCnt="9"/>
      <dgm:spPr/>
      <dgm:t>
        <a:bodyPr/>
        <a:lstStyle/>
        <a:p>
          <a:endParaRPr lang="ru-RU"/>
        </a:p>
      </dgm:t>
    </dgm:pt>
    <dgm:pt modelId="{0D34521B-26BA-4BCD-AD15-1A8B9A0DE848}" type="pres">
      <dgm:prSet presAssocID="{F16CE99A-FDE8-4BD5-BD86-A1F3F64E30A2}" presName="node" presStyleLbl="node1" presStyleIdx="6" presStyleCnt="9" custScaleX="205955" custRadScaleRad="132690" custRadScaleInc="616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FA29AF-81CB-43DB-9726-5CDA13C6CD02}" type="pres">
      <dgm:prSet presAssocID="{BD22293B-C7DA-453E-95AD-958068A287A1}" presName="Name9" presStyleLbl="parChTrans1D2" presStyleIdx="7" presStyleCnt="9"/>
      <dgm:spPr/>
      <dgm:t>
        <a:bodyPr/>
        <a:lstStyle/>
        <a:p>
          <a:endParaRPr lang="ru-RU"/>
        </a:p>
      </dgm:t>
    </dgm:pt>
    <dgm:pt modelId="{89692A42-C15B-404B-9CCE-E0661084589A}" type="pres">
      <dgm:prSet presAssocID="{BD22293B-C7DA-453E-95AD-958068A287A1}" presName="connTx" presStyleLbl="parChTrans1D2" presStyleIdx="7" presStyleCnt="9"/>
      <dgm:spPr/>
      <dgm:t>
        <a:bodyPr/>
        <a:lstStyle/>
        <a:p>
          <a:endParaRPr lang="ru-RU"/>
        </a:p>
      </dgm:t>
    </dgm:pt>
    <dgm:pt modelId="{97B4B158-3F93-4C18-8D23-01AB75384417}" type="pres">
      <dgm:prSet presAssocID="{194B47C5-E859-4CC8-BCEC-BE3270B7C450}" presName="node" presStyleLbl="node1" presStyleIdx="7" presStyleCnt="9" custScaleX="207214" custRadScaleRad="126689" custRadScaleInc="329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307DF0-990D-4A3F-88B3-B9BBD58C756B}" type="pres">
      <dgm:prSet presAssocID="{F4F31A05-A0AD-4D4F-8228-0606763BEC97}" presName="Name9" presStyleLbl="parChTrans1D2" presStyleIdx="8" presStyleCnt="9"/>
      <dgm:spPr/>
      <dgm:t>
        <a:bodyPr/>
        <a:lstStyle/>
        <a:p>
          <a:endParaRPr lang="ru-RU"/>
        </a:p>
      </dgm:t>
    </dgm:pt>
    <dgm:pt modelId="{D664B4ED-8F20-4C30-A315-B27D4707A461}" type="pres">
      <dgm:prSet presAssocID="{F4F31A05-A0AD-4D4F-8228-0606763BEC97}" presName="connTx" presStyleLbl="parChTrans1D2" presStyleIdx="8" presStyleCnt="9"/>
      <dgm:spPr/>
      <dgm:t>
        <a:bodyPr/>
        <a:lstStyle/>
        <a:p>
          <a:endParaRPr lang="ru-RU"/>
        </a:p>
      </dgm:t>
    </dgm:pt>
    <dgm:pt modelId="{2A6598BF-37D2-4E4E-B8DC-C8C0BA0A0F1C}" type="pres">
      <dgm:prSet presAssocID="{DADFCC3A-4ABB-4299-9877-0CBA7C61F801}" presName="node" presStyleLbl="node1" presStyleIdx="8" presStyleCnt="9" custScaleX="221254" custScaleY="106132" custRadScaleRad="159479" custRadScaleInc="-597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DE737AB-A12C-4278-A3DE-4D3A708606B9}" type="presOf" srcId="{683CB438-1E68-4698-9AD6-BD1E2746ED95}" destId="{20E55D12-63BA-4DC8-B604-2BC3436E61AE}" srcOrd="0" destOrd="0" presId="urn:microsoft.com/office/officeart/2005/8/layout/radial1"/>
    <dgm:cxn modelId="{93AAFB43-7E07-4EA0-A8D4-69E933BE6387}" type="presOf" srcId="{D0D79347-8118-4B40-A8DB-9FDE084EDAD9}" destId="{C9BAA5CC-7340-4DB5-AC2E-29471ED7A3A8}" srcOrd="1" destOrd="0" presId="urn:microsoft.com/office/officeart/2005/8/layout/radial1"/>
    <dgm:cxn modelId="{3746A6EB-0F07-434C-A2A6-12FD0E673377}" type="presOf" srcId="{5F4CF6D2-7378-4662-9386-275429222829}" destId="{34E53144-B9C5-4151-AE9A-C0489529D358}" srcOrd="0" destOrd="0" presId="urn:microsoft.com/office/officeart/2005/8/layout/radial1"/>
    <dgm:cxn modelId="{904A1CD5-B2CA-4C5A-84D5-B073734073EB}" srcId="{7AEC2206-0EB0-44FE-A1D2-12570E96FA78}" destId="{DC14176A-13C0-490A-AAB3-CFD930B1B6EE}" srcOrd="0" destOrd="0" parTransId="{5F4CF6D2-7378-4662-9386-275429222829}" sibTransId="{1425B78A-4A2B-4B14-B3EF-F032E9D882AB}"/>
    <dgm:cxn modelId="{B585FBF1-AF20-4506-8E06-313472E8B1AE}" type="presOf" srcId="{BD22293B-C7DA-453E-95AD-958068A287A1}" destId="{89692A42-C15B-404B-9CCE-E0661084589A}" srcOrd="1" destOrd="0" presId="urn:microsoft.com/office/officeart/2005/8/layout/radial1"/>
    <dgm:cxn modelId="{9A494605-68D3-4B09-8E70-5DF317B09017}" type="presOf" srcId="{D0D79347-8118-4B40-A8DB-9FDE084EDAD9}" destId="{7C7B4766-1D0F-46A3-9E4B-47C549CE0E71}" srcOrd="0" destOrd="0" presId="urn:microsoft.com/office/officeart/2005/8/layout/radial1"/>
    <dgm:cxn modelId="{6E98FA9E-9D34-4133-8FBD-F81532A542F8}" type="presOf" srcId="{F4F31A05-A0AD-4D4F-8228-0606763BEC97}" destId="{D664B4ED-8F20-4C30-A315-B27D4707A461}" srcOrd="1" destOrd="0" presId="urn:microsoft.com/office/officeart/2005/8/layout/radial1"/>
    <dgm:cxn modelId="{AE8F90EE-CDF2-4ABA-8AA3-0F3A89961AD0}" type="presOf" srcId="{CF418DA2-D093-4A75-83F6-98C9964D6DFD}" destId="{CD8219FE-7C4A-4605-9063-C2B7C6B01875}" srcOrd="0" destOrd="0" presId="urn:microsoft.com/office/officeart/2005/8/layout/radial1"/>
    <dgm:cxn modelId="{E4E70CB0-BD6F-409F-A8A0-5626AD2AA63A}" type="presOf" srcId="{F16CE99A-FDE8-4BD5-BD86-A1F3F64E30A2}" destId="{0D34521B-26BA-4BCD-AD15-1A8B9A0DE848}" srcOrd="0" destOrd="0" presId="urn:microsoft.com/office/officeart/2005/8/layout/radial1"/>
    <dgm:cxn modelId="{E22CF56F-0108-435D-B191-DD3C25D3C099}" type="presOf" srcId="{7CB2E4F6-B674-477C-82C8-FC51CF5FA38A}" destId="{EDB2A1A2-ADED-48AB-B4E9-10616803A653}" srcOrd="0" destOrd="0" presId="urn:microsoft.com/office/officeart/2005/8/layout/radial1"/>
    <dgm:cxn modelId="{6B815431-BF15-4766-867F-FB762D4C0C83}" type="presOf" srcId="{DADFCC3A-4ABB-4299-9877-0CBA7C61F801}" destId="{2A6598BF-37D2-4E4E-B8DC-C8C0BA0A0F1C}" srcOrd="0" destOrd="0" presId="urn:microsoft.com/office/officeart/2005/8/layout/radial1"/>
    <dgm:cxn modelId="{6C193BF2-1992-40AE-B1BF-8A25AE23FD08}" srcId="{7AEC2206-0EB0-44FE-A1D2-12570E96FA78}" destId="{15B65571-C783-488C-96A9-1A6D33B6542E}" srcOrd="1" destOrd="0" parTransId="{DEE2932E-8C24-4C77-BF17-3E04CF282BFE}" sibTransId="{4827A1C1-78CD-4AA6-A5E2-3309981E6DB3}"/>
    <dgm:cxn modelId="{ABD5D4BA-EA1D-4C01-8D4C-3FB394C37128}" srcId="{7AEC2206-0EB0-44FE-A1D2-12570E96FA78}" destId="{34395958-C17D-42A5-8FE2-25A5FAFA32A1}" srcOrd="5" destOrd="0" parTransId="{7CB2E4F6-B674-477C-82C8-FC51CF5FA38A}" sibTransId="{F7123301-3E92-40BC-9DFF-9688B2F2A69A}"/>
    <dgm:cxn modelId="{A1146428-75B7-4BC0-86A0-D0F2452DC0C7}" type="presOf" srcId="{7CB2E4F6-B674-477C-82C8-FC51CF5FA38A}" destId="{82A79101-9E91-4916-A3E3-31E79245CDD6}" srcOrd="1" destOrd="0" presId="urn:microsoft.com/office/officeart/2005/8/layout/radial1"/>
    <dgm:cxn modelId="{2BD1CC4A-9094-4345-96AE-80F4976EBAEE}" type="presOf" srcId="{DEE2932E-8C24-4C77-BF17-3E04CF282BFE}" destId="{59743834-99E9-4870-A9CB-79293B841C61}" srcOrd="0" destOrd="0" presId="urn:microsoft.com/office/officeart/2005/8/layout/radial1"/>
    <dgm:cxn modelId="{D05EC343-2B9C-4CBC-911F-49FD492B49B8}" srcId="{7AEC2206-0EB0-44FE-A1D2-12570E96FA78}" destId="{136221C4-C215-48E0-81C7-CDF86035F059}" srcOrd="2" destOrd="0" parTransId="{C00C3597-3A9A-4D2A-8ECA-68EAAAFB75B2}" sibTransId="{040C7B5B-BD29-4E33-937E-ACE56B9AA08F}"/>
    <dgm:cxn modelId="{648B5669-7BF6-4184-8D68-360F9EF4CEA9}" type="presOf" srcId="{BD22293B-C7DA-453E-95AD-958068A287A1}" destId="{EDFA29AF-81CB-43DB-9726-5CDA13C6CD02}" srcOrd="0" destOrd="0" presId="urn:microsoft.com/office/officeart/2005/8/layout/radial1"/>
    <dgm:cxn modelId="{5A152EBE-2844-467C-B6F3-89B6456662C8}" type="presOf" srcId="{F4F31A05-A0AD-4D4F-8228-0606763BEC97}" destId="{84307DF0-990D-4A3F-88B3-B9BBD58C756B}" srcOrd="0" destOrd="0" presId="urn:microsoft.com/office/officeart/2005/8/layout/radial1"/>
    <dgm:cxn modelId="{536A7586-B1A7-4486-9D97-DB06E0F021EC}" type="presOf" srcId="{F3E60DB7-A6F2-4D75-BCCD-45CC313BD1E1}" destId="{82F53A98-3BF3-44B2-BDBC-025963A61B25}" srcOrd="1" destOrd="0" presId="urn:microsoft.com/office/officeart/2005/8/layout/radial1"/>
    <dgm:cxn modelId="{455CDFD9-89D0-4A73-A03B-FA61670DCB5A}" srcId="{7AEC2206-0EB0-44FE-A1D2-12570E96FA78}" destId="{721E075D-C2FB-4EE0-BD76-1AF22E31E707}" srcOrd="3" destOrd="0" parTransId="{683CB438-1E68-4698-9AD6-BD1E2746ED95}" sibTransId="{5208657A-6AF9-442C-83E7-6D9C8A1ACF4D}"/>
    <dgm:cxn modelId="{18638EB5-78D8-4D93-825B-98669B1756BE}" type="presOf" srcId="{C00C3597-3A9A-4D2A-8ECA-68EAAAFB75B2}" destId="{D7A70303-7E45-4BBE-98AB-1CF1B2819131}" srcOrd="1" destOrd="0" presId="urn:microsoft.com/office/officeart/2005/8/layout/radial1"/>
    <dgm:cxn modelId="{47FBDE41-E33B-4D35-AAE9-F796E839C510}" srcId="{CF418DA2-D093-4A75-83F6-98C9964D6DFD}" destId="{7AEC2206-0EB0-44FE-A1D2-12570E96FA78}" srcOrd="0" destOrd="0" parTransId="{3620627C-267B-4409-AFA9-0D6CA5CB43E3}" sibTransId="{5A46B7A8-2341-46C7-9F2D-F3F308D353B0}"/>
    <dgm:cxn modelId="{5061183C-306C-496B-878E-FB2EEBF5C1BA}" type="presOf" srcId="{194B47C5-E859-4CC8-BCEC-BE3270B7C450}" destId="{97B4B158-3F93-4C18-8D23-01AB75384417}" srcOrd="0" destOrd="0" presId="urn:microsoft.com/office/officeart/2005/8/layout/radial1"/>
    <dgm:cxn modelId="{4C561B31-8E26-4945-8366-8F79C398E2F6}" type="presOf" srcId="{34395958-C17D-42A5-8FE2-25A5FAFA32A1}" destId="{DBA0ED38-9254-42A7-820A-ED738F8BE610}" srcOrd="0" destOrd="0" presId="urn:microsoft.com/office/officeart/2005/8/layout/radial1"/>
    <dgm:cxn modelId="{7FEC3901-00A7-42BF-BEFC-59AAEB1686D1}" srcId="{7AEC2206-0EB0-44FE-A1D2-12570E96FA78}" destId="{09E404E8-C7E7-4C89-A5C2-41E5C1D5E28B}" srcOrd="4" destOrd="0" parTransId="{D0D79347-8118-4B40-A8DB-9FDE084EDAD9}" sibTransId="{12FBDB29-DC76-48CF-B84E-128968E58686}"/>
    <dgm:cxn modelId="{F3852C6D-C837-40CE-94F2-0F025D0B7981}" type="presOf" srcId="{5F4CF6D2-7378-4662-9386-275429222829}" destId="{88514506-0DEF-4622-8495-A63353B6D9E3}" srcOrd="1" destOrd="0" presId="urn:microsoft.com/office/officeart/2005/8/layout/radial1"/>
    <dgm:cxn modelId="{ADCB1D3B-37B6-4D79-8DAA-81F75C45AB5E}" srcId="{7AEC2206-0EB0-44FE-A1D2-12570E96FA78}" destId="{DADFCC3A-4ABB-4299-9877-0CBA7C61F801}" srcOrd="8" destOrd="0" parTransId="{F4F31A05-A0AD-4D4F-8228-0606763BEC97}" sibTransId="{292F41D4-3E7E-43BC-9F66-8F05EC6E3991}"/>
    <dgm:cxn modelId="{2E7A7FE0-BC66-45B0-8325-72A6E0696095}" srcId="{7AEC2206-0EB0-44FE-A1D2-12570E96FA78}" destId="{194B47C5-E859-4CC8-BCEC-BE3270B7C450}" srcOrd="7" destOrd="0" parTransId="{BD22293B-C7DA-453E-95AD-958068A287A1}" sibTransId="{24547DB0-E248-42F7-8E9D-BE7E190E17D8}"/>
    <dgm:cxn modelId="{3DF7CEB5-CFC5-401B-AF5D-A75362923DD6}" type="presOf" srcId="{15B65571-C783-488C-96A9-1A6D33B6542E}" destId="{542718B9-0B3B-4C4D-B255-BDA5AB2B7276}" srcOrd="0" destOrd="0" presId="urn:microsoft.com/office/officeart/2005/8/layout/radial1"/>
    <dgm:cxn modelId="{A8EFA183-8F10-48B3-A22D-ED917BD0CAB6}" type="presOf" srcId="{DEE2932E-8C24-4C77-BF17-3E04CF282BFE}" destId="{E3C04C67-7470-4A65-8E2B-49A19E26E5BB}" srcOrd="1" destOrd="0" presId="urn:microsoft.com/office/officeart/2005/8/layout/radial1"/>
    <dgm:cxn modelId="{16FCF249-077C-4E07-8999-54FCDC54100E}" type="presOf" srcId="{09E404E8-C7E7-4C89-A5C2-41E5C1D5E28B}" destId="{2BEE67A8-F2C5-4155-B0CE-4BEC1A0167EF}" srcOrd="0" destOrd="0" presId="urn:microsoft.com/office/officeart/2005/8/layout/radial1"/>
    <dgm:cxn modelId="{EC4A9898-78BB-44E2-84C0-D49FAE0EC1B7}" type="presOf" srcId="{721E075D-C2FB-4EE0-BD76-1AF22E31E707}" destId="{F5297940-9659-4D46-96C7-175804DCFBB3}" srcOrd="0" destOrd="0" presId="urn:microsoft.com/office/officeart/2005/8/layout/radial1"/>
    <dgm:cxn modelId="{32DE6D50-8A11-43F8-BC29-D55CFF8ECB20}" type="presOf" srcId="{683CB438-1E68-4698-9AD6-BD1E2746ED95}" destId="{9A2BC5D0-F56A-4172-B7CC-B9EDD7ED4D53}" srcOrd="1" destOrd="0" presId="urn:microsoft.com/office/officeart/2005/8/layout/radial1"/>
    <dgm:cxn modelId="{98FC6A8A-5B1B-4724-83BE-00C5527809B7}" type="presOf" srcId="{7AEC2206-0EB0-44FE-A1D2-12570E96FA78}" destId="{6E5B0ED4-297F-495B-B4C4-A24B42A40496}" srcOrd="0" destOrd="0" presId="urn:microsoft.com/office/officeart/2005/8/layout/radial1"/>
    <dgm:cxn modelId="{B86E2721-F1C2-449D-9EAB-1C1D2B8EB064}" type="presOf" srcId="{DC14176A-13C0-490A-AAB3-CFD930B1B6EE}" destId="{21C20884-FC32-4EF8-982E-CCA256F3549C}" srcOrd="0" destOrd="0" presId="urn:microsoft.com/office/officeart/2005/8/layout/radial1"/>
    <dgm:cxn modelId="{C1AD7436-8DF3-406E-85D5-4FFE48284F8D}" type="presOf" srcId="{C00C3597-3A9A-4D2A-8ECA-68EAAAFB75B2}" destId="{079371B0-4D51-4553-BF0C-E8E846CE9022}" srcOrd="0" destOrd="0" presId="urn:microsoft.com/office/officeart/2005/8/layout/radial1"/>
    <dgm:cxn modelId="{20F57009-090D-41F3-9DD1-4AA8D2875978}" type="presOf" srcId="{136221C4-C215-48E0-81C7-CDF86035F059}" destId="{E08F10B8-0081-4DB4-A18A-E794B8EA7418}" srcOrd="0" destOrd="0" presId="urn:microsoft.com/office/officeart/2005/8/layout/radial1"/>
    <dgm:cxn modelId="{73F584A0-6C91-45B0-9752-427BFAD01B44}" srcId="{7AEC2206-0EB0-44FE-A1D2-12570E96FA78}" destId="{F16CE99A-FDE8-4BD5-BD86-A1F3F64E30A2}" srcOrd="6" destOrd="0" parTransId="{F3E60DB7-A6F2-4D75-BCCD-45CC313BD1E1}" sibTransId="{8C790CB0-193A-4899-A7B8-B0B39678C7CF}"/>
    <dgm:cxn modelId="{3197BD0E-35D3-4D94-868D-D25E81C8DF92}" type="presOf" srcId="{F3E60DB7-A6F2-4D75-BCCD-45CC313BD1E1}" destId="{26967FA0-3662-4C3A-86C7-326691458111}" srcOrd="0" destOrd="0" presId="urn:microsoft.com/office/officeart/2005/8/layout/radial1"/>
    <dgm:cxn modelId="{139CFD92-BC1F-4FCB-AF59-228BEE42B726}" type="presParOf" srcId="{CD8219FE-7C4A-4605-9063-C2B7C6B01875}" destId="{6E5B0ED4-297F-495B-B4C4-A24B42A40496}" srcOrd="0" destOrd="0" presId="urn:microsoft.com/office/officeart/2005/8/layout/radial1"/>
    <dgm:cxn modelId="{3E877CAE-14FE-4F91-89A7-BDE1154DC6A0}" type="presParOf" srcId="{CD8219FE-7C4A-4605-9063-C2B7C6B01875}" destId="{34E53144-B9C5-4151-AE9A-C0489529D358}" srcOrd="1" destOrd="0" presId="urn:microsoft.com/office/officeart/2005/8/layout/radial1"/>
    <dgm:cxn modelId="{261CE462-BEB1-4752-921B-E8C4118F0379}" type="presParOf" srcId="{34E53144-B9C5-4151-AE9A-C0489529D358}" destId="{88514506-0DEF-4622-8495-A63353B6D9E3}" srcOrd="0" destOrd="0" presId="urn:microsoft.com/office/officeart/2005/8/layout/radial1"/>
    <dgm:cxn modelId="{95A85CB9-4133-474B-9CB0-6DE13730A840}" type="presParOf" srcId="{CD8219FE-7C4A-4605-9063-C2B7C6B01875}" destId="{21C20884-FC32-4EF8-982E-CCA256F3549C}" srcOrd="2" destOrd="0" presId="urn:microsoft.com/office/officeart/2005/8/layout/radial1"/>
    <dgm:cxn modelId="{FB1F6432-EB64-4CF3-82DB-89746A13BD37}" type="presParOf" srcId="{CD8219FE-7C4A-4605-9063-C2B7C6B01875}" destId="{59743834-99E9-4870-A9CB-79293B841C61}" srcOrd="3" destOrd="0" presId="urn:microsoft.com/office/officeart/2005/8/layout/radial1"/>
    <dgm:cxn modelId="{589082B0-A91D-44F5-A303-EB0F07E9046D}" type="presParOf" srcId="{59743834-99E9-4870-A9CB-79293B841C61}" destId="{E3C04C67-7470-4A65-8E2B-49A19E26E5BB}" srcOrd="0" destOrd="0" presId="urn:microsoft.com/office/officeart/2005/8/layout/radial1"/>
    <dgm:cxn modelId="{771FB37C-37CD-425C-A8D6-3E992C419B84}" type="presParOf" srcId="{CD8219FE-7C4A-4605-9063-C2B7C6B01875}" destId="{542718B9-0B3B-4C4D-B255-BDA5AB2B7276}" srcOrd="4" destOrd="0" presId="urn:microsoft.com/office/officeart/2005/8/layout/radial1"/>
    <dgm:cxn modelId="{7A562106-FB38-476A-A68A-73A67E888241}" type="presParOf" srcId="{CD8219FE-7C4A-4605-9063-C2B7C6B01875}" destId="{079371B0-4D51-4553-BF0C-E8E846CE9022}" srcOrd="5" destOrd="0" presId="urn:microsoft.com/office/officeart/2005/8/layout/radial1"/>
    <dgm:cxn modelId="{EEC9A445-BA03-41D5-ACA1-1657AEF7C53F}" type="presParOf" srcId="{079371B0-4D51-4553-BF0C-E8E846CE9022}" destId="{D7A70303-7E45-4BBE-98AB-1CF1B2819131}" srcOrd="0" destOrd="0" presId="urn:microsoft.com/office/officeart/2005/8/layout/radial1"/>
    <dgm:cxn modelId="{C3DABB4C-7198-491E-AF76-2AACA42DC7C8}" type="presParOf" srcId="{CD8219FE-7C4A-4605-9063-C2B7C6B01875}" destId="{E08F10B8-0081-4DB4-A18A-E794B8EA7418}" srcOrd="6" destOrd="0" presId="urn:microsoft.com/office/officeart/2005/8/layout/radial1"/>
    <dgm:cxn modelId="{3B44FC9B-6C60-4802-92CC-0143C33C6251}" type="presParOf" srcId="{CD8219FE-7C4A-4605-9063-C2B7C6B01875}" destId="{20E55D12-63BA-4DC8-B604-2BC3436E61AE}" srcOrd="7" destOrd="0" presId="urn:microsoft.com/office/officeart/2005/8/layout/radial1"/>
    <dgm:cxn modelId="{CECF3B97-060B-43DF-BABF-CC102C2110BC}" type="presParOf" srcId="{20E55D12-63BA-4DC8-B604-2BC3436E61AE}" destId="{9A2BC5D0-F56A-4172-B7CC-B9EDD7ED4D53}" srcOrd="0" destOrd="0" presId="urn:microsoft.com/office/officeart/2005/8/layout/radial1"/>
    <dgm:cxn modelId="{49F8BA41-771B-4D2E-9EDA-F234A68CDFBC}" type="presParOf" srcId="{CD8219FE-7C4A-4605-9063-C2B7C6B01875}" destId="{F5297940-9659-4D46-96C7-175804DCFBB3}" srcOrd="8" destOrd="0" presId="urn:microsoft.com/office/officeart/2005/8/layout/radial1"/>
    <dgm:cxn modelId="{029E8546-ABEE-465A-A301-D44FDE648BEE}" type="presParOf" srcId="{CD8219FE-7C4A-4605-9063-C2B7C6B01875}" destId="{7C7B4766-1D0F-46A3-9E4B-47C549CE0E71}" srcOrd="9" destOrd="0" presId="urn:microsoft.com/office/officeart/2005/8/layout/radial1"/>
    <dgm:cxn modelId="{06797238-B2C7-4E9C-B736-254336113B69}" type="presParOf" srcId="{7C7B4766-1D0F-46A3-9E4B-47C549CE0E71}" destId="{C9BAA5CC-7340-4DB5-AC2E-29471ED7A3A8}" srcOrd="0" destOrd="0" presId="urn:microsoft.com/office/officeart/2005/8/layout/radial1"/>
    <dgm:cxn modelId="{7F6FC51D-669A-4F49-8FCE-4FD595ECF69D}" type="presParOf" srcId="{CD8219FE-7C4A-4605-9063-C2B7C6B01875}" destId="{2BEE67A8-F2C5-4155-B0CE-4BEC1A0167EF}" srcOrd="10" destOrd="0" presId="urn:microsoft.com/office/officeart/2005/8/layout/radial1"/>
    <dgm:cxn modelId="{17430404-E098-41FD-A82E-1DC49662CC5A}" type="presParOf" srcId="{CD8219FE-7C4A-4605-9063-C2B7C6B01875}" destId="{EDB2A1A2-ADED-48AB-B4E9-10616803A653}" srcOrd="11" destOrd="0" presId="urn:microsoft.com/office/officeart/2005/8/layout/radial1"/>
    <dgm:cxn modelId="{FC723936-A771-463A-8B30-59A216AD5418}" type="presParOf" srcId="{EDB2A1A2-ADED-48AB-B4E9-10616803A653}" destId="{82A79101-9E91-4916-A3E3-31E79245CDD6}" srcOrd="0" destOrd="0" presId="urn:microsoft.com/office/officeart/2005/8/layout/radial1"/>
    <dgm:cxn modelId="{568DD64A-CE0D-4EDE-A6BB-136FE4500506}" type="presParOf" srcId="{CD8219FE-7C4A-4605-9063-C2B7C6B01875}" destId="{DBA0ED38-9254-42A7-820A-ED738F8BE610}" srcOrd="12" destOrd="0" presId="urn:microsoft.com/office/officeart/2005/8/layout/radial1"/>
    <dgm:cxn modelId="{025124C2-EC59-4A64-AC24-6AE65AA49AAE}" type="presParOf" srcId="{CD8219FE-7C4A-4605-9063-C2B7C6B01875}" destId="{26967FA0-3662-4C3A-86C7-326691458111}" srcOrd="13" destOrd="0" presId="urn:microsoft.com/office/officeart/2005/8/layout/radial1"/>
    <dgm:cxn modelId="{27C641CB-30D4-459A-875D-5B90183C3991}" type="presParOf" srcId="{26967FA0-3662-4C3A-86C7-326691458111}" destId="{82F53A98-3BF3-44B2-BDBC-025963A61B25}" srcOrd="0" destOrd="0" presId="urn:microsoft.com/office/officeart/2005/8/layout/radial1"/>
    <dgm:cxn modelId="{E40BE87A-B77A-4DA6-98F0-02D2302D1392}" type="presParOf" srcId="{CD8219FE-7C4A-4605-9063-C2B7C6B01875}" destId="{0D34521B-26BA-4BCD-AD15-1A8B9A0DE848}" srcOrd="14" destOrd="0" presId="urn:microsoft.com/office/officeart/2005/8/layout/radial1"/>
    <dgm:cxn modelId="{2629E110-2590-4524-A62E-6ADB855DBECC}" type="presParOf" srcId="{CD8219FE-7C4A-4605-9063-C2B7C6B01875}" destId="{EDFA29AF-81CB-43DB-9726-5CDA13C6CD02}" srcOrd="15" destOrd="0" presId="urn:microsoft.com/office/officeart/2005/8/layout/radial1"/>
    <dgm:cxn modelId="{44110F60-00A7-42E3-8C96-FEB1DA146460}" type="presParOf" srcId="{EDFA29AF-81CB-43DB-9726-5CDA13C6CD02}" destId="{89692A42-C15B-404B-9CCE-E0661084589A}" srcOrd="0" destOrd="0" presId="urn:microsoft.com/office/officeart/2005/8/layout/radial1"/>
    <dgm:cxn modelId="{9992F6E1-8F0C-4ECE-A27D-305B4A0000FA}" type="presParOf" srcId="{CD8219FE-7C4A-4605-9063-C2B7C6B01875}" destId="{97B4B158-3F93-4C18-8D23-01AB75384417}" srcOrd="16" destOrd="0" presId="urn:microsoft.com/office/officeart/2005/8/layout/radial1"/>
    <dgm:cxn modelId="{2CB5FEFE-8048-49D1-AB19-C614888F0555}" type="presParOf" srcId="{CD8219FE-7C4A-4605-9063-C2B7C6B01875}" destId="{84307DF0-990D-4A3F-88B3-B9BBD58C756B}" srcOrd="17" destOrd="0" presId="urn:microsoft.com/office/officeart/2005/8/layout/radial1"/>
    <dgm:cxn modelId="{4C7BFDA8-7588-4AD4-9C1F-A7EAADF8D8F2}" type="presParOf" srcId="{84307DF0-990D-4A3F-88B3-B9BBD58C756B}" destId="{D664B4ED-8F20-4C30-A315-B27D4707A461}" srcOrd="0" destOrd="0" presId="urn:microsoft.com/office/officeart/2005/8/layout/radial1"/>
    <dgm:cxn modelId="{556CB825-D113-4C37-A3A7-05AD3FBCA457}" type="presParOf" srcId="{CD8219FE-7C4A-4605-9063-C2B7C6B01875}" destId="{2A6598BF-37D2-4E4E-B8DC-C8C0BA0A0F1C}" srcOrd="18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3E9FAF7-596C-4EF1-98F8-538FC026A925}">
      <dsp:nvSpPr>
        <dsp:cNvPr id="0" name=""/>
        <dsp:cNvSpPr/>
      </dsp:nvSpPr>
      <dsp:spPr>
        <a:xfrm>
          <a:off x="4114799" y="1942089"/>
          <a:ext cx="2911251" cy="5052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2629"/>
              </a:lnTo>
              <a:lnTo>
                <a:pt x="2911251" y="252629"/>
              </a:lnTo>
              <a:lnTo>
                <a:pt x="2911251" y="50525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61154B6-4FE1-492E-9438-2E11E35BFDAF}">
      <dsp:nvSpPr>
        <dsp:cNvPr id="0" name=""/>
        <dsp:cNvSpPr/>
      </dsp:nvSpPr>
      <dsp:spPr>
        <a:xfrm>
          <a:off x="4069079" y="1942089"/>
          <a:ext cx="91440" cy="50525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0525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B765ECA-2BA7-45C4-BC71-FECDFBD635D1}">
      <dsp:nvSpPr>
        <dsp:cNvPr id="0" name=""/>
        <dsp:cNvSpPr/>
      </dsp:nvSpPr>
      <dsp:spPr>
        <a:xfrm>
          <a:off x="1203548" y="1942089"/>
          <a:ext cx="2911251" cy="505258"/>
        </a:xfrm>
        <a:custGeom>
          <a:avLst/>
          <a:gdLst/>
          <a:ahLst/>
          <a:cxnLst/>
          <a:rect l="0" t="0" r="0" b="0"/>
          <a:pathLst>
            <a:path>
              <a:moveTo>
                <a:pt x="2911251" y="0"/>
              </a:moveTo>
              <a:lnTo>
                <a:pt x="2911251" y="252629"/>
              </a:lnTo>
              <a:lnTo>
                <a:pt x="0" y="252629"/>
              </a:lnTo>
              <a:lnTo>
                <a:pt x="0" y="50525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EF6D030-D2EF-4949-A327-17B104B5CCA3}">
      <dsp:nvSpPr>
        <dsp:cNvPr id="0" name=""/>
        <dsp:cNvSpPr/>
      </dsp:nvSpPr>
      <dsp:spPr>
        <a:xfrm>
          <a:off x="2911803" y="739092"/>
          <a:ext cx="2405992" cy="1202996"/>
        </a:xfrm>
        <a:prstGeom prst="rect">
          <a:avLst/>
        </a:prstGeom>
        <a:solidFill>
          <a:srgbClr val="92D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Три </a:t>
          </a:r>
          <a:r>
            <a:rPr lang="ru-RU" sz="2600" kern="1200" dirty="0" err="1" smtClean="0"/>
            <a:t>аспекти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соціальної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компетентності</a:t>
          </a:r>
          <a:endParaRPr lang="ru-RU" sz="2600" kern="1200" dirty="0"/>
        </a:p>
      </dsp:txBody>
      <dsp:txXfrm>
        <a:off x="2911803" y="739092"/>
        <a:ext cx="2405992" cy="1202996"/>
      </dsp:txXfrm>
    </dsp:sp>
    <dsp:sp modelId="{49685E36-B838-48E4-A227-F3C5008A9939}">
      <dsp:nvSpPr>
        <dsp:cNvPr id="0" name=""/>
        <dsp:cNvSpPr/>
      </dsp:nvSpPr>
      <dsp:spPr>
        <a:xfrm>
          <a:off x="552" y="2447347"/>
          <a:ext cx="2405992" cy="12029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600" kern="1200" dirty="0" smtClean="0"/>
            <a:t>Інформаційний</a:t>
          </a:r>
          <a:endParaRPr lang="ru-RU" sz="2600" kern="1200" dirty="0"/>
        </a:p>
      </dsp:txBody>
      <dsp:txXfrm>
        <a:off x="552" y="2447347"/>
        <a:ext cx="2405992" cy="1202996"/>
      </dsp:txXfrm>
    </dsp:sp>
    <dsp:sp modelId="{2A8FDF75-D781-4451-B190-05F34591D269}">
      <dsp:nvSpPr>
        <dsp:cNvPr id="0" name=""/>
        <dsp:cNvSpPr/>
      </dsp:nvSpPr>
      <dsp:spPr>
        <a:xfrm>
          <a:off x="2911803" y="2447347"/>
          <a:ext cx="2405992" cy="12029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600" kern="1200" dirty="0" smtClean="0"/>
            <a:t>Поведінковий</a:t>
          </a:r>
          <a:endParaRPr lang="ru-RU" sz="2600" kern="1200" dirty="0"/>
        </a:p>
      </dsp:txBody>
      <dsp:txXfrm>
        <a:off x="2911803" y="2447347"/>
        <a:ext cx="2405992" cy="1202996"/>
      </dsp:txXfrm>
    </dsp:sp>
    <dsp:sp modelId="{94C475DD-56C3-429D-9F5A-E2A08E75A2DC}">
      <dsp:nvSpPr>
        <dsp:cNvPr id="0" name=""/>
        <dsp:cNvSpPr/>
      </dsp:nvSpPr>
      <dsp:spPr>
        <a:xfrm>
          <a:off x="5823054" y="2447347"/>
          <a:ext cx="2405992" cy="12029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600" kern="1200" dirty="0" smtClean="0"/>
            <a:t>Ціннісно-оцінний</a:t>
          </a:r>
          <a:endParaRPr lang="ru-RU" sz="2600" kern="1200" dirty="0"/>
        </a:p>
      </dsp:txBody>
      <dsp:txXfrm>
        <a:off x="5823054" y="2447347"/>
        <a:ext cx="2405992" cy="1202996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E5B0ED4-297F-495B-B4C4-A24B42A40496}">
      <dsp:nvSpPr>
        <dsp:cNvPr id="0" name=""/>
        <dsp:cNvSpPr/>
      </dsp:nvSpPr>
      <dsp:spPr>
        <a:xfrm>
          <a:off x="2997406" y="2057402"/>
          <a:ext cx="3098597" cy="2072967"/>
        </a:xfrm>
        <a:prstGeom prst="ellipse">
          <a:avLst/>
        </a:prstGeom>
        <a:solidFill>
          <a:srgbClr val="92D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kern="1200" dirty="0" smtClean="0"/>
            <a:t>Методи </a:t>
          </a:r>
          <a:r>
            <a:rPr lang="uk-UA" sz="2800" kern="1200" dirty="0" err="1" smtClean="0"/>
            <a:t>інформацій-</a:t>
          </a:r>
          <a:r>
            <a:rPr lang="uk-UA" sz="2800" kern="1200" dirty="0" smtClean="0"/>
            <a:t> </a:t>
          </a:r>
          <a:r>
            <a:rPr lang="uk-UA" sz="2800" kern="1200" dirty="0" err="1" smtClean="0"/>
            <a:t>ного</a:t>
          </a:r>
          <a:r>
            <a:rPr lang="uk-UA" sz="2800" kern="1200" dirty="0" smtClean="0"/>
            <a:t> аспекту</a:t>
          </a:r>
          <a:endParaRPr lang="ru-RU" sz="2800" kern="1200" dirty="0"/>
        </a:p>
      </dsp:txBody>
      <dsp:txXfrm>
        <a:off x="2997406" y="2057402"/>
        <a:ext cx="3098597" cy="2072967"/>
      </dsp:txXfrm>
    </dsp:sp>
    <dsp:sp modelId="{34E53144-B9C5-4151-AE9A-C0489529D358}">
      <dsp:nvSpPr>
        <dsp:cNvPr id="0" name=""/>
        <dsp:cNvSpPr/>
      </dsp:nvSpPr>
      <dsp:spPr>
        <a:xfrm rot="16162776">
          <a:off x="4231851" y="1744272"/>
          <a:ext cx="600756" cy="25594"/>
        </a:xfrm>
        <a:custGeom>
          <a:avLst/>
          <a:gdLst/>
          <a:ahLst/>
          <a:cxnLst/>
          <a:rect l="0" t="0" r="0" b="0"/>
          <a:pathLst>
            <a:path>
              <a:moveTo>
                <a:pt x="0" y="12797"/>
              </a:moveTo>
              <a:lnTo>
                <a:pt x="600756" y="1279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6162776">
        <a:off x="4517211" y="1742050"/>
        <a:ext cx="30037" cy="30037"/>
      </dsp:txXfrm>
    </dsp:sp>
    <dsp:sp modelId="{21C20884-FC32-4EF8-982E-CCA256F3549C}">
      <dsp:nvSpPr>
        <dsp:cNvPr id="0" name=""/>
        <dsp:cNvSpPr/>
      </dsp:nvSpPr>
      <dsp:spPr>
        <a:xfrm>
          <a:off x="3124197" y="1"/>
          <a:ext cx="2793785" cy="145671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/>
            <a:t>Самонавчання і </a:t>
          </a:r>
          <a:r>
            <a:rPr lang="uk-UA" sz="2000" kern="1200" dirty="0" err="1" smtClean="0"/>
            <a:t>взаємонавчання</a:t>
          </a:r>
          <a:endParaRPr lang="ru-RU" sz="2000" kern="1200" dirty="0"/>
        </a:p>
      </dsp:txBody>
      <dsp:txXfrm>
        <a:off x="3124197" y="1"/>
        <a:ext cx="2793785" cy="1456719"/>
      </dsp:txXfrm>
    </dsp:sp>
    <dsp:sp modelId="{59743834-99E9-4870-A9CB-79293B841C61}">
      <dsp:nvSpPr>
        <dsp:cNvPr id="0" name=""/>
        <dsp:cNvSpPr/>
      </dsp:nvSpPr>
      <dsp:spPr>
        <a:xfrm rot="19293744">
          <a:off x="5371918" y="1791413"/>
          <a:ext cx="1599524" cy="25594"/>
        </a:xfrm>
        <a:custGeom>
          <a:avLst/>
          <a:gdLst/>
          <a:ahLst/>
          <a:cxnLst/>
          <a:rect l="0" t="0" r="0" b="0"/>
          <a:pathLst>
            <a:path>
              <a:moveTo>
                <a:pt x="0" y="12797"/>
              </a:moveTo>
              <a:lnTo>
                <a:pt x="1599524" y="1279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9293744">
        <a:off x="6131692" y="1764222"/>
        <a:ext cx="79976" cy="79976"/>
      </dsp:txXfrm>
    </dsp:sp>
    <dsp:sp modelId="{542718B9-0B3B-4C4D-B255-BDA5AB2B7276}">
      <dsp:nvSpPr>
        <dsp:cNvPr id="0" name=""/>
        <dsp:cNvSpPr/>
      </dsp:nvSpPr>
      <dsp:spPr>
        <a:xfrm>
          <a:off x="6248399" y="152403"/>
          <a:ext cx="2425451" cy="125685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/>
            <a:t>Елементи проектного навчання</a:t>
          </a:r>
          <a:endParaRPr lang="ru-RU" sz="2000" kern="1200" dirty="0"/>
        </a:p>
      </dsp:txBody>
      <dsp:txXfrm>
        <a:off x="6248399" y="152403"/>
        <a:ext cx="2425451" cy="1256854"/>
      </dsp:txXfrm>
    </dsp:sp>
    <dsp:sp modelId="{079371B0-4D51-4553-BF0C-E8E846CE9022}">
      <dsp:nvSpPr>
        <dsp:cNvPr id="0" name=""/>
        <dsp:cNvSpPr/>
      </dsp:nvSpPr>
      <dsp:spPr>
        <a:xfrm rot="20944164">
          <a:off x="6031380" y="2753449"/>
          <a:ext cx="423710" cy="25594"/>
        </a:xfrm>
        <a:custGeom>
          <a:avLst/>
          <a:gdLst/>
          <a:ahLst/>
          <a:cxnLst/>
          <a:rect l="0" t="0" r="0" b="0"/>
          <a:pathLst>
            <a:path>
              <a:moveTo>
                <a:pt x="0" y="12797"/>
              </a:moveTo>
              <a:lnTo>
                <a:pt x="423710" y="1279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20944164">
        <a:off x="6232642" y="2755653"/>
        <a:ext cx="21185" cy="21185"/>
      </dsp:txXfrm>
    </dsp:sp>
    <dsp:sp modelId="{E08F10B8-0081-4DB4-A18A-E794B8EA7418}">
      <dsp:nvSpPr>
        <dsp:cNvPr id="0" name=""/>
        <dsp:cNvSpPr/>
      </dsp:nvSpPr>
      <dsp:spPr>
        <a:xfrm>
          <a:off x="6400791" y="1905002"/>
          <a:ext cx="2095955" cy="125685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/>
            <a:t>Семінари </a:t>
          </a:r>
          <a:endParaRPr lang="ru-RU" sz="2000" kern="1200" dirty="0"/>
        </a:p>
      </dsp:txBody>
      <dsp:txXfrm>
        <a:off x="6400791" y="1905002"/>
        <a:ext cx="2095955" cy="1256854"/>
      </dsp:txXfrm>
    </dsp:sp>
    <dsp:sp modelId="{20E55D12-63BA-4DC8-B604-2BC3436E61AE}">
      <dsp:nvSpPr>
        <dsp:cNvPr id="0" name=""/>
        <dsp:cNvSpPr/>
      </dsp:nvSpPr>
      <dsp:spPr>
        <a:xfrm rot="1250124">
          <a:off x="5871707" y="3711348"/>
          <a:ext cx="662169" cy="25594"/>
        </a:xfrm>
        <a:custGeom>
          <a:avLst/>
          <a:gdLst/>
          <a:ahLst/>
          <a:cxnLst/>
          <a:rect l="0" t="0" r="0" b="0"/>
          <a:pathLst>
            <a:path>
              <a:moveTo>
                <a:pt x="0" y="12797"/>
              </a:moveTo>
              <a:lnTo>
                <a:pt x="662169" y="1279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250124">
        <a:off x="6186237" y="3707591"/>
        <a:ext cx="33108" cy="33108"/>
      </dsp:txXfrm>
    </dsp:sp>
    <dsp:sp modelId="{F5297940-9659-4D46-96C7-175804DCFBB3}">
      <dsp:nvSpPr>
        <dsp:cNvPr id="0" name=""/>
        <dsp:cNvSpPr/>
      </dsp:nvSpPr>
      <dsp:spPr>
        <a:xfrm>
          <a:off x="6286494" y="3581396"/>
          <a:ext cx="2384956" cy="125685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/>
            <a:t>Рольові ігри</a:t>
          </a:r>
          <a:endParaRPr lang="ru-RU" sz="2000" kern="1200" dirty="0"/>
        </a:p>
      </dsp:txBody>
      <dsp:txXfrm>
        <a:off x="6286494" y="3581396"/>
        <a:ext cx="2384956" cy="1256854"/>
      </dsp:txXfrm>
    </dsp:sp>
    <dsp:sp modelId="{7C7B4766-1D0F-46A3-9E4B-47C549CE0E71}">
      <dsp:nvSpPr>
        <dsp:cNvPr id="0" name=""/>
        <dsp:cNvSpPr/>
      </dsp:nvSpPr>
      <dsp:spPr>
        <a:xfrm rot="3591300">
          <a:off x="4920670" y="4372229"/>
          <a:ext cx="751676" cy="25594"/>
        </a:xfrm>
        <a:custGeom>
          <a:avLst/>
          <a:gdLst/>
          <a:ahLst/>
          <a:cxnLst/>
          <a:rect l="0" t="0" r="0" b="0"/>
          <a:pathLst>
            <a:path>
              <a:moveTo>
                <a:pt x="0" y="12797"/>
              </a:moveTo>
              <a:lnTo>
                <a:pt x="751676" y="1279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3591300">
        <a:off x="5277717" y="4366235"/>
        <a:ext cx="37583" cy="37583"/>
      </dsp:txXfrm>
    </dsp:sp>
    <dsp:sp modelId="{2BEE67A8-F2C5-4155-B0CE-4BEC1A0167EF}">
      <dsp:nvSpPr>
        <dsp:cNvPr id="0" name=""/>
        <dsp:cNvSpPr/>
      </dsp:nvSpPr>
      <dsp:spPr>
        <a:xfrm>
          <a:off x="4533902" y="4686740"/>
          <a:ext cx="2605533" cy="125685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kern="1200" dirty="0" smtClean="0"/>
            <a:t>Уявні екскурсії</a:t>
          </a:r>
          <a:endParaRPr lang="ru-RU" sz="2100" kern="1200" dirty="0"/>
        </a:p>
      </dsp:txBody>
      <dsp:txXfrm>
        <a:off x="4533902" y="4686740"/>
        <a:ext cx="2605533" cy="1256854"/>
      </dsp:txXfrm>
    </dsp:sp>
    <dsp:sp modelId="{EDB2A1A2-ADED-48AB-B4E9-10616803A653}">
      <dsp:nvSpPr>
        <dsp:cNvPr id="0" name=""/>
        <dsp:cNvSpPr/>
      </dsp:nvSpPr>
      <dsp:spPr>
        <a:xfrm rot="7602528">
          <a:off x="3159932" y="4357417"/>
          <a:ext cx="870245" cy="25594"/>
        </a:xfrm>
        <a:custGeom>
          <a:avLst/>
          <a:gdLst/>
          <a:ahLst/>
          <a:cxnLst/>
          <a:rect l="0" t="0" r="0" b="0"/>
          <a:pathLst>
            <a:path>
              <a:moveTo>
                <a:pt x="0" y="12797"/>
              </a:moveTo>
              <a:lnTo>
                <a:pt x="870245" y="1279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7602528">
        <a:off x="3573298" y="4348458"/>
        <a:ext cx="43512" cy="43512"/>
      </dsp:txXfrm>
    </dsp:sp>
    <dsp:sp modelId="{DBA0ED38-9254-42A7-820A-ED738F8BE610}">
      <dsp:nvSpPr>
        <dsp:cNvPr id="0" name=""/>
        <dsp:cNvSpPr/>
      </dsp:nvSpPr>
      <dsp:spPr>
        <a:xfrm>
          <a:off x="1485904" y="4686748"/>
          <a:ext cx="2809144" cy="125685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kern="1200" dirty="0" smtClean="0"/>
            <a:t>Конференції </a:t>
          </a:r>
          <a:endParaRPr lang="ru-RU" sz="2100" kern="1200" dirty="0"/>
        </a:p>
      </dsp:txBody>
      <dsp:txXfrm>
        <a:off x="1485904" y="4686748"/>
        <a:ext cx="2809144" cy="1256854"/>
      </dsp:txXfrm>
    </dsp:sp>
    <dsp:sp modelId="{26967FA0-3662-4C3A-86C7-326691458111}">
      <dsp:nvSpPr>
        <dsp:cNvPr id="0" name=""/>
        <dsp:cNvSpPr/>
      </dsp:nvSpPr>
      <dsp:spPr>
        <a:xfrm rot="9739536">
          <a:off x="2591501" y="3613310"/>
          <a:ext cx="569916" cy="25594"/>
        </a:xfrm>
        <a:custGeom>
          <a:avLst/>
          <a:gdLst/>
          <a:ahLst/>
          <a:cxnLst/>
          <a:rect l="0" t="0" r="0" b="0"/>
          <a:pathLst>
            <a:path>
              <a:moveTo>
                <a:pt x="0" y="12797"/>
              </a:moveTo>
              <a:lnTo>
                <a:pt x="569916" y="1279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9739536">
        <a:off x="2862211" y="3611860"/>
        <a:ext cx="28495" cy="28495"/>
      </dsp:txXfrm>
    </dsp:sp>
    <dsp:sp modelId="{0D34521B-26BA-4BCD-AD15-1A8B9A0DE848}">
      <dsp:nvSpPr>
        <dsp:cNvPr id="0" name=""/>
        <dsp:cNvSpPr/>
      </dsp:nvSpPr>
      <dsp:spPr>
        <a:xfrm>
          <a:off x="228608" y="3428995"/>
          <a:ext cx="2588553" cy="125685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kern="1200" dirty="0" smtClean="0"/>
            <a:t>Круглі столи </a:t>
          </a:r>
          <a:endParaRPr lang="ru-RU" sz="2100" kern="1200" dirty="0"/>
        </a:p>
      </dsp:txBody>
      <dsp:txXfrm>
        <a:off x="228608" y="3428995"/>
        <a:ext cx="2588553" cy="1256854"/>
      </dsp:txXfrm>
    </dsp:sp>
    <dsp:sp modelId="{EDFA29AF-81CB-43DB-9726-5CDA13C6CD02}">
      <dsp:nvSpPr>
        <dsp:cNvPr id="0" name=""/>
        <dsp:cNvSpPr/>
      </dsp:nvSpPr>
      <dsp:spPr>
        <a:xfrm rot="11439540">
          <a:off x="2779686" y="2774679"/>
          <a:ext cx="278015" cy="25594"/>
        </a:xfrm>
        <a:custGeom>
          <a:avLst/>
          <a:gdLst/>
          <a:ahLst/>
          <a:cxnLst/>
          <a:rect l="0" t="0" r="0" b="0"/>
          <a:pathLst>
            <a:path>
              <a:moveTo>
                <a:pt x="0" y="12797"/>
              </a:moveTo>
              <a:lnTo>
                <a:pt x="278015" y="1279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1439540">
        <a:off x="2911743" y="2780526"/>
        <a:ext cx="13900" cy="13900"/>
      </dsp:txXfrm>
    </dsp:sp>
    <dsp:sp modelId="{97B4B158-3F93-4C18-8D23-01AB75384417}">
      <dsp:nvSpPr>
        <dsp:cNvPr id="0" name=""/>
        <dsp:cNvSpPr/>
      </dsp:nvSpPr>
      <dsp:spPr>
        <a:xfrm>
          <a:off x="266705" y="1905002"/>
          <a:ext cx="2604377" cy="125685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kern="1200" dirty="0" err="1" smtClean="0"/>
            <a:t>Еврестичні</a:t>
          </a:r>
          <a:r>
            <a:rPr lang="uk-UA" sz="2100" kern="1200" dirty="0" smtClean="0"/>
            <a:t> дослідження</a:t>
          </a:r>
          <a:endParaRPr lang="ru-RU" sz="2100" kern="1200" dirty="0"/>
        </a:p>
      </dsp:txBody>
      <dsp:txXfrm>
        <a:off x="266705" y="1905002"/>
        <a:ext cx="2604377" cy="1256854"/>
      </dsp:txXfrm>
    </dsp:sp>
    <dsp:sp modelId="{84307DF0-990D-4A3F-88B3-B9BBD58C756B}">
      <dsp:nvSpPr>
        <dsp:cNvPr id="0" name=""/>
        <dsp:cNvSpPr/>
      </dsp:nvSpPr>
      <dsp:spPr>
        <a:xfrm rot="13082724">
          <a:off x="2098056" y="1796125"/>
          <a:ext cx="1613307" cy="25594"/>
        </a:xfrm>
        <a:custGeom>
          <a:avLst/>
          <a:gdLst/>
          <a:ahLst/>
          <a:cxnLst/>
          <a:rect l="0" t="0" r="0" b="0"/>
          <a:pathLst>
            <a:path>
              <a:moveTo>
                <a:pt x="0" y="12797"/>
              </a:moveTo>
              <a:lnTo>
                <a:pt x="1613307" y="1279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3082724">
        <a:off x="2864377" y="1768589"/>
        <a:ext cx="80665" cy="80665"/>
      </dsp:txXfrm>
    </dsp:sp>
    <dsp:sp modelId="{2A6598BF-37D2-4E4E-B8DC-C8C0BA0A0F1C}">
      <dsp:nvSpPr>
        <dsp:cNvPr id="0" name=""/>
        <dsp:cNvSpPr/>
      </dsp:nvSpPr>
      <dsp:spPr>
        <a:xfrm>
          <a:off x="152397" y="76194"/>
          <a:ext cx="2780839" cy="133392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/>
            <a:t>Проблемно-пошукові</a:t>
          </a:r>
          <a:endParaRPr lang="ru-RU" sz="2000" kern="1200" dirty="0"/>
        </a:p>
      </dsp:txBody>
      <dsp:txXfrm>
        <a:off x="152397" y="76194"/>
        <a:ext cx="2780839" cy="133392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F72756-6816-4615-B209-C382AC55D246}" type="datetimeFigureOut">
              <a:rPr lang="ru-RU" smtClean="0"/>
              <a:pPr/>
              <a:t>06.12.2017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B0D139-90E1-4E3D-A30A-4DD11C74944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err="1" smtClean="0"/>
              <a:t>Нач</a:t>
            </a:r>
            <a:r>
              <a:rPr lang="ru-RU" dirty="0" smtClean="0"/>
              <a:t> </a:t>
            </a:r>
            <a:r>
              <a:rPr lang="ru-RU" dirty="0" err="1" smtClean="0"/>
              <a:t>класы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B0D139-90E1-4E3D-A30A-4DD11C749449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uk-UA" dirty="0" smtClean="0"/>
              <a:t>Година </a:t>
            </a:r>
            <a:r>
              <a:rPr lang="uk-UA" dirty="0" err="1" smtClean="0"/>
              <a:t>духовности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B0D139-90E1-4E3D-A30A-4DD11C749449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Народ </a:t>
            </a:r>
            <a:r>
              <a:rPr lang="ru-RU" dirty="0" err="1" smtClean="0"/>
              <a:t>скаже</a:t>
            </a:r>
            <a:r>
              <a:rPr lang="ru-RU" dirty="0" smtClean="0"/>
              <a:t> +2 фото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B0D139-90E1-4E3D-A30A-4DD11C749449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err="1" smtClean="0"/>
              <a:t>Треннинги</a:t>
            </a:r>
            <a:r>
              <a:rPr lang="ru-RU" dirty="0" smtClean="0"/>
              <a:t> толерантности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B0D139-90E1-4E3D-A30A-4DD11C749449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uk-UA" dirty="0" err="1" smtClean="0"/>
              <a:t>юнисеф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B0D139-90E1-4E3D-A30A-4DD11C749449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Игры </a:t>
            </a:r>
            <a:r>
              <a:rPr lang="ru-RU" dirty="0" err="1" smtClean="0"/>
              <a:t>сокил</a:t>
            </a:r>
            <a:r>
              <a:rPr lang="ru-RU" dirty="0" smtClean="0"/>
              <a:t> день </a:t>
            </a:r>
            <a:r>
              <a:rPr lang="ru-RU" dirty="0" err="1" smtClean="0"/>
              <a:t>здор</a:t>
            </a:r>
            <a:r>
              <a:rPr lang="ru-RU" dirty="0" smtClean="0"/>
              <a:t> </a:t>
            </a:r>
            <a:r>
              <a:rPr lang="ru-RU" dirty="0" err="1" smtClean="0"/>
              <a:t>парусток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B0D139-90E1-4E3D-A30A-4DD11C749449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Игры </a:t>
            </a:r>
            <a:r>
              <a:rPr lang="ru-RU" dirty="0" err="1" smtClean="0"/>
              <a:t>сокил</a:t>
            </a:r>
            <a:r>
              <a:rPr lang="ru-RU" dirty="0" smtClean="0"/>
              <a:t> день </a:t>
            </a:r>
            <a:r>
              <a:rPr lang="ru-RU" dirty="0" err="1" smtClean="0"/>
              <a:t>здор</a:t>
            </a:r>
            <a:r>
              <a:rPr lang="ru-RU" dirty="0" smtClean="0"/>
              <a:t> </a:t>
            </a:r>
            <a:r>
              <a:rPr lang="ru-RU" dirty="0" err="1" smtClean="0"/>
              <a:t>парусток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B0D139-90E1-4E3D-A30A-4DD11C749449}" type="slidenum">
              <a:rPr lang="ru-RU" smtClean="0"/>
              <a:pPr/>
              <a:t>30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Игры </a:t>
            </a:r>
            <a:r>
              <a:rPr lang="ru-RU" dirty="0" err="1" smtClean="0"/>
              <a:t>сокил</a:t>
            </a:r>
            <a:r>
              <a:rPr lang="ru-RU" dirty="0" smtClean="0"/>
              <a:t> день </a:t>
            </a:r>
            <a:r>
              <a:rPr lang="ru-RU" dirty="0" err="1" smtClean="0"/>
              <a:t>здор</a:t>
            </a:r>
            <a:r>
              <a:rPr lang="ru-RU" dirty="0" smtClean="0"/>
              <a:t> </a:t>
            </a:r>
            <a:r>
              <a:rPr lang="ru-RU" dirty="0" err="1" smtClean="0"/>
              <a:t>парусток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B0D139-90E1-4E3D-A30A-4DD11C749449}" type="slidenum">
              <a:rPr lang="ru-RU" smtClean="0"/>
              <a:pPr/>
              <a:t>31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12/6/2017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12/6/2017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12/6/2017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12/6/2017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12/6/2017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12/6/2017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12/6/2017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12/6/2017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12/6/2017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12/6/2017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12/6/2017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12/6/2017</a:t>
            </a:fld>
            <a:endParaRPr lang="en-US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4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09600" y="2438400"/>
            <a:ext cx="7851648" cy="182880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Управлінський супровід щодо формування соціальної компетентності учнів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4800600"/>
            <a:ext cx="7854696" cy="1752600"/>
          </a:xfrm>
        </p:spPr>
        <p:txBody>
          <a:bodyPr/>
          <a:lstStyle/>
          <a:p>
            <a:r>
              <a:rPr lang="uk-UA" dirty="0" smtClean="0"/>
              <a:t>Підготувала</a:t>
            </a:r>
          </a:p>
          <a:p>
            <a:r>
              <a:rPr lang="uk-UA" dirty="0" smtClean="0"/>
              <a:t>Тарасенко Світлана Миколаївна,</a:t>
            </a:r>
          </a:p>
          <a:p>
            <a:r>
              <a:rPr lang="uk-UA" dirty="0" smtClean="0"/>
              <a:t>директор Ялтинської ЗОШ І-ІІІ ст. №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2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D:\Семинар директоров 2017\фото\тренинги Арабаджи И.Н\IMG_20161220_1035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0810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User\Documents\GOMPlayer\Capture\на конкурс Леся Українка Валя Руф.MP4_000010916.png"/>
          <p:cNvPicPr>
            <a:picLocks noChangeAspect="1" noChangeArrowheads="1"/>
          </p:cNvPicPr>
          <p:nvPr/>
        </p:nvPicPr>
        <p:blipFill>
          <a:blip r:embed="rId2" cstate="print"/>
          <a:srcRect l="7500" r="175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D:\Семинар директоров 2017\фото\Авгитопуло\1711201741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-1"/>
            <a:ext cx="5181600" cy="6908799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D:\Семинар директоров 2017\фото\Кошман\14852491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978400" cy="37338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Picture 3" descr="D:\Семинар директоров 2017\фото\Кошман\Camera 2\20161111_141154.jpg"/>
          <p:cNvPicPr>
            <a:picLocks noChangeAspect="1" noChangeArrowheads="1"/>
          </p:cNvPicPr>
          <p:nvPr/>
        </p:nvPicPr>
        <p:blipFill>
          <a:blip r:embed="rId3" cstate="print"/>
          <a:srcRect l="17766"/>
          <a:stretch>
            <a:fillRect/>
          </a:stretch>
        </p:blipFill>
        <p:spPr bwMode="auto">
          <a:xfrm>
            <a:off x="3950409" y="3048000"/>
            <a:ext cx="5117391" cy="37338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925" decel="100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1925" decel="100000"/>
                                        <p:tgtEl>
                                          <p:spTgt spid="307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3075" accel="100000" fill="hold">
                                          <p:stCondLst>
                                            <p:cond delay="1925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1925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3075" accel="100000" fill="hold">
                                          <p:stCondLst>
                                            <p:cond delay="1925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925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3075" accel="100000" fill="hold">
                                          <p:stCondLst>
                                            <p:cond delay="1925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925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1925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3075" accel="100000" fill="hold">
                                          <p:stCondLst>
                                            <p:cond delay="19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1925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3075" accel="100000" fill="hold">
                                          <p:stCondLst>
                                            <p:cond delay="19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1925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3075" accel="100000" fill="hold">
                                          <p:stCondLst>
                                            <p:cond delay="19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D:\Семинар директоров 2017\фото\1611201741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0"/>
            <a:ext cx="5257800" cy="7010399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 l="12884" r="12738"/>
          <a:stretch>
            <a:fillRect/>
          </a:stretch>
        </p:blipFill>
        <p:spPr bwMode="auto">
          <a:xfrm>
            <a:off x="0" y="0"/>
            <a:ext cx="9144000" cy="691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Алла ШКОЛА\Классное Руководство\КЛАССНЫЕ МЕРОПРИЯТИЯ\картинки шаблоны к презентациям\shablony_prezentaziy_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33042"/>
            <a:ext cx="9753600" cy="72961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3400" y="304801"/>
            <a:ext cx="8352928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FF0000"/>
                </a:solidFill>
              </a:rPr>
              <a:t>Тема </a:t>
            </a:r>
            <a:r>
              <a:rPr lang="uk-UA" sz="4000" b="1" i="1" dirty="0" smtClean="0">
                <a:solidFill>
                  <a:srgbClr val="FF0000"/>
                </a:solidFill>
              </a:rPr>
              <a:t>дистанційного</a:t>
            </a:r>
            <a:r>
              <a:rPr lang="ru-RU" sz="4000" b="1" i="1" dirty="0" smtClean="0">
                <a:solidFill>
                  <a:srgbClr val="FF0000"/>
                </a:solidFill>
              </a:rPr>
              <a:t> </a:t>
            </a:r>
            <a:r>
              <a:rPr lang="ru-RU" sz="4000" b="1" i="1" dirty="0">
                <a:solidFill>
                  <a:srgbClr val="FF0000"/>
                </a:solidFill>
              </a:rPr>
              <a:t>уроку</a:t>
            </a:r>
            <a:r>
              <a:rPr lang="ru-RU" sz="4000" b="1" i="1" dirty="0" smtClean="0">
                <a:solidFill>
                  <a:srgbClr val="FF0000"/>
                </a:solidFill>
              </a:rPr>
              <a:t>:</a:t>
            </a:r>
            <a:endParaRPr lang="ru-RU" sz="4000" b="1" i="1" dirty="0">
              <a:solidFill>
                <a:srgbClr val="FF0000"/>
              </a:solidFill>
            </a:endParaRPr>
          </a:p>
          <a:p>
            <a:pPr algn="ctr"/>
            <a:endParaRPr lang="ru-RU" sz="3200" i="1" dirty="0">
              <a:solidFill>
                <a:prstClr val="white"/>
              </a:solidFill>
            </a:endParaRPr>
          </a:p>
          <a:p>
            <a:r>
              <a:rPr lang="ru-RU" sz="3200" i="1" dirty="0">
                <a:solidFill>
                  <a:prstClr val="white"/>
                </a:solidFill>
              </a:rPr>
              <a:t>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3140968"/>
            <a:ext cx="6190686" cy="3161366"/>
          </a:xfrm>
          <a:prstGeom prst="rect">
            <a:avLst/>
          </a:prstGeom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758" y="2060848"/>
            <a:ext cx="2088232" cy="2945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514600" y="1371600"/>
            <a:ext cx="8352928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</a:rPr>
              <a:t>«</a:t>
            </a:r>
            <a:r>
              <a:rPr lang="ru-RU" sz="3600" b="1" i="1" dirty="0" err="1" smtClean="0">
                <a:solidFill>
                  <a:srgbClr val="FF0000"/>
                </a:solidFill>
              </a:rPr>
              <a:t>Поверхневі</a:t>
            </a:r>
            <a:r>
              <a:rPr lang="ru-RU" sz="3600" b="1" i="1" dirty="0" smtClean="0">
                <a:solidFill>
                  <a:srgbClr val="FF0000"/>
                </a:solidFill>
              </a:rPr>
              <a:t> води» </a:t>
            </a:r>
            <a:r>
              <a:rPr lang="ru-RU" sz="3600" b="1" i="1" dirty="0" err="1">
                <a:solidFill>
                  <a:srgbClr val="FF0000"/>
                </a:solidFill>
              </a:rPr>
              <a:t>Укра</a:t>
            </a:r>
            <a:r>
              <a:rPr lang="uk-UA" sz="3600" b="1" i="1" dirty="0">
                <a:solidFill>
                  <a:srgbClr val="FF0000"/>
                </a:solidFill>
              </a:rPr>
              <a:t>ї</a:t>
            </a:r>
            <a:r>
              <a:rPr lang="ru-RU" sz="3600" b="1" i="1" dirty="0">
                <a:solidFill>
                  <a:srgbClr val="FF0000"/>
                </a:solidFill>
              </a:rPr>
              <a:t>ни</a:t>
            </a:r>
            <a:r>
              <a:rPr lang="ru-RU" sz="3600" b="1" i="1" dirty="0" smtClean="0">
                <a:solidFill>
                  <a:srgbClr val="FF0000"/>
                </a:solidFill>
              </a:rPr>
              <a:t>.</a:t>
            </a:r>
          </a:p>
          <a:p>
            <a:r>
              <a:rPr lang="ru-RU" sz="3600" b="1" i="1" dirty="0" smtClean="0">
                <a:solidFill>
                  <a:srgbClr val="FF0000"/>
                </a:solidFill>
              </a:rPr>
              <a:t> </a:t>
            </a:r>
            <a:r>
              <a:rPr lang="ru-RU" sz="3600" b="1" i="1" dirty="0" err="1">
                <a:solidFill>
                  <a:srgbClr val="FF0000"/>
                </a:solidFill>
              </a:rPr>
              <a:t>Основні</a:t>
            </a:r>
            <a:r>
              <a:rPr lang="ru-RU" sz="3600" b="1" i="1" dirty="0">
                <a:solidFill>
                  <a:srgbClr val="FF0000"/>
                </a:solidFill>
              </a:rPr>
              <a:t> </a:t>
            </a:r>
            <a:r>
              <a:rPr lang="ru-RU" sz="3600" b="1" i="1" dirty="0" err="1">
                <a:solidFill>
                  <a:srgbClr val="FF0000"/>
                </a:solidFill>
              </a:rPr>
              <a:t>річкові</a:t>
            </a:r>
            <a:r>
              <a:rPr lang="ru-RU" sz="3600" b="1" i="1" dirty="0">
                <a:solidFill>
                  <a:srgbClr val="FF0000"/>
                </a:solidFill>
              </a:rPr>
              <a:t> </a:t>
            </a:r>
            <a:r>
              <a:rPr lang="ru-RU" sz="3600" b="1" i="1" dirty="0" err="1">
                <a:solidFill>
                  <a:srgbClr val="FF0000"/>
                </a:solidFill>
              </a:rPr>
              <a:t>системи</a:t>
            </a:r>
            <a:r>
              <a:rPr lang="ru-RU" sz="3600" b="1" i="1" dirty="0">
                <a:solidFill>
                  <a:srgbClr val="FF0000"/>
                </a:solidFill>
              </a:rPr>
              <a:t>.</a:t>
            </a:r>
          </a:p>
          <a:p>
            <a:pPr algn="ctr"/>
            <a:endParaRPr lang="ru-RU" sz="3200" i="1" dirty="0">
              <a:solidFill>
                <a:prstClr val="white"/>
              </a:solidFill>
            </a:endParaRPr>
          </a:p>
          <a:p>
            <a:r>
              <a:rPr lang="ru-RU" sz="3200" i="1" dirty="0">
                <a:solidFill>
                  <a:prstClr val="white"/>
                </a:solidFill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2401292811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12299" r="12152"/>
          <a:stretch>
            <a:fillRect/>
          </a:stretch>
        </p:blipFill>
        <p:spPr bwMode="auto">
          <a:xfrm>
            <a:off x="0" y="0"/>
            <a:ext cx="98298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 descr="G:\6ой класс\DSC_0316.jpg"/>
          <p:cNvPicPr>
            <a:picLocks noChangeAspect="1" noChangeArrowheads="1"/>
          </p:cNvPicPr>
          <p:nvPr/>
        </p:nvPicPr>
        <p:blipFill>
          <a:blip r:embed="rId3" cstate="print"/>
          <a:srcRect l="12300" t="4399" r="17682" b="37156"/>
          <a:stretch>
            <a:fillRect/>
          </a:stretch>
        </p:blipFill>
        <p:spPr bwMode="auto">
          <a:xfrm>
            <a:off x="241709" y="304800"/>
            <a:ext cx="2425291" cy="304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297180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err="1" smtClean="0"/>
              <a:t>Веб</a:t>
            </a:r>
            <a:r>
              <a:rPr lang="ru-RU" sz="3600" b="1" dirty="0" smtClean="0"/>
              <a:t> – </a:t>
            </a:r>
            <a:r>
              <a:rPr lang="ru-RU" sz="3600" b="1" dirty="0" err="1" smtClean="0"/>
              <a:t>квест</a:t>
            </a:r>
            <a:r>
              <a:rPr lang="ru-RU" sz="3600" b="1" dirty="0" smtClean="0"/>
              <a:t> для 7 </a:t>
            </a:r>
            <a:r>
              <a:rPr lang="ru-RU" sz="3600" b="1" dirty="0" err="1" smtClean="0"/>
              <a:t>клас</a:t>
            </a:r>
            <a:r>
              <a:rPr lang="uk-UA" sz="3600" b="1" dirty="0" smtClean="0"/>
              <a:t>у</a:t>
            </a:r>
            <a:br>
              <a:rPr lang="uk-UA" sz="3600" b="1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uk-UA" sz="3600" b="1" dirty="0" smtClean="0"/>
              <a:t>«</a:t>
            </a:r>
            <a:r>
              <a:rPr lang="ru-RU" sz="3600" b="1" dirty="0" smtClean="0"/>
              <a:t>Мастерство А.П.Чехова в раскрытии характеров персонажей</a:t>
            </a:r>
            <a:r>
              <a:rPr lang="uk-UA" sz="3600" b="1" dirty="0" smtClean="0"/>
              <a:t>» 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b="1" dirty="0" smtClean="0"/>
              <a:t>(по рассказу «Хамелеон»)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724400" y="3657600"/>
            <a:ext cx="4038600" cy="2925924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uk-UA" b="1" dirty="0" smtClean="0"/>
              <a:t>Виконала</a:t>
            </a:r>
            <a:endParaRPr lang="ru-RU" dirty="0" smtClean="0"/>
          </a:p>
          <a:p>
            <a:pPr>
              <a:buNone/>
            </a:pPr>
            <a:r>
              <a:rPr lang="uk-UA" b="1" dirty="0" err="1" smtClean="0"/>
              <a:t>Гуржова</a:t>
            </a:r>
            <a:r>
              <a:rPr lang="uk-UA" b="1" dirty="0" smtClean="0"/>
              <a:t> Олена Миколаївна,</a:t>
            </a:r>
            <a:endParaRPr lang="ru-RU" dirty="0" smtClean="0"/>
          </a:p>
          <a:p>
            <a:pPr>
              <a:buNone/>
            </a:pPr>
            <a:r>
              <a:rPr lang="uk-UA" b="1" dirty="0" smtClean="0"/>
              <a:t>учитель російської мови та літератури</a:t>
            </a:r>
            <a:endParaRPr lang="ru-RU" dirty="0" smtClean="0"/>
          </a:p>
          <a:p>
            <a:pPr>
              <a:buNone/>
            </a:pPr>
            <a:r>
              <a:rPr lang="uk-UA" b="1" dirty="0" smtClean="0"/>
              <a:t>Ялтинської загальноосвітньої </a:t>
            </a:r>
            <a:endParaRPr lang="ru-RU" dirty="0" smtClean="0"/>
          </a:p>
          <a:p>
            <a:pPr>
              <a:buNone/>
            </a:pPr>
            <a:r>
              <a:rPr lang="uk-UA" b="1" dirty="0" smtClean="0"/>
              <a:t>школи </a:t>
            </a:r>
            <a:r>
              <a:rPr lang="uk-UA" b="1" dirty="0" err="1" smtClean="0"/>
              <a:t>І-ІІІступенів</a:t>
            </a:r>
            <a:r>
              <a:rPr lang="uk-UA" b="1" dirty="0" smtClean="0"/>
              <a:t> №2</a:t>
            </a:r>
            <a:endParaRPr lang="ru-RU" dirty="0" smtClean="0"/>
          </a:p>
          <a:p>
            <a:pPr>
              <a:buNone/>
            </a:pPr>
            <a:r>
              <a:rPr lang="uk-UA" b="1" dirty="0" smtClean="0"/>
              <a:t>Першотравневої районної ради</a:t>
            </a:r>
            <a:endParaRPr lang="ru-RU" dirty="0" smtClean="0"/>
          </a:p>
          <a:p>
            <a:pPr>
              <a:buNone/>
            </a:pPr>
            <a:r>
              <a:rPr lang="uk-UA" b="1" dirty="0" smtClean="0"/>
              <a:t>Донецької області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5" name="Picture 5" descr="D:\Семинар директоров 2017\фото\уроки\Гуржова\selfiecamera_2017-09-07-13-38-04-444.jpg"/>
          <p:cNvPicPr>
            <a:picLocks noChangeAspect="1" noChangeArrowheads="1"/>
          </p:cNvPicPr>
          <p:nvPr/>
        </p:nvPicPr>
        <p:blipFill>
          <a:blip r:embed="rId2" cstate="print"/>
          <a:srcRect l="42258" t="53005" r="45902" b="25137"/>
          <a:stretch>
            <a:fillRect/>
          </a:stretch>
        </p:blipFill>
        <p:spPr bwMode="auto">
          <a:xfrm>
            <a:off x="1371600" y="3810000"/>
            <a:ext cx="1981200" cy="2743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D:\Семинар директоров 2017\фото\воспит мероп\Арабаджи В.В\20170704_1510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04800"/>
            <a:ext cx="9144000" cy="6248400"/>
          </a:xfrm>
          <a:prstGeom prst="rect">
            <a:avLst/>
          </a:prstGeom>
          <a:noFill/>
        </p:spPr>
      </p:pic>
      <p:pic>
        <p:nvPicPr>
          <p:cNvPr id="4099" name="Picture 3" descr="D:\Семинар директоров 2017\фото\воспит мероп\Арабаджи В.В\IMG_20170705_063328_76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0"/>
            <a:ext cx="6858000" cy="6858000"/>
          </a:xfrm>
          <a:prstGeom prst="rect">
            <a:avLst/>
          </a:prstGeom>
          <a:noFill/>
        </p:spPr>
      </p:pic>
      <p:pic>
        <p:nvPicPr>
          <p:cNvPr id="4100" name="Picture 4" descr="D:\Семинар директоров 2017\фото\воспит мероп\Арабаджи В.В\20170705_14152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0" y="457199"/>
            <a:ext cx="9271000" cy="59436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410200"/>
          </a:xfrm>
        </p:spPr>
        <p:txBody>
          <a:bodyPr>
            <a:noAutofit/>
          </a:bodyPr>
          <a:lstStyle/>
          <a:p>
            <a:r>
              <a:rPr lang="uk-UA" sz="4800" dirty="0" smtClean="0"/>
              <a:t>Соціальна компетентність розглядається як здатність особистості продуктивно співпрацювати з партнерами у групі та команді, виконувати різні ролі та функції у колективі. 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D:\Семинар директоров 2017\фото\пед совет\CAM00285.jpg"/>
          <p:cNvPicPr>
            <a:picLocks noChangeAspect="1" noChangeArrowheads="1"/>
          </p:cNvPicPr>
          <p:nvPr/>
        </p:nvPicPr>
        <p:blipFill>
          <a:blip r:embed="rId2" cstate="print"/>
          <a:srcRect t="43750"/>
          <a:stretch>
            <a:fillRect/>
          </a:stretch>
        </p:blipFill>
        <p:spPr bwMode="auto">
          <a:xfrm>
            <a:off x="0" y="0"/>
            <a:ext cx="4800600" cy="360045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050" name="Picture 2" descr="F:\IMG_628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41763" y="2955925"/>
            <a:ext cx="5202237" cy="390207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D:\Семинар директоров 2017\фото\1711201741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-1"/>
            <a:ext cx="5257800" cy="7010399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4858512"/>
          </a:xfrm>
        </p:spPr>
        <p:txBody>
          <a:bodyPr>
            <a:noAutofit/>
          </a:bodyPr>
          <a:lstStyle/>
          <a:p>
            <a:pPr algn="ctr"/>
            <a:r>
              <a:rPr lang="uk-UA" sz="6600" b="1" dirty="0" smtClean="0">
                <a:latin typeface="Monotype Corsiva" pitchFamily="66" charset="0"/>
              </a:rPr>
              <a:t>Формування соціальної компетентності в процесі позакласної діяльності</a:t>
            </a:r>
            <a:endParaRPr lang="ru-RU" sz="6600" b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Pictures\2\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162050" y="-19051"/>
            <a:ext cx="10306050" cy="687705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22" name="Picture 6" descr="D:\Семинар директоров 2017\фото\Кошман\6 декабря\1480617755014_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143000" y="0"/>
            <a:ext cx="10287000" cy="6858000"/>
          </a:xfrm>
          <a:prstGeom prst="rect">
            <a:avLst/>
          </a:prstGeom>
          <a:noFill/>
        </p:spPr>
      </p:pic>
      <p:pic>
        <p:nvPicPr>
          <p:cNvPr id="9218" name="Picture 2" descr="F:\неделя права2016\IMG_536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69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F:\1нац-патріот вих\дети 9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D:\Семинар директоров 2017\фото\тренинги Арабаджи И.Н\UQq7owa1Sw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42" name="Picture 2" descr="F:\фото воспит.час\dxZ684p5aGM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7779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F:\image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195" name="Picture 3" descr="F:\image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196" name="Picture 4" descr="F:\imag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G:\Психологи Юнисеф\IMG_51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697"/>
          </a:xfrm>
          <a:prstGeom prst="rect">
            <a:avLst/>
          </a:prstGeom>
          <a:noFill/>
        </p:spPr>
      </p:pic>
      <p:pic>
        <p:nvPicPr>
          <p:cNvPr id="1027" name="Picture 3" descr="G:\Психологи Юнисеф\IMG_516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9143071" cy="6858000"/>
          </a:xfrm>
          <a:prstGeom prst="rect">
            <a:avLst/>
          </a:prstGeom>
          <a:noFill/>
        </p:spPr>
      </p:pic>
      <p:pic>
        <p:nvPicPr>
          <p:cNvPr id="1028" name="Picture 4" descr="G:\Психологи Юнисеф\IMG_516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697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Школа №2\Downloads\dNupwjVTnR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353800" y="609600"/>
            <a:ext cx="3274318" cy="3064201"/>
          </a:xfrm>
          <a:prstGeom prst="rect">
            <a:avLst/>
          </a:prstGeom>
          <a:noFill/>
        </p:spPr>
      </p:pic>
      <p:pic>
        <p:nvPicPr>
          <p:cNvPr id="6" name="Picture 3" descr="C:\Users\Школа №2\Downloads\iRZwA1jU0n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228600"/>
            <a:ext cx="4230752" cy="28194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Picture 3" descr="C:\Users\Школа №2\Downloads\od9lDNSmab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2612" y="228600"/>
            <a:ext cx="4230752" cy="28194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Picture 3" descr="C:\Users\Школа №2\Downloads\bKLrbFD1PFw.jpg"/>
          <p:cNvPicPr>
            <a:picLocks noChangeAspect="1" noChangeArrowheads="1"/>
          </p:cNvPicPr>
          <p:nvPr/>
        </p:nvPicPr>
        <p:blipFill>
          <a:blip r:embed="rId6" cstate="print"/>
          <a:srcRect t="12199" b="16463"/>
          <a:stretch>
            <a:fillRect/>
          </a:stretch>
        </p:blipFill>
        <p:spPr bwMode="auto">
          <a:xfrm>
            <a:off x="685800" y="3124200"/>
            <a:ext cx="7867291" cy="37338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155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1155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1155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155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155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1155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9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0" dur="1155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1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2" dur="1155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3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155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1155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9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0" dur="1155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1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2" dur="1155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3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C:\Users\Школа №2\Downloads\bu3-y7QOqP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33400"/>
            <a:ext cx="9144000" cy="5715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200" dirty="0" smtClean="0"/>
              <a:t>Соціальна компетентність має три аспекти:</a:t>
            </a:r>
            <a:endParaRPr lang="ru-RU" sz="3200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1935163"/>
          <a:ext cx="8229600" cy="4389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399" y="228600"/>
            <a:ext cx="4470401" cy="25146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09133" y="2828925"/>
            <a:ext cx="6891867" cy="387667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098" name="Picture 2" descr="F:\IMG_468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24400" y="228601"/>
            <a:ext cx="4302125" cy="322692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8229600" cy="1143000"/>
          </a:xfrm>
        </p:spPr>
        <p:txBody>
          <a:bodyPr/>
          <a:lstStyle/>
          <a:p>
            <a:r>
              <a:rPr lang="uk-UA" dirty="0" smtClean="0"/>
              <a:t>Гра </a:t>
            </a:r>
            <a:r>
              <a:rPr lang="uk-UA" dirty="0" err="1" smtClean="0"/>
              <a:t>“Паросток”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389120"/>
          </a:xfrm>
        </p:spPr>
        <p:txBody>
          <a:bodyPr/>
          <a:lstStyle/>
          <a:p>
            <a:pPr>
              <a:buNone/>
            </a:pPr>
            <a:r>
              <a:rPr lang="uk-UA" dirty="0" smtClean="0"/>
              <a:t>     Модуль з метою формування </a:t>
            </a:r>
            <a:r>
              <a:rPr lang="uk-UA" dirty="0" err="1" smtClean="0"/>
              <a:t>життєво-</a:t>
            </a:r>
            <a:r>
              <a:rPr lang="uk-UA" dirty="0" smtClean="0"/>
              <a:t> важливих вмінь та навичок-орієнтування на місцевості за компасом, за сонцем та годинником.</a:t>
            </a:r>
            <a:endParaRPr lang="ru-RU" dirty="0"/>
          </a:p>
        </p:txBody>
      </p:sp>
      <p:pic>
        <p:nvPicPr>
          <p:cNvPr id="2050" name="Picture 2" descr="C:\Users\Школа №2\Documents\IMG_7865.JPG"/>
          <p:cNvPicPr>
            <a:picLocks noChangeAspect="1" noChangeArrowheads="1"/>
          </p:cNvPicPr>
          <p:nvPr/>
        </p:nvPicPr>
        <p:blipFill>
          <a:blip r:embed="rId3" cstate="print"/>
          <a:srcRect l="13518" t="10432" r="-56" b="5379"/>
          <a:stretch>
            <a:fillRect/>
          </a:stretch>
        </p:blipFill>
        <p:spPr bwMode="auto">
          <a:xfrm rot="5400000">
            <a:off x="5733534" y="3410464"/>
            <a:ext cx="3810002" cy="2780270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 l="14894"/>
          <a:stretch>
            <a:fillRect/>
          </a:stretch>
        </p:blipFill>
        <p:spPr bwMode="auto">
          <a:xfrm>
            <a:off x="152399" y="2819401"/>
            <a:ext cx="5995121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D:\Семинар директоров 2017\ДШО\lHeNHICJa1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2800" y="2516393"/>
            <a:ext cx="5791200" cy="434160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123" name="Picture 3" descr="D:\Семинар директоров 2017\ДШО\IMG_65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977894" cy="37338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F:\Новая папка\IMG_835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69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" name="Picture 2" descr="D:\Семинар директоров 2017\IMG_20171124_115556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5" name="Picture 3" descr="D:\Семинар директоров 2017\фото\пед совет\IMG_037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414" cy="6858000"/>
          </a:xfrm>
          <a:prstGeom prst="rect">
            <a:avLst/>
          </a:prstGeom>
          <a:noFill/>
        </p:spPr>
      </p:pic>
      <p:pic>
        <p:nvPicPr>
          <p:cNvPr id="13316" name="Picture 4" descr="D:\Семинар директоров 2017\фото\пед совет\IMG_037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413" cy="6857999"/>
          </a:xfrm>
          <a:prstGeom prst="rect">
            <a:avLst/>
          </a:prstGeom>
          <a:noFill/>
        </p:spPr>
      </p:pic>
      <p:pic>
        <p:nvPicPr>
          <p:cNvPr id="13317" name="Picture 5" descr="D:\Семинар директоров 2017\фото\пед совет\IMG_039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10"/>
            <a:ext cx="9144000" cy="6857690"/>
          </a:xfrm>
          <a:prstGeom prst="rect">
            <a:avLst/>
          </a:prstGeom>
          <a:noFill/>
        </p:spPr>
      </p:pic>
      <p:pic>
        <p:nvPicPr>
          <p:cNvPr id="13318" name="Picture 6" descr="D:\Семинар директоров 2017\фото\пед совет\IMG_087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414" cy="6858000"/>
          </a:xfrm>
          <a:prstGeom prst="rect">
            <a:avLst/>
          </a:prstGeom>
          <a:noFill/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D:\Семинар директоров 2017\фото\Кошман\6 декабря\1480617435441_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2000"/>
            <a:ext cx="9144000" cy="6095999"/>
          </a:xfrm>
          <a:prstGeom prst="rect">
            <a:avLst/>
          </a:prstGeom>
          <a:noFill/>
        </p:spPr>
      </p:pic>
      <p:pic>
        <p:nvPicPr>
          <p:cNvPr id="2050" name="Picture 2" descr="D:\Семинар директоров 2017\IMG_219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414" cy="6858000"/>
          </a:xfrm>
          <a:prstGeom prst="rect">
            <a:avLst/>
          </a:prstGeom>
          <a:noFill/>
        </p:spPr>
      </p:pic>
      <p:pic>
        <p:nvPicPr>
          <p:cNvPr id="2051" name="Picture 3" descr="D:\Семинар директоров 2017\IMG_219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80078"/>
            <a:ext cx="9144000" cy="685769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Загальні шкільні збори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Семинар директоров 2017\6Gxdu00AWi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7780" cy="6858000"/>
          </a:xfrm>
          <a:prstGeom prst="rect">
            <a:avLst/>
          </a:prstGeom>
          <a:noFill/>
        </p:spPr>
      </p:pic>
      <p:pic>
        <p:nvPicPr>
          <p:cNvPr id="1027" name="Picture 3" descr="C:\Users\User\Downloads\Attachments_natalyaarabadzhi@ukr.net_2017-11-17_18-51-29\xnoZ9ZkgAiQ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778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1143000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uk-UA" sz="5400" b="1" dirty="0" smtClean="0"/>
              <a:t>Етапи розвитку соціальної  компетентності</a:t>
            </a:r>
            <a:endParaRPr lang="ru-RU" sz="5400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85800" y="2514600"/>
            <a:ext cx="3505200" cy="1981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dirty="0" smtClean="0"/>
              <a:t>навчально-теоретичний етап</a:t>
            </a:r>
            <a:endParaRPr lang="ru-RU" sz="36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105400" y="2514600"/>
            <a:ext cx="3505200" cy="1905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dirty="0" smtClean="0"/>
              <a:t>навчально-практичний етап</a:t>
            </a:r>
            <a:endParaRPr lang="ru-RU" sz="36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895600" y="4800600"/>
            <a:ext cx="3505200" cy="1600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dirty="0" smtClean="0"/>
              <a:t>практичний етап</a:t>
            </a:r>
            <a:endParaRPr lang="ru-RU" sz="3600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1143000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uk-UA" sz="5400" dirty="0" smtClean="0"/>
              <a:t>Переваги інтерактивних   методичних заходів</a:t>
            </a:r>
            <a:endParaRPr lang="ru-RU" sz="5400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33400" y="2514600"/>
            <a:ext cx="4038600" cy="1981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dirty="0" smtClean="0"/>
              <a:t>нестандартний підхід до організації навчання</a:t>
            </a:r>
            <a:endParaRPr lang="ru-RU" sz="28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724400" y="2514600"/>
            <a:ext cx="4114800" cy="1905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dirty="0" smtClean="0"/>
              <a:t>система оцінювання процесу та результатів </a:t>
            </a:r>
            <a:r>
              <a:rPr lang="uk-UA" sz="2800" dirty="0" err="1" smtClean="0"/>
              <a:t>спіль</a:t>
            </a:r>
            <a:r>
              <a:rPr lang="ru-RU" sz="2800" dirty="0" err="1" smtClean="0"/>
              <a:t>ної</a:t>
            </a:r>
            <a:r>
              <a:rPr lang="ru-RU" sz="2800" dirty="0" smtClean="0"/>
              <a:t> </a:t>
            </a:r>
            <a:r>
              <a:rPr lang="ru-RU" sz="2800" dirty="0" err="1" smtClean="0"/>
              <a:t>діяльності</a:t>
            </a:r>
            <a:endParaRPr lang="ru-RU" sz="28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514600" y="4800600"/>
            <a:ext cx="4495800" cy="1828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err="1" smtClean="0"/>
              <a:t>розвиток</a:t>
            </a:r>
            <a:r>
              <a:rPr lang="ru-RU" sz="2800" dirty="0" smtClean="0"/>
              <a:t> </a:t>
            </a:r>
            <a:r>
              <a:rPr lang="ru-RU" sz="2800" dirty="0" err="1" smtClean="0"/>
              <a:t>навичок</a:t>
            </a:r>
            <a:r>
              <a:rPr lang="ru-RU" sz="2800" dirty="0" smtClean="0"/>
              <a:t> </a:t>
            </a:r>
            <a:r>
              <a:rPr lang="ru-RU" sz="2800" dirty="0" err="1" smtClean="0"/>
              <a:t>спілкування</a:t>
            </a:r>
            <a:r>
              <a:rPr lang="ru-RU" sz="2800" dirty="0" smtClean="0"/>
              <a:t> та </a:t>
            </a:r>
            <a:r>
              <a:rPr lang="ru-RU" sz="2800" dirty="0" err="1" smtClean="0"/>
              <a:t>взаємодії</a:t>
            </a:r>
            <a:r>
              <a:rPr lang="ru-RU" sz="2800" dirty="0" smtClean="0"/>
              <a:t> в </a:t>
            </a:r>
            <a:r>
              <a:rPr lang="ru-RU" sz="2800" dirty="0" err="1" smtClean="0"/>
              <a:t>групі</a:t>
            </a:r>
            <a:endParaRPr lang="ru-RU" sz="2800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60960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914400"/>
          <a:ext cx="8839200" cy="5943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38600" y="3657600"/>
            <a:ext cx="1371600" cy="76200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шлях</a:t>
            </a:r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81000" y="1295400"/>
            <a:ext cx="2514600" cy="1371600"/>
          </a:xfrm>
          <a:prstGeom prst="rect">
            <a:avLst/>
          </a:prstGeom>
        </p:spPr>
        <p:txBody>
          <a:bodyPr vert="horz" lIns="0" rIns="0" bIns="0" anchor="b">
            <a:normAutofit fontScale="975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5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Родина</a:t>
            </a:r>
            <a:r>
              <a:rPr kumimoji="0" lang="uk-UA" sz="5000" b="0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– </a:t>
            </a:r>
            <a:endParaRPr kumimoji="0" lang="ru-RU" sz="5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971800" y="1828800"/>
            <a:ext cx="2286000" cy="838200"/>
          </a:xfrm>
          <a:prstGeom prst="rect">
            <a:avLst/>
          </a:prstGeom>
        </p:spPr>
        <p:txBody>
          <a:bodyPr vert="horz" lIns="0" rIns="0" bIns="0" anchor="b">
            <a:normAutofit fontScale="975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5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школа – </a:t>
            </a:r>
            <a:endParaRPr kumimoji="0" lang="ru-RU" sz="5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5334000" y="1295400"/>
            <a:ext cx="3429000" cy="1371600"/>
          </a:xfrm>
          <a:prstGeom prst="rect">
            <a:avLst/>
          </a:prstGeom>
        </p:spPr>
        <p:txBody>
          <a:bodyPr vert="horz" lIns="0" rIns="0" bIns="0" anchor="b">
            <a:normAutofit fontScale="975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5000" b="0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Батьківщина</a:t>
            </a:r>
            <a:endParaRPr kumimoji="0" lang="ru-RU" sz="5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5410200" y="4495800"/>
            <a:ext cx="457200" cy="685800"/>
          </a:xfrm>
          <a:prstGeom prst="rect">
            <a:avLst/>
          </a:prstGeom>
        </p:spPr>
        <p:txBody>
          <a:bodyPr vert="horz" lIns="0" rIns="0" bIns="0" anchor="b">
            <a:normAutofit fontScale="90000" lnSpcReduction="100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5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її</a:t>
            </a:r>
            <a:endParaRPr kumimoji="0" lang="ru-RU" sz="5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5867400" y="4495800"/>
            <a:ext cx="2057400" cy="685800"/>
          </a:xfrm>
          <a:prstGeom prst="rect">
            <a:avLst/>
          </a:prstGeom>
        </p:spPr>
        <p:txBody>
          <a:bodyPr vert="horz" lIns="0" rIns="0" bIns="0" anchor="b">
            <a:normAutofit fontScale="90000" lnSpcReduction="100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5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</a:t>
            </a:r>
            <a:r>
              <a:rPr kumimoji="0" lang="uk-UA" sz="5000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ерце</a:t>
            </a:r>
            <a:r>
              <a:rPr lang="ru-RU" sz="5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»</a:t>
            </a:r>
            <a:endParaRPr kumimoji="0" lang="ru-RU" sz="5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3733800" y="4495800"/>
            <a:ext cx="1524000" cy="685800"/>
          </a:xfrm>
          <a:prstGeom prst="rect">
            <a:avLst/>
          </a:prstGeom>
        </p:spPr>
        <p:txBody>
          <a:bodyPr vert="horz" lIns="0" rIns="0" bIns="0" anchor="b">
            <a:normAutofit fontScale="90000" lnSpcReduction="100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5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через</a:t>
            </a:r>
            <a:endParaRPr kumimoji="0" lang="ru-RU" sz="5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1752600" y="4495800"/>
            <a:ext cx="2057400" cy="685800"/>
          </a:xfrm>
          <a:prstGeom prst="rect">
            <a:avLst/>
          </a:prstGeom>
        </p:spPr>
        <p:txBody>
          <a:bodyPr vert="horz" lIns="0" rIns="0" bIns="0" anchor="b">
            <a:normAutofit fontScale="90000" lnSpcReduction="100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5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дитини</a:t>
            </a:r>
            <a:endParaRPr kumimoji="0" lang="ru-RU" sz="5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5562600" y="3733800"/>
            <a:ext cx="838200" cy="685800"/>
          </a:xfrm>
          <a:prstGeom prst="rect">
            <a:avLst/>
          </a:prstGeom>
        </p:spPr>
        <p:txBody>
          <a:bodyPr vert="horz" lIns="0" rIns="0" bIns="0" anchor="b">
            <a:normAutofit fontScale="90000" lnSpcReduction="100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5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до</a:t>
            </a:r>
            <a:endParaRPr kumimoji="0" lang="ru-RU" sz="5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457200" y="3657600"/>
            <a:ext cx="3429000" cy="762000"/>
          </a:xfrm>
          <a:prstGeom prst="rect">
            <a:avLst/>
          </a:prstGeom>
        </p:spPr>
        <p:txBody>
          <a:bodyPr vert="horz" lIns="0" rIns="0" bIns="0" anchor="b">
            <a:normAutofit fontScale="90000"/>
          </a:bodyPr>
          <a:lstStyle/>
          <a:p>
            <a:pPr lvl="0">
              <a:spcBef>
                <a:spcPct val="0"/>
              </a:spcBef>
              <a:defRPr/>
            </a:pPr>
            <a:r>
              <a:rPr lang="ru-RU" sz="5000" dirty="0" smtClean="0">
                <a:solidFill>
                  <a:schemeClr val="tx2"/>
                </a:solidFill>
              </a:rPr>
              <a:t>«</a:t>
            </a:r>
            <a:r>
              <a:rPr kumimoji="0" lang="uk-UA" sz="5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Прокладати</a:t>
            </a:r>
            <a:endParaRPr kumimoji="0" lang="ru-RU" sz="5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6400800" y="3733800"/>
            <a:ext cx="2057400" cy="685800"/>
          </a:xfrm>
          <a:prstGeom prst="rect">
            <a:avLst/>
          </a:prstGeom>
        </p:spPr>
        <p:txBody>
          <a:bodyPr vert="horz" lIns="0" rIns="0" bIns="0" anchor="b">
            <a:normAutofit fontScale="90000" lnSpcReduction="100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5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розуму</a:t>
            </a:r>
            <a:endParaRPr kumimoji="0" lang="ru-RU" sz="5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5943600" y="5334000"/>
            <a:ext cx="2895600" cy="457200"/>
          </a:xfrm>
          <a:prstGeom prst="rect">
            <a:avLst/>
          </a:prstGeom>
        </p:spPr>
        <p:txBody>
          <a:bodyPr vert="horz" lIns="0" rIns="0" bIns="0" anchor="b">
            <a:normAutofit fontScale="60000" lnSpcReduction="200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5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Філіп </a:t>
            </a:r>
            <a:r>
              <a:rPr kumimoji="0" lang="uk-UA" sz="5000" b="0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Стенхоуп</a:t>
            </a:r>
            <a:r>
              <a:rPr kumimoji="0" lang="uk-UA" sz="50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5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/>
      <p:bldP spid="10" grpId="0"/>
      <p:bldP spid="12" grpId="0"/>
      <p:bldP spid="13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D:\Семинар директоров 2017\фото\уроки\Гуржова\selfiecamera_2017-09-07-13-38-04-4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5249"/>
            <a:ext cx="4648200" cy="348615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2" name="Picture 4" descr="D:\Семинар директоров 2017\фото\уроки\Гуржова\P71113-10364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200400"/>
            <a:ext cx="4572000" cy="338988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\Pictures\2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86581" y="0"/>
            <a:ext cx="4671419" cy="350599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147" name="Picture 3" descr="C:\Users\User\Pictures\2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560052"/>
            <a:ext cx="4419600" cy="331699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148" name="Picture 4" descr="C:\Users\User\Pictures\2\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78225" y="3581400"/>
            <a:ext cx="4365775" cy="32766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Семинар директоров 2017\семінар директорів\фото уроков\фото урока суд над химией\image (1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601200" cy="6858000"/>
          </a:xfrm>
          <a:prstGeom prst="rect">
            <a:avLst/>
          </a:prstGeom>
          <a:noFill/>
        </p:spPr>
      </p:pic>
      <p:pic>
        <p:nvPicPr>
          <p:cNvPr id="1027" name="Picture 3" descr="D:\Семинар директоров 2017\семінар директорів\фото уроков\фото урокаСвиженко\з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753600" cy="6858697"/>
          </a:xfrm>
          <a:prstGeom prst="rect">
            <a:avLst/>
          </a:prstGeom>
          <a:noFill/>
        </p:spPr>
      </p:pic>
      <p:pic>
        <p:nvPicPr>
          <p:cNvPr id="1028" name="Picture 4" descr="D:\Семинар директоров 2017\семінар директорів\фото уроков\фото урокаСвиженко\о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677400" cy="685869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Алабаш Н.Д\IMG-7dacdfdece474cbfee318ba13555bc4c-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303099" cy="6858000"/>
          </a:xfrm>
          <a:prstGeom prst="rect">
            <a:avLst/>
          </a:prstGeom>
          <a:noFill/>
        </p:spPr>
      </p:pic>
      <p:pic>
        <p:nvPicPr>
          <p:cNvPr id="1026" name="Picture 2" descr="F:\Алабаш Н.Д\CAM0014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982200" cy="7486650"/>
          </a:xfrm>
          <a:prstGeom prst="rect">
            <a:avLst/>
          </a:prstGeom>
          <a:noFill/>
        </p:spPr>
      </p:pic>
      <p:pic>
        <p:nvPicPr>
          <p:cNvPr id="1027" name="Picture 3" descr="F:\Алабаш Н.Д\CAM0055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906000" cy="74295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1600200"/>
            <a:ext cx="8229600" cy="3200400"/>
          </a:xfrm>
        </p:spPr>
        <p:txBody>
          <a:bodyPr>
            <a:noAutofit/>
          </a:bodyPr>
          <a:lstStyle/>
          <a:p>
            <a:pPr algn="ctr"/>
            <a:r>
              <a:rPr lang="uk-UA" sz="7200" b="1" dirty="0" smtClean="0">
                <a:latin typeface="Monotype Corsiva" pitchFamily="66" charset="0"/>
              </a:rPr>
              <a:t>Результати участі учнів у конкурсах учнівської творчості</a:t>
            </a:r>
            <a:endParaRPr lang="ru-RU" sz="7200" b="1" dirty="0"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1489</TotalTime>
  <Words>251</Words>
  <Application>Microsoft Office PowerPoint</Application>
  <PresentationFormat>Экран (4:3)</PresentationFormat>
  <Paragraphs>77</Paragraphs>
  <Slides>40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1" baseType="lpstr">
      <vt:lpstr>Поток</vt:lpstr>
      <vt:lpstr>Управлінський супровід щодо формування соціальної компетентності учнів</vt:lpstr>
      <vt:lpstr>Слайд 2</vt:lpstr>
      <vt:lpstr>Соціальна компетентність має три аспекти:</vt:lpstr>
      <vt:lpstr>Слайд 4</vt:lpstr>
      <vt:lpstr>Слайд 5</vt:lpstr>
      <vt:lpstr>Слайд 6</vt:lpstr>
      <vt:lpstr>Слайд 7</vt:lpstr>
      <vt:lpstr>Слайд 8</vt:lpstr>
      <vt:lpstr>Результати участі учнів у конкурсах учнівської творчості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Веб – квест для 7 класу  «Мастерство А.П.Чехова в раскрытии характеров персонажей»  (по рассказу «Хамелеон»)</vt:lpstr>
      <vt:lpstr>Слайд 19</vt:lpstr>
      <vt:lpstr>Слайд 20</vt:lpstr>
      <vt:lpstr>Слайд 21</vt:lpstr>
      <vt:lpstr>Формування соціальної компетентності в процесі позакласної діяльності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Гра “Паросток”</vt:lpstr>
      <vt:lpstr>Слайд 32</vt:lpstr>
      <vt:lpstr>Слайд 33</vt:lpstr>
      <vt:lpstr>Слайд 34</vt:lpstr>
      <vt:lpstr>Слайд 35</vt:lpstr>
      <vt:lpstr>Слайд 36</vt:lpstr>
      <vt:lpstr>Загальні шкільні збори</vt:lpstr>
      <vt:lpstr>Етапи розвитку соціальної  компетентності</vt:lpstr>
      <vt:lpstr>Переваги інтерактивних   методичних заходів</vt:lpstr>
      <vt:lpstr>шлях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Управлінський супровід щодо формування соціальної компетентності учнів</dc:title>
  <dc:creator>User</dc:creator>
  <cp:lastModifiedBy>Школа_2</cp:lastModifiedBy>
  <cp:revision>130</cp:revision>
  <dcterms:created xsi:type="dcterms:W3CDTF">2017-11-13T10:33:47Z</dcterms:created>
  <dcterms:modified xsi:type="dcterms:W3CDTF">2017-12-06T14:06:26Z</dcterms:modified>
</cp:coreProperties>
</file>