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56" r:id="rId2"/>
    <p:sldId id="297" r:id="rId3"/>
    <p:sldId id="295" r:id="rId4"/>
    <p:sldId id="296" r:id="rId5"/>
    <p:sldId id="298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316" r:id="rId24"/>
    <p:sldId id="317" r:id="rId25"/>
    <p:sldId id="318" r:id="rId26"/>
    <p:sldId id="319" r:id="rId27"/>
    <p:sldId id="320" r:id="rId28"/>
    <p:sldId id="321" r:id="rId29"/>
    <p:sldId id="322" r:id="rId30"/>
    <p:sldId id="323" r:id="rId31"/>
    <p:sldId id="324" r:id="rId32"/>
    <p:sldId id="325" r:id="rId33"/>
    <p:sldId id="326" r:id="rId34"/>
    <p:sldId id="327" r:id="rId35"/>
    <p:sldId id="328" r:id="rId36"/>
    <p:sldId id="329" r:id="rId37"/>
    <p:sldId id="330" r:id="rId38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80" d="100"/>
          <a:sy n="80" d="100"/>
        </p:scale>
        <p:origin x="-90" y="-2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2004" y="6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45468A5-5859-4164-892D-4A2D1A950DC1}" type="datetimeFigureOut">
              <a:rPr lang="ru-RU"/>
              <a:pPr>
                <a:defRPr/>
              </a:pPr>
              <a:t>05.12.2016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2963652-F776-45CF-8F98-7ECA29F43DA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60C6845-7826-4885-A9CB-CB460E6442BB}" type="datetimeFigureOut">
              <a:rPr lang="ru-RU"/>
              <a:pPr>
                <a:defRPr/>
              </a:pPr>
              <a:t>05.12.2016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AD496DC-593C-4FC1-B6B2-494FF71581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>
            <a:grpSpLocks/>
          </p:cNvGrpSpPr>
          <p:nvPr/>
        </p:nvGrpSpPr>
        <p:grpSpPr bwMode="auto">
          <a:xfrm rot="248467">
            <a:off x="223838" y="2574925"/>
            <a:ext cx="4687887" cy="2425700"/>
            <a:chOff x="-10068" y="2615721"/>
            <a:chExt cx="5488038" cy="2838132"/>
          </a:xfrm>
        </p:grpSpPr>
        <p:sp>
          <p:nvSpPr>
            <p:cNvPr id="5" name="Полилиния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" name="Полилиния 458"/>
            <p:cNvSpPr>
              <a:spLocks/>
            </p:cNvSpPr>
            <p:nvPr/>
          </p:nvSpPr>
          <p:spPr bwMode="auto">
            <a:xfrm>
              <a:off x="5049388" y="4977995"/>
              <a:ext cx="133809" cy="70582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" name="Полилиния 459"/>
            <p:cNvSpPr>
              <a:spLocks/>
            </p:cNvSpPr>
            <p:nvPr/>
          </p:nvSpPr>
          <p:spPr bwMode="auto">
            <a:xfrm>
              <a:off x="2502968" y="2944204"/>
              <a:ext cx="85489" cy="96586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" name="Полилиния 460"/>
            <p:cNvSpPr>
              <a:spLocks/>
            </p:cNvSpPr>
            <p:nvPr/>
          </p:nvSpPr>
          <p:spPr bwMode="auto">
            <a:xfrm>
              <a:off x="2303042" y="3123789"/>
              <a:ext cx="102216" cy="81726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" name="Полилиния 461"/>
            <p:cNvSpPr>
              <a:spLocks/>
            </p:cNvSpPr>
            <p:nvPr/>
          </p:nvSpPr>
          <p:spPr bwMode="auto">
            <a:xfrm>
              <a:off x="2459119" y="3293014"/>
              <a:ext cx="105932" cy="91013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" name="Полилиния 462"/>
            <p:cNvSpPr>
              <a:spLocks/>
            </p:cNvSpPr>
            <p:nvPr/>
          </p:nvSpPr>
          <p:spPr bwMode="auto">
            <a:xfrm>
              <a:off x="2003988" y="3133724"/>
              <a:ext cx="117083" cy="87299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" name="Полилиния 463"/>
            <p:cNvSpPr>
              <a:spLocks/>
            </p:cNvSpPr>
            <p:nvPr/>
          </p:nvSpPr>
          <p:spPr bwMode="auto">
            <a:xfrm>
              <a:off x="1758309" y="2686843"/>
              <a:ext cx="92923" cy="115160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" name="Полилиния 464"/>
            <p:cNvSpPr>
              <a:spLocks/>
            </p:cNvSpPr>
            <p:nvPr/>
          </p:nvSpPr>
          <p:spPr bwMode="auto">
            <a:xfrm>
              <a:off x="3011631" y="3521648"/>
              <a:ext cx="92923" cy="72439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" name="Полилиния 465"/>
            <p:cNvSpPr>
              <a:spLocks/>
            </p:cNvSpPr>
            <p:nvPr/>
          </p:nvSpPr>
          <p:spPr bwMode="auto">
            <a:xfrm>
              <a:off x="3074334" y="3401201"/>
              <a:ext cx="105932" cy="89156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" name="Полилиния 466"/>
            <p:cNvSpPr>
              <a:spLocks/>
            </p:cNvSpPr>
            <p:nvPr/>
          </p:nvSpPr>
          <p:spPr bwMode="auto">
            <a:xfrm>
              <a:off x="4106602" y="4331069"/>
              <a:ext cx="83630" cy="81726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" name="Полилиния 467"/>
            <p:cNvSpPr>
              <a:spLocks/>
            </p:cNvSpPr>
            <p:nvPr/>
          </p:nvSpPr>
          <p:spPr bwMode="auto">
            <a:xfrm>
              <a:off x="4175392" y="4224791"/>
              <a:ext cx="104074" cy="83584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" name="Полилиния 468"/>
            <p:cNvSpPr>
              <a:spLocks/>
            </p:cNvSpPr>
            <p:nvPr/>
          </p:nvSpPr>
          <p:spPr bwMode="auto">
            <a:xfrm>
              <a:off x="3449626" y="3751288"/>
              <a:ext cx="76196" cy="798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" name="Полилиния 469"/>
            <p:cNvSpPr>
              <a:spLocks/>
            </p:cNvSpPr>
            <p:nvPr/>
          </p:nvSpPr>
          <p:spPr bwMode="auto">
            <a:xfrm>
              <a:off x="3730356" y="3704597"/>
              <a:ext cx="85489" cy="104015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8" name="Полилиния 470"/>
            <p:cNvSpPr>
              <a:spLocks/>
            </p:cNvSpPr>
            <p:nvPr/>
          </p:nvSpPr>
          <p:spPr bwMode="auto">
            <a:xfrm>
              <a:off x="3898836" y="3558195"/>
              <a:ext cx="89206" cy="109587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9" name="Полилиния 471"/>
            <p:cNvSpPr>
              <a:spLocks/>
            </p:cNvSpPr>
            <p:nvPr/>
          </p:nvSpPr>
          <p:spPr bwMode="auto">
            <a:xfrm>
              <a:off x="4213082" y="3970596"/>
              <a:ext cx="105933" cy="89156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0" name="Полилиния 472"/>
            <p:cNvSpPr>
              <a:spLocks/>
            </p:cNvSpPr>
            <p:nvPr/>
          </p:nvSpPr>
          <p:spPr bwMode="auto">
            <a:xfrm>
              <a:off x="4698557" y="4412772"/>
              <a:ext cx="91064" cy="107730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1" name="Полилиния 473"/>
            <p:cNvSpPr>
              <a:spLocks/>
            </p:cNvSpPr>
            <p:nvPr/>
          </p:nvSpPr>
          <p:spPr bwMode="auto">
            <a:xfrm>
              <a:off x="4572384" y="4423956"/>
              <a:ext cx="85489" cy="10030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2" name="Полилиния 474"/>
            <p:cNvSpPr>
              <a:spLocks/>
            </p:cNvSpPr>
            <p:nvPr/>
          </p:nvSpPr>
          <p:spPr bwMode="auto">
            <a:xfrm>
              <a:off x="5111260" y="4591990"/>
              <a:ext cx="76198" cy="8358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3" name="Полилиния 475"/>
            <p:cNvSpPr>
              <a:spLocks/>
            </p:cNvSpPr>
            <p:nvPr/>
          </p:nvSpPr>
          <p:spPr bwMode="auto">
            <a:xfrm>
              <a:off x="5176478" y="4696333"/>
              <a:ext cx="98498" cy="79869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4" name="Полилиния 476"/>
            <p:cNvSpPr>
              <a:spLocks/>
            </p:cNvSpPr>
            <p:nvPr/>
          </p:nvSpPr>
          <p:spPr bwMode="auto">
            <a:xfrm>
              <a:off x="4352319" y="4590283"/>
              <a:ext cx="96640" cy="70582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5" name="Полилиния 477"/>
            <p:cNvSpPr>
              <a:spLocks/>
            </p:cNvSpPr>
            <p:nvPr/>
          </p:nvSpPr>
          <p:spPr bwMode="auto">
            <a:xfrm>
              <a:off x="3000503" y="3032810"/>
              <a:ext cx="89206" cy="74297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6" name="Полилиния 478"/>
            <p:cNvSpPr>
              <a:spLocks/>
            </p:cNvSpPr>
            <p:nvPr/>
          </p:nvSpPr>
          <p:spPr bwMode="auto">
            <a:xfrm>
              <a:off x="2801283" y="2923084"/>
              <a:ext cx="72479" cy="92871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7" name="Полилиния 479"/>
            <p:cNvSpPr>
              <a:spLocks/>
            </p:cNvSpPr>
            <p:nvPr/>
          </p:nvSpPr>
          <p:spPr bwMode="auto">
            <a:xfrm>
              <a:off x="92996" y="3009376"/>
              <a:ext cx="118942" cy="100300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8" name="Полилиния 480"/>
            <p:cNvSpPr>
              <a:spLocks/>
            </p:cNvSpPr>
            <p:nvPr/>
          </p:nvSpPr>
          <p:spPr bwMode="auto">
            <a:xfrm>
              <a:off x="3764398" y="3955345"/>
              <a:ext cx="460899" cy="477357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9" name="Полилиния 481"/>
            <p:cNvSpPr>
              <a:spLocks/>
            </p:cNvSpPr>
            <p:nvPr/>
          </p:nvSpPr>
          <p:spPr bwMode="auto">
            <a:xfrm>
              <a:off x="3379799" y="3475414"/>
              <a:ext cx="1022154" cy="83026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0" name="Полилиния 482"/>
            <p:cNvSpPr>
              <a:spLocks/>
            </p:cNvSpPr>
            <p:nvPr/>
          </p:nvSpPr>
          <p:spPr bwMode="auto">
            <a:xfrm>
              <a:off x="4923576" y="4362720"/>
              <a:ext cx="488775" cy="952855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1" name="Полилиния 483"/>
            <p:cNvSpPr>
              <a:spLocks/>
            </p:cNvSpPr>
            <p:nvPr/>
          </p:nvSpPr>
          <p:spPr bwMode="auto">
            <a:xfrm>
              <a:off x="2227128" y="2844935"/>
              <a:ext cx="1085342" cy="668670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2" name="Полилиния 484"/>
            <p:cNvSpPr>
              <a:spLocks/>
            </p:cNvSpPr>
            <p:nvPr/>
          </p:nvSpPr>
          <p:spPr bwMode="auto">
            <a:xfrm>
              <a:off x="2381559" y="3135224"/>
              <a:ext cx="615150" cy="304616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3" name="Полилиния 485"/>
            <p:cNvSpPr>
              <a:spLocks/>
            </p:cNvSpPr>
            <p:nvPr/>
          </p:nvSpPr>
          <p:spPr bwMode="auto">
            <a:xfrm>
              <a:off x="4543038" y="4574523"/>
              <a:ext cx="624443" cy="358482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4" name="Полилиния 486"/>
            <p:cNvSpPr>
              <a:spLocks/>
            </p:cNvSpPr>
            <p:nvPr/>
          </p:nvSpPr>
          <p:spPr bwMode="auto">
            <a:xfrm>
              <a:off x="3424088" y="3663027"/>
              <a:ext cx="620726" cy="354766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5" name="Полилиния 487"/>
            <p:cNvSpPr>
              <a:spLocks/>
            </p:cNvSpPr>
            <p:nvPr/>
          </p:nvSpPr>
          <p:spPr bwMode="auto">
            <a:xfrm>
              <a:off x="1201245" y="2686874"/>
              <a:ext cx="960825" cy="445780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6" name="Полилиния 488"/>
            <p:cNvSpPr>
              <a:spLocks/>
            </p:cNvSpPr>
            <p:nvPr/>
          </p:nvSpPr>
          <p:spPr bwMode="auto">
            <a:xfrm>
              <a:off x="1343957" y="2922445"/>
              <a:ext cx="537095" cy="174597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7" name="Полилиния 489"/>
            <p:cNvSpPr>
              <a:spLocks/>
            </p:cNvSpPr>
            <p:nvPr/>
          </p:nvSpPr>
          <p:spPr bwMode="auto">
            <a:xfrm>
              <a:off x="16297" y="2663683"/>
              <a:ext cx="1092776" cy="542366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8" name="Полилиния 490"/>
            <p:cNvSpPr>
              <a:spLocks/>
            </p:cNvSpPr>
            <p:nvPr/>
          </p:nvSpPr>
          <p:spPr bwMode="auto">
            <a:xfrm>
              <a:off x="339793" y="2951845"/>
              <a:ext cx="602142" cy="221032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9" name="Полилиния 485"/>
            <p:cNvSpPr>
              <a:spLocks/>
            </p:cNvSpPr>
            <p:nvPr/>
          </p:nvSpPr>
          <p:spPr bwMode="auto">
            <a:xfrm rot="20750629">
              <a:off x="4401780" y="4322231"/>
              <a:ext cx="622585" cy="35848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pSp>
        <p:nvGrpSpPr>
          <p:cNvPr id="40" name="Группа 39"/>
          <p:cNvGrpSpPr>
            <a:grpSpLocks/>
          </p:cNvGrpSpPr>
          <p:nvPr/>
        </p:nvGrpSpPr>
        <p:grpSpPr bwMode="auto">
          <a:xfrm rot="-2611328">
            <a:off x="68263" y="188913"/>
            <a:ext cx="517525" cy="588962"/>
            <a:chOff x="11036616" y="1071278"/>
            <a:chExt cx="1030189" cy="1170315"/>
          </a:xfrm>
        </p:grpSpPr>
        <p:sp>
          <p:nvSpPr>
            <p:cNvPr id="41" name="Полилиния 28"/>
            <p:cNvSpPr>
              <a:spLocks/>
            </p:cNvSpPr>
            <p:nvPr/>
          </p:nvSpPr>
          <p:spPr bwMode="auto">
            <a:xfrm rot="20399546">
              <a:off x="11036666" y="1069427"/>
              <a:ext cx="1030189" cy="1091454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2" name="Полилиния 29"/>
            <p:cNvSpPr>
              <a:spLocks/>
            </p:cNvSpPr>
            <p:nvPr/>
          </p:nvSpPr>
          <p:spPr bwMode="auto">
            <a:xfrm rot="20399546">
              <a:off x="11109135" y="1135301"/>
              <a:ext cx="872185" cy="88641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3" name="Полилиния 30"/>
            <p:cNvSpPr>
              <a:spLocks/>
            </p:cNvSpPr>
            <p:nvPr/>
          </p:nvSpPr>
          <p:spPr bwMode="auto">
            <a:xfrm rot="20399546">
              <a:off x="11488973" y="1369855"/>
              <a:ext cx="142203" cy="61512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4" name="Полилиния 31"/>
            <p:cNvSpPr>
              <a:spLocks/>
            </p:cNvSpPr>
            <p:nvPr/>
          </p:nvSpPr>
          <p:spPr bwMode="auto">
            <a:xfrm rot="20399546">
              <a:off x="11274360" y="1603873"/>
              <a:ext cx="278088" cy="29967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5" name="Полилиния 32"/>
            <p:cNvSpPr>
              <a:spLocks/>
            </p:cNvSpPr>
            <p:nvPr/>
          </p:nvSpPr>
          <p:spPr bwMode="auto">
            <a:xfrm rot="20399546">
              <a:off x="11408333" y="1941295"/>
              <a:ext cx="243328" cy="85170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6" name="Полилиния 33"/>
            <p:cNvSpPr>
              <a:spLocks/>
            </p:cNvSpPr>
            <p:nvPr/>
          </p:nvSpPr>
          <p:spPr bwMode="auto">
            <a:xfrm rot="20399546">
              <a:off x="11620772" y="1561899"/>
              <a:ext cx="341290" cy="230277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7" name="Полилиния 34"/>
            <p:cNvSpPr>
              <a:spLocks/>
            </p:cNvSpPr>
            <p:nvPr/>
          </p:nvSpPr>
          <p:spPr bwMode="auto">
            <a:xfrm rot="20399546">
              <a:off x="11674664" y="1822349"/>
              <a:ext cx="328649" cy="104097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8" name="Полилиния 35"/>
            <p:cNvSpPr>
              <a:spLocks/>
            </p:cNvSpPr>
            <p:nvPr/>
          </p:nvSpPr>
          <p:spPr bwMode="auto">
            <a:xfrm rot="20399546">
              <a:off x="11580226" y="2027639"/>
              <a:ext cx="164325" cy="211352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sp>
        <p:nvSpPr>
          <p:cNvPr id="49" name="Полилиния 500"/>
          <p:cNvSpPr>
            <a:spLocks/>
          </p:cNvSpPr>
          <p:nvPr/>
        </p:nvSpPr>
        <p:spPr bwMode="auto">
          <a:xfrm>
            <a:off x="3284538" y="4664075"/>
            <a:ext cx="8902700" cy="2193925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grpSp>
        <p:nvGrpSpPr>
          <p:cNvPr id="50" name="Группа 49"/>
          <p:cNvGrpSpPr>
            <a:grpSpLocks/>
          </p:cNvGrpSpPr>
          <p:nvPr/>
        </p:nvGrpSpPr>
        <p:grpSpPr bwMode="auto">
          <a:xfrm>
            <a:off x="11434763" y="6350"/>
            <a:ext cx="677862" cy="712788"/>
            <a:chOff x="11231706" y="127529"/>
            <a:chExt cx="679129" cy="712528"/>
          </a:xfrm>
        </p:grpSpPr>
        <p:sp>
          <p:nvSpPr>
            <p:cNvPr id="51" name="Полилиния 36"/>
            <p:cNvSpPr>
              <a:spLocks/>
            </p:cNvSpPr>
            <p:nvPr/>
          </p:nvSpPr>
          <p:spPr bwMode="auto">
            <a:xfrm rot="20399546">
              <a:off x="11675446" y="635344"/>
              <a:ext cx="133599" cy="204713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2" name="Полилиния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290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3" name="Полилиния 38"/>
            <p:cNvSpPr>
              <a:spLocks/>
            </p:cNvSpPr>
            <p:nvPr/>
          </p:nvSpPr>
          <p:spPr bwMode="auto">
            <a:xfrm rot="20399546">
              <a:off x="11276239" y="184658"/>
              <a:ext cx="574158" cy="599856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4" name="Полилиния 39"/>
            <p:cNvSpPr>
              <a:spLocks/>
            </p:cNvSpPr>
            <p:nvPr/>
          </p:nvSpPr>
          <p:spPr bwMode="auto">
            <a:xfrm rot="20399546">
              <a:off x="11486181" y="306852"/>
              <a:ext cx="187675" cy="38086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5" name="Полилиния 40"/>
            <p:cNvSpPr>
              <a:spLocks/>
            </p:cNvSpPr>
            <p:nvPr/>
          </p:nvSpPr>
          <p:spPr bwMode="auto">
            <a:xfrm rot="20399546">
              <a:off x="11632504" y="298916"/>
              <a:ext cx="112923" cy="247560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6" name="Полилиния 41"/>
            <p:cNvSpPr>
              <a:spLocks/>
            </p:cNvSpPr>
            <p:nvPr/>
          </p:nvSpPr>
          <p:spPr bwMode="auto">
            <a:xfrm rot="20399546">
              <a:off x="11710436" y="508390"/>
              <a:ext cx="144733" cy="90455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7" name="Полилиния 42"/>
            <p:cNvSpPr>
              <a:spLocks/>
            </p:cNvSpPr>
            <p:nvPr/>
          </p:nvSpPr>
          <p:spPr bwMode="auto">
            <a:xfrm rot="20399546">
              <a:off x="11538666" y="665496"/>
              <a:ext cx="157457" cy="52368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8" name="Полилиния 43"/>
            <p:cNvSpPr>
              <a:spLocks/>
            </p:cNvSpPr>
            <p:nvPr/>
          </p:nvSpPr>
          <p:spPr bwMode="auto">
            <a:xfrm rot="20399546">
              <a:off x="11385981" y="578215"/>
              <a:ext cx="265609" cy="98389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sp>
        <p:nvSpPr>
          <p:cNvPr id="59" name="Полилиния 413"/>
          <p:cNvSpPr>
            <a:spLocks/>
          </p:cNvSpPr>
          <p:nvPr/>
        </p:nvSpPr>
        <p:spPr bwMode="auto">
          <a:xfrm>
            <a:off x="-23813" y="3006725"/>
            <a:ext cx="12188826" cy="3851275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60" name="Полилиния 414"/>
          <p:cNvSpPr>
            <a:spLocks/>
          </p:cNvSpPr>
          <p:nvPr/>
        </p:nvSpPr>
        <p:spPr bwMode="auto">
          <a:xfrm>
            <a:off x="-23813" y="3324225"/>
            <a:ext cx="12188826" cy="3382963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grpSp>
        <p:nvGrpSpPr>
          <p:cNvPr id="61" name="Группа 5"/>
          <p:cNvGrpSpPr>
            <a:grpSpLocks noChangeAspect="1"/>
          </p:cNvGrpSpPr>
          <p:nvPr/>
        </p:nvGrpSpPr>
        <p:grpSpPr bwMode="auto">
          <a:xfrm>
            <a:off x="-1588" y="854075"/>
            <a:ext cx="1881188" cy="2341563"/>
            <a:chOff x="3000" y="1116"/>
            <a:chExt cx="1680" cy="2091"/>
          </a:xfrm>
        </p:grpSpPr>
        <p:sp>
          <p:nvSpPr>
            <p:cNvPr id="62" name="Полилиния 6"/>
            <p:cNvSpPr>
              <a:spLocks/>
            </p:cNvSpPr>
            <p:nvPr/>
          </p:nvSpPr>
          <p:spPr bwMode="auto">
            <a:xfrm>
              <a:off x="3018" y="2576"/>
              <a:ext cx="85" cy="92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3" name="Полилиния 7"/>
            <p:cNvSpPr>
              <a:spLocks/>
            </p:cNvSpPr>
            <p:nvPr/>
          </p:nvSpPr>
          <p:spPr bwMode="auto">
            <a:xfrm>
              <a:off x="3057" y="2617"/>
              <a:ext cx="116" cy="72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4" name="Полилиния 8"/>
            <p:cNvSpPr>
              <a:spLocks/>
            </p:cNvSpPr>
            <p:nvPr/>
          </p:nvSpPr>
          <p:spPr bwMode="auto">
            <a:xfrm>
              <a:off x="3133" y="2675"/>
              <a:ext cx="71" cy="24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5" name="Полилиния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6" name="Полилиния 10"/>
            <p:cNvSpPr>
              <a:spLocks/>
            </p:cNvSpPr>
            <p:nvPr/>
          </p:nvSpPr>
          <p:spPr bwMode="auto">
            <a:xfrm>
              <a:off x="4591" y="2069"/>
              <a:ext cx="89" cy="21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7" name="Полилиния 11"/>
            <p:cNvSpPr>
              <a:spLocks/>
            </p:cNvSpPr>
            <p:nvPr/>
          </p:nvSpPr>
          <p:spPr bwMode="auto">
            <a:xfrm>
              <a:off x="3000" y="1631"/>
              <a:ext cx="1601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8" name="Полилиния 12"/>
            <p:cNvSpPr>
              <a:spLocks/>
            </p:cNvSpPr>
            <p:nvPr/>
          </p:nvSpPr>
          <p:spPr bwMode="auto">
            <a:xfrm>
              <a:off x="3432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9" name="Полилиния 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0" name="Полилиния 14"/>
            <p:cNvSpPr>
              <a:spLocks/>
            </p:cNvSpPr>
            <p:nvPr/>
          </p:nvSpPr>
          <p:spPr bwMode="auto">
            <a:xfrm>
              <a:off x="3669" y="1251"/>
              <a:ext cx="60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1" name="Полилиния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2" name="Полилиния 16"/>
            <p:cNvSpPr>
              <a:spLocks/>
            </p:cNvSpPr>
            <p:nvPr/>
          </p:nvSpPr>
          <p:spPr bwMode="auto">
            <a:xfrm>
              <a:off x="3631" y="1453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3" name="Полилиния 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4" name="Полилиния 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5" name="Полилиния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6" name="Полилиния 20"/>
            <p:cNvSpPr>
              <a:spLocks/>
            </p:cNvSpPr>
            <p:nvPr/>
          </p:nvSpPr>
          <p:spPr bwMode="auto">
            <a:xfrm>
              <a:off x="3695" y="2568"/>
              <a:ext cx="34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7" name="Полилиния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8" name="Полилиния 22"/>
            <p:cNvSpPr>
              <a:spLocks/>
            </p:cNvSpPr>
            <p:nvPr/>
          </p:nvSpPr>
          <p:spPr bwMode="auto">
            <a:xfrm>
              <a:off x="3968" y="2076"/>
              <a:ext cx="356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9" name="Полилиния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0" name="Полилиния 24"/>
            <p:cNvSpPr>
              <a:spLocks/>
            </p:cNvSpPr>
            <p:nvPr/>
          </p:nvSpPr>
          <p:spPr bwMode="auto">
            <a:xfrm>
              <a:off x="3474" y="3143"/>
              <a:ext cx="491" cy="11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pSp>
        <p:nvGrpSpPr>
          <p:cNvPr id="81" name="Группа 33"/>
          <p:cNvGrpSpPr>
            <a:grpSpLocks noChangeAspect="1"/>
          </p:cNvGrpSpPr>
          <p:nvPr/>
        </p:nvGrpSpPr>
        <p:grpSpPr bwMode="auto">
          <a:xfrm>
            <a:off x="1714500" y="4545013"/>
            <a:ext cx="1873250" cy="2324100"/>
            <a:chOff x="3359" y="1523"/>
            <a:chExt cx="943" cy="1170"/>
          </a:xfrm>
        </p:grpSpPr>
        <p:sp>
          <p:nvSpPr>
            <p:cNvPr id="82" name="Полилиния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3" name="Полилиния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4" name="Полилиния 36"/>
            <p:cNvSpPr>
              <a:spLocks/>
            </p:cNvSpPr>
            <p:nvPr/>
          </p:nvSpPr>
          <p:spPr bwMode="auto">
            <a:xfrm>
              <a:off x="3553" y="1620"/>
              <a:ext cx="596" cy="193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5" name="Полилиния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6" name="Полилиния 38"/>
            <p:cNvSpPr>
              <a:spLocks/>
            </p:cNvSpPr>
            <p:nvPr/>
          </p:nvSpPr>
          <p:spPr bwMode="auto">
            <a:xfrm>
              <a:off x="3884" y="1779"/>
              <a:ext cx="392" cy="667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pSp>
        <p:nvGrpSpPr>
          <p:cNvPr id="87" name="Группа 43"/>
          <p:cNvGrpSpPr>
            <a:grpSpLocks noChangeAspect="1"/>
          </p:cNvGrpSpPr>
          <p:nvPr/>
        </p:nvGrpSpPr>
        <p:grpSpPr bwMode="auto">
          <a:xfrm>
            <a:off x="1168400" y="5011738"/>
            <a:ext cx="1497013" cy="1857375"/>
            <a:chOff x="3367" y="1523"/>
            <a:chExt cx="943" cy="1170"/>
          </a:xfrm>
        </p:grpSpPr>
        <p:sp>
          <p:nvSpPr>
            <p:cNvPr id="88" name="Полилиния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9" name="Полилиния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0" name="Полилиния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1" name="Полилиния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2" name="Полилиния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3" name="Полилиния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pSp>
        <p:nvGrpSpPr>
          <p:cNvPr id="94" name="Группа 93"/>
          <p:cNvGrpSpPr>
            <a:grpSpLocks/>
          </p:cNvGrpSpPr>
          <p:nvPr/>
        </p:nvGrpSpPr>
        <p:grpSpPr bwMode="auto">
          <a:xfrm>
            <a:off x="-22225" y="4349750"/>
            <a:ext cx="1697038" cy="2519363"/>
            <a:chOff x="-3496" y="4350236"/>
            <a:chExt cx="1696783" cy="2518186"/>
          </a:xfrm>
        </p:grpSpPr>
        <p:sp>
          <p:nvSpPr>
            <p:cNvPr id="95" name="Полилиния 34"/>
            <p:cNvSpPr>
              <a:spLocks/>
            </p:cNvSpPr>
            <p:nvPr/>
          </p:nvSpPr>
          <p:spPr bwMode="auto">
            <a:xfrm>
              <a:off x="-1909" y="4440682"/>
              <a:ext cx="1615833" cy="182001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6" name="Полилиния 35"/>
            <p:cNvSpPr>
              <a:spLocks/>
            </p:cNvSpPr>
            <p:nvPr/>
          </p:nvSpPr>
          <p:spPr bwMode="auto">
            <a:xfrm>
              <a:off x="25075" y="5016675"/>
              <a:ext cx="1319015" cy="1851747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7" name="Полилиния 36"/>
            <p:cNvSpPr>
              <a:spLocks/>
            </p:cNvSpPr>
            <p:nvPr/>
          </p:nvSpPr>
          <p:spPr bwMode="auto">
            <a:xfrm>
              <a:off x="-3496" y="4350236"/>
              <a:ext cx="1398378" cy="450639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8" name="Полилиния 38"/>
            <p:cNvSpPr>
              <a:spLocks/>
            </p:cNvSpPr>
            <p:nvPr/>
          </p:nvSpPr>
          <p:spPr bwMode="auto">
            <a:xfrm>
              <a:off x="772675" y="4723125"/>
              <a:ext cx="920612" cy="156295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pSp>
        <p:nvGrpSpPr>
          <p:cNvPr id="99" name="Группа 43"/>
          <p:cNvGrpSpPr>
            <a:grpSpLocks noChangeAspect="1"/>
          </p:cNvGrpSpPr>
          <p:nvPr/>
        </p:nvGrpSpPr>
        <p:grpSpPr bwMode="auto">
          <a:xfrm>
            <a:off x="2911475" y="4572000"/>
            <a:ext cx="1851025" cy="2297113"/>
            <a:chOff x="3367" y="1523"/>
            <a:chExt cx="943" cy="1170"/>
          </a:xfrm>
        </p:grpSpPr>
        <p:sp>
          <p:nvSpPr>
            <p:cNvPr id="100" name="Полилиния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1" name="Полилиния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2" name="Полилиния 46"/>
            <p:cNvSpPr>
              <a:spLocks/>
            </p:cNvSpPr>
            <p:nvPr/>
          </p:nvSpPr>
          <p:spPr bwMode="auto">
            <a:xfrm>
              <a:off x="3571" y="1904"/>
              <a:ext cx="565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3" name="Полилиния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4" name="Полилиния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5" name="Полилиния 49"/>
            <p:cNvSpPr>
              <a:spLocks/>
            </p:cNvSpPr>
            <p:nvPr/>
          </p:nvSpPr>
          <p:spPr bwMode="auto">
            <a:xfrm>
              <a:off x="3403" y="1779"/>
              <a:ext cx="389" cy="665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pSp>
        <p:nvGrpSpPr>
          <p:cNvPr id="106" name="Группа 105"/>
          <p:cNvGrpSpPr>
            <a:grpSpLocks/>
          </p:cNvGrpSpPr>
          <p:nvPr/>
        </p:nvGrpSpPr>
        <p:grpSpPr bwMode="auto">
          <a:xfrm rot="1576354">
            <a:off x="11125200" y="2895600"/>
            <a:ext cx="1030288" cy="1169988"/>
            <a:chOff x="11036616" y="1071278"/>
            <a:chExt cx="1030189" cy="1170315"/>
          </a:xfrm>
        </p:grpSpPr>
        <p:sp>
          <p:nvSpPr>
            <p:cNvPr id="107" name="Полилиния 28"/>
            <p:cNvSpPr>
              <a:spLocks/>
            </p:cNvSpPr>
            <p:nvPr/>
          </p:nvSpPr>
          <p:spPr bwMode="auto">
            <a:xfrm rot="20399546">
              <a:off x="11036464" y="1070413"/>
              <a:ext cx="1030188" cy="109250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8" name="Полилиния 29"/>
            <p:cNvSpPr>
              <a:spLocks/>
            </p:cNvSpPr>
            <p:nvPr/>
          </p:nvSpPr>
          <p:spPr bwMode="auto">
            <a:xfrm rot="20399546">
              <a:off x="11109552" y="1135608"/>
              <a:ext cx="873041" cy="886073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9" name="Полилиния 30"/>
            <p:cNvSpPr>
              <a:spLocks/>
            </p:cNvSpPr>
            <p:nvPr/>
          </p:nvSpPr>
          <p:spPr bwMode="auto">
            <a:xfrm rot="20399546">
              <a:off x="11486106" y="1372553"/>
              <a:ext cx="144449" cy="616122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0" name="Полилиния 31"/>
            <p:cNvSpPr>
              <a:spLocks/>
            </p:cNvSpPr>
            <p:nvPr/>
          </p:nvSpPr>
          <p:spPr bwMode="auto">
            <a:xfrm rot="20399546">
              <a:off x="11274154" y="1606242"/>
              <a:ext cx="279373" cy="298533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1" name="Полилиния 32"/>
            <p:cNvSpPr>
              <a:spLocks/>
            </p:cNvSpPr>
            <p:nvPr/>
          </p:nvSpPr>
          <p:spPr bwMode="auto">
            <a:xfrm rot="20399546">
              <a:off x="11408000" y="1945886"/>
              <a:ext cx="242864" cy="84161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2" name="Полилиния 33"/>
            <p:cNvSpPr>
              <a:spLocks/>
            </p:cNvSpPr>
            <p:nvPr/>
          </p:nvSpPr>
          <p:spPr bwMode="auto">
            <a:xfrm rot="20399546">
              <a:off x="11622237" y="1563495"/>
              <a:ext cx="342867" cy="230252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3" name="Полилиния 34"/>
            <p:cNvSpPr>
              <a:spLocks/>
            </p:cNvSpPr>
            <p:nvPr/>
          </p:nvSpPr>
          <p:spPr bwMode="auto">
            <a:xfrm rot="20399546">
              <a:off x="11677632" y="1822473"/>
              <a:ext cx="330168" cy="104804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4" name="Полилиния 35"/>
            <p:cNvSpPr>
              <a:spLocks/>
            </p:cNvSpPr>
            <p:nvPr/>
          </p:nvSpPr>
          <p:spPr bwMode="auto">
            <a:xfrm rot="20399546">
              <a:off x="11581014" y="2030411"/>
              <a:ext cx="165084" cy="211197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sp>
        <p:nvSpPr>
          <p:cNvPr id="115" name="Полилиния 8"/>
          <p:cNvSpPr>
            <a:spLocks/>
          </p:cNvSpPr>
          <p:nvPr/>
        </p:nvSpPr>
        <p:spPr bwMode="auto">
          <a:xfrm>
            <a:off x="4043363" y="535146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16" name="Полилиния 115"/>
          <p:cNvSpPr/>
          <p:nvPr/>
        </p:nvSpPr>
        <p:spPr>
          <a:xfrm>
            <a:off x="-28575" y="3533775"/>
            <a:ext cx="12139613" cy="3030538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pSp>
        <p:nvGrpSpPr>
          <p:cNvPr id="117" name="Группа 116"/>
          <p:cNvGrpSpPr>
            <a:grpSpLocks/>
          </p:cNvGrpSpPr>
          <p:nvPr/>
        </p:nvGrpSpPr>
        <p:grpSpPr bwMode="auto">
          <a:xfrm rot="198573">
            <a:off x="1198563" y="2684463"/>
            <a:ext cx="2155825" cy="1685925"/>
            <a:chOff x="1175948" y="2708421"/>
            <a:chExt cx="2159248" cy="1690131"/>
          </a:xfrm>
        </p:grpSpPr>
        <p:sp>
          <p:nvSpPr>
            <p:cNvPr id="118" name="Полилиния 324"/>
            <p:cNvSpPr>
              <a:spLocks/>
            </p:cNvSpPr>
            <p:nvPr/>
          </p:nvSpPr>
          <p:spPr bwMode="auto">
            <a:xfrm rot="1365846">
              <a:off x="2669554" y="3669324"/>
              <a:ext cx="639188" cy="572926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9" name="Полилиния 325"/>
            <p:cNvSpPr>
              <a:spLocks/>
            </p:cNvSpPr>
            <p:nvPr/>
          </p:nvSpPr>
          <p:spPr bwMode="auto">
            <a:xfrm rot="1365846">
              <a:off x="1190190" y="2788314"/>
              <a:ext cx="1833293" cy="1150626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0" name="Полилиния 326"/>
            <p:cNvSpPr>
              <a:spLocks/>
            </p:cNvSpPr>
            <p:nvPr/>
          </p:nvSpPr>
          <p:spPr bwMode="auto">
            <a:xfrm rot="1365846">
              <a:off x="2721754" y="3178865"/>
              <a:ext cx="292564" cy="448792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1" name="Полилиния 327"/>
            <p:cNvSpPr>
              <a:spLocks/>
            </p:cNvSpPr>
            <p:nvPr/>
          </p:nvSpPr>
          <p:spPr bwMode="auto">
            <a:xfrm rot="1365846">
              <a:off x="1353874" y="2843958"/>
              <a:ext cx="1106654" cy="496536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2" name="Полилиния 328"/>
            <p:cNvSpPr>
              <a:spLocks/>
            </p:cNvSpPr>
            <p:nvPr/>
          </p:nvSpPr>
          <p:spPr bwMode="auto">
            <a:xfrm rot="1365846">
              <a:off x="1632630" y="2805908"/>
              <a:ext cx="44521" cy="439243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3" name="Полилиния 329"/>
            <p:cNvSpPr>
              <a:spLocks/>
            </p:cNvSpPr>
            <p:nvPr/>
          </p:nvSpPr>
          <p:spPr bwMode="auto">
            <a:xfrm rot="1365846">
              <a:off x="1904545" y="2882764"/>
              <a:ext cx="39751" cy="436060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4" name="Полилиния 330"/>
            <p:cNvSpPr>
              <a:spLocks/>
            </p:cNvSpPr>
            <p:nvPr/>
          </p:nvSpPr>
          <p:spPr bwMode="auto">
            <a:xfrm rot="1365846">
              <a:off x="2144336" y="2951644"/>
              <a:ext cx="44521" cy="439243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5" name="Полилиния 331"/>
            <p:cNvSpPr>
              <a:spLocks/>
            </p:cNvSpPr>
            <p:nvPr/>
          </p:nvSpPr>
          <p:spPr bwMode="auto">
            <a:xfrm rot="1365846">
              <a:off x="1341164" y="3490625"/>
              <a:ext cx="489726" cy="490170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6" name="Полилиния 332"/>
            <p:cNvSpPr>
              <a:spLocks/>
            </p:cNvSpPr>
            <p:nvPr/>
          </p:nvSpPr>
          <p:spPr bwMode="auto">
            <a:xfrm rot="1365846">
              <a:off x="2465662" y="3902095"/>
              <a:ext cx="492906" cy="496536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7" name="Полилиния 333"/>
            <p:cNvSpPr>
              <a:spLocks/>
            </p:cNvSpPr>
            <p:nvPr/>
          </p:nvSpPr>
          <p:spPr bwMode="auto">
            <a:xfrm rot="1365846">
              <a:off x="1323728" y="3145715"/>
              <a:ext cx="255993" cy="31829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8" name="Полилиния 334"/>
            <p:cNvSpPr>
              <a:spLocks/>
            </p:cNvSpPr>
            <p:nvPr/>
          </p:nvSpPr>
          <p:spPr bwMode="auto">
            <a:xfrm rot="1365846">
              <a:off x="1592964" y="3228831"/>
              <a:ext cx="260763" cy="33420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9" name="Полилиния 335"/>
            <p:cNvSpPr>
              <a:spLocks/>
            </p:cNvSpPr>
            <p:nvPr/>
          </p:nvSpPr>
          <p:spPr bwMode="auto">
            <a:xfrm rot="1365846">
              <a:off x="1860037" y="3306424"/>
              <a:ext cx="240094" cy="27054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0" name="Полилиния 336"/>
            <p:cNvSpPr>
              <a:spLocks/>
            </p:cNvSpPr>
            <p:nvPr/>
          </p:nvSpPr>
          <p:spPr bwMode="auto">
            <a:xfrm rot="1365846">
              <a:off x="2097139" y="3381150"/>
              <a:ext cx="268714" cy="35012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1" name="Полилиния 337"/>
            <p:cNvSpPr>
              <a:spLocks/>
            </p:cNvSpPr>
            <p:nvPr/>
          </p:nvSpPr>
          <p:spPr bwMode="auto">
            <a:xfrm rot="1365846">
              <a:off x="2401119" y="3058319"/>
              <a:ext cx="30211" cy="404231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2" name="Полилиния 338"/>
            <p:cNvSpPr>
              <a:spLocks/>
            </p:cNvSpPr>
            <p:nvPr/>
          </p:nvSpPr>
          <p:spPr bwMode="auto">
            <a:xfrm rot="1365846">
              <a:off x="2134777" y="2970070"/>
              <a:ext cx="31800" cy="402640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3" name="Полилиния 339"/>
            <p:cNvSpPr>
              <a:spLocks/>
            </p:cNvSpPr>
            <p:nvPr/>
          </p:nvSpPr>
          <p:spPr bwMode="auto">
            <a:xfrm rot="1365846">
              <a:off x="1893073" y="2893196"/>
              <a:ext cx="31800" cy="404231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4" name="Полилиния 340"/>
            <p:cNvSpPr>
              <a:spLocks/>
            </p:cNvSpPr>
            <p:nvPr/>
          </p:nvSpPr>
          <p:spPr bwMode="auto">
            <a:xfrm rot="1365846">
              <a:off x="1622611" y="2816344"/>
              <a:ext cx="33391" cy="40263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5" name="Полилиния 341"/>
            <p:cNvSpPr>
              <a:spLocks/>
            </p:cNvSpPr>
            <p:nvPr/>
          </p:nvSpPr>
          <p:spPr bwMode="auto">
            <a:xfrm rot="1365846">
              <a:off x="2680602" y="3610180"/>
              <a:ext cx="276664" cy="36604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6" name="Полилиния 342"/>
            <p:cNvSpPr>
              <a:spLocks/>
            </p:cNvSpPr>
            <p:nvPr/>
          </p:nvSpPr>
          <p:spPr bwMode="auto">
            <a:xfrm rot="1365846">
              <a:off x="1175410" y="3368596"/>
              <a:ext cx="1227496" cy="157554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7" name="Полилиния 343"/>
            <p:cNvSpPr>
              <a:spLocks/>
            </p:cNvSpPr>
            <p:nvPr/>
          </p:nvSpPr>
          <p:spPr bwMode="auto">
            <a:xfrm rot="1365846">
              <a:off x="2530996" y="3820876"/>
              <a:ext cx="788650" cy="10026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8" name="Полилиния 344"/>
            <p:cNvSpPr>
              <a:spLocks/>
            </p:cNvSpPr>
            <p:nvPr/>
          </p:nvSpPr>
          <p:spPr bwMode="auto">
            <a:xfrm rot="1365846">
              <a:off x="1180047" y="3406979"/>
              <a:ext cx="1211596" cy="76390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9" name="Полилиния 345"/>
            <p:cNvSpPr>
              <a:spLocks/>
            </p:cNvSpPr>
            <p:nvPr/>
          </p:nvSpPr>
          <p:spPr bwMode="auto">
            <a:xfrm rot="1365846">
              <a:off x="1245095" y="2706938"/>
              <a:ext cx="726640" cy="875303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0" name="Полилиния 346"/>
            <p:cNvSpPr>
              <a:spLocks/>
            </p:cNvSpPr>
            <p:nvPr/>
          </p:nvSpPr>
          <p:spPr bwMode="auto">
            <a:xfrm rot="1365846">
              <a:off x="2532640" y="3854572"/>
              <a:ext cx="775930" cy="35012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1" name="Полилиния 347"/>
            <p:cNvSpPr>
              <a:spLocks/>
            </p:cNvSpPr>
            <p:nvPr/>
          </p:nvSpPr>
          <p:spPr bwMode="auto">
            <a:xfrm rot="1365846">
              <a:off x="2353908" y="3082860"/>
              <a:ext cx="284613" cy="97397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2" name="Полилиния 348"/>
            <p:cNvSpPr>
              <a:spLocks/>
            </p:cNvSpPr>
            <p:nvPr/>
          </p:nvSpPr>
          <p:spPr bwMode="auto">
            <a:xfrm rot="1365846">
              <a:off x="2895908" y="3732068"/>
              <a:ext cx="438846" cy="45993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3" name="Полилиния 349"/>
            <p:cNvSpPr>
              <a:spLocks/>
            </p:cNvSpPr>
            <p:nvPr/>
          </p:nvSpPr>
          <p:spPr bwMode="auto">
            <a:xfrm rot="1365846">
              <a:off x="3175373" y="3795602"/>
              <a:ext cx="154233" cy="146414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4" name="Полилиния 332"/>
            <p:cNvSpPr>
              <a:spLocks/>
            </p:cNvSpPr>
            <p:nvPr/>
          </p:nvSpPr>
          <p:spPr bwMode="auto">
            <a:xfrm rot="1365846">
              <a:off x="2586458" y="4023047"/>
              <a:ext cx="251223" cy="253042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5" name="Полилиния 332"/>
            <p:cNvSpPr>
              <a:spLocks/>
            </p:cNvSpPr>
            <p:nvPr/>
          </p:nvSpPr>
          <p:spPr bwMode="auto">
            <a:xfrm rot="1365846">
              <a:off x="1454203" y="3611939"/>
              <a:ext cx="251223" cy="25304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pSp>
        <p:nvGrpSpPr>
          <p:cNvPr id="146" name="Группа 5"/>
          <p:cNvGrpSpPr>
            <a:grpSpLocks noChangeAspect="1"/>
          </p:cNvGrpSpPr>
          <p:nvPr/>
        </p:nvGrpSpPr>
        <p:grpSpPr bwMode="auto">
          <a:xfrm>
            <a:off x="9167813" y="4138613"/>
            <a:ext cx="3022600" cy="2719387"/>
            <a:chOff x="2887" y="1286"/>
            <a:chExt cx="1903" cy="1712"/>
          </a:xfrm>
        </p:grpSpPr>
        <p:sp>
          <p:nvSpPr>
            <p:cNvPr id="147" name="Полилиния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8" name="Полилиния 7"/>
            <p:cNvSpPr>
              <a:spLocks/>
            </p:cNvSpPr>
            <p:nvPr/>
          </p:nvSpPr>
          <p:spPr bwMode="auto">
            <a:xfrm>
              <a:off x="3357" y="1532"/>
              <a:ext cx="669" cy="832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9" name="Полилиния 8"/>
            <p:cNvSpPr>
              <a:spLocks/>
            </p:cNvSpPr>
            <p:nvPr/>
          </p:nvSpPr>
          <p:spPr bwMode="auto">
            <a:xfrm>
              <a:off x="3673" y="1612"/>
              <a:ext cx="275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0" name="Полилиния 9"/>
            <p:cNvSpPr>
              <a:spLocks/>
            </p:cNvSpPr>
            <p:nvPr/>
          </p:nvSpPr>
          <p:spPr bwMode="auto">
            <a:xfrm>
              <a:off x="3435" y="1709"/>
              <a:ext cx="676" cy="591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1" name="Полилиния 10"/>
            <p:cNvSpPr>
              <a:spLocks/>
            </p:cNvSpPr>
            <p:nvPr/>
          </p:nvSpPr>
          <p:spPr bwMode="auto">
            <a:xfrm>
              <a:off x="3425" y="1752"/>
              <a:ext cx="208" cy="492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2" name="Полилиния 11"/>
            <p:cNvSpPr>
              <a:spLocks/>
            </p:cNvSpPr>
            <p:nvPr/>
          </p:nvSpPr>
          <p:spPr bwMode="auto">
            <a:xfrm>
              <a:off x="3626" y="1804"/>
              <a:ext cx="83" cy="416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3" name="Полилиния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4" name="Полилиния 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5" name="Полилиния 14"/>
            <p:cNvSpPr>
              <a:spLocks/>
            </p:cNvSpPr>
            <p:nvPr/>
          </p:nvSpPr>
          <p:spPr bwMode="auto">
            <a:xfrm>
              <a:off x="3902" y="1567"/>
              <a:ext cx="324" cy="755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6" name="Полилиния 15"/>
            <p:cNvSpPr>
              <a:spLocks/>
            </p:cNvSpPr>
            <p:nvPr/>
          </p:nvSpPr>
          <p:spPr bwMode="auto">
            <a:xfrm>
              <a:off x="4070" y="1645"/>
              <a:ext cx="203" cy="658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7" name="Полилиния 16"/>
            <p:cNvSpPr>
              <a:spLocks/>
            </p:cNvSpPr>
            <p:nvPr/>
          </p:nvSpPr>
          <p:spPr bwMode="auto">
            <a:xfrm>
              <a:off x="4533" y="1650"/>
              <a:ext cx="132" cy="693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8" name="Полилиния 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9" name="Полилиния 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0" name="Полилиния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1" name="Полилиния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2" name="Полилиния 21"/>
            <p:cNvSpPr>
              <a:spLocks/>
            </p:cNvSpPr>
            <p:nvPr/>
          </p:nvSpPr>
          <p:spPr bwMode="auto">
            <a:xfrm>
              <a:off x="3586" y="1792"/>
              <a:ext cx="1060" cy="589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3" name="Полилиния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4" name="Полилиния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5" name="Полилиния 24"/>
            <p:cNvSpPr>
              <a:spLocks/>
            </p:cNvSpPr>
            <p:nvPr/>
          </p:nvSpPr>
          <p:spPr bwMode="auto">
            <a:xfrm>
              <a:off x="3586" y="2068"/>
              <a:ext cx="454" cy="150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6" name="Полилиния 25"/>
            <p:cNvSpPr>
              <a:spLocks/>
            </p:cNvSpPr>
            <p:nvPr/>
          </p:nvSpPr>
          <p:spPr bwMode="auto">
            <a:xfrm>
              <a:off x="3640" y="2408"/>
              <a:ext cx="259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7" name="Полилиния 26"/>
            <p:cNvSpPr>
              <a:spLocks/>
            </p:cNvSpPr>
            <p:nvPr/>
          </p:nvSpPr>
          <p:spPr bwMode="auto">
            <a:xfrm>
              <a:off x="3605" y="2392"/>
              <a:ext cx="324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8" name="Полилиния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9" name="Полилиния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0" name="Полилиния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pSp>
        <p:nvGrpSpPr>
          <p:cNvPr id="171" name="Группа 64"/>
          <p:cNvGrpSpPr>
            <a:grpSpLocks noChangeAspect="1"/>
          </p:cNvGrpSpPr>
          <p:nvPr/>
        </p:nvGrpSpPr>
        <p:grpSpPr bwMode="auto">
          <a:xfrm rot="12827499" flipH="1">
            <a:off x="11360150" y="2338388"/>
            <a:ext cx="484188" cy="536575"/>
            <a:chOff x="2052" y="995"/>
            <a:chExt cx="768" cy="852"/>
          </a:xfrm>
        </p:grpSpPr>
        <p:sp>
          <p:nvSpPr>
            <p:cNvPr id="172" name="Полилиния 65"/>
            <p:cNvSpPr>
              <a:spLocks/>
            </p:cNvSpPr>
            <p:nvPr/>
          </p:nvSpPr>
          <p:spPr bwMode="auto">
            <a:xfrm>
              <a:off x="2430" y="1616"/>
              <a:ext cx="151" cy="232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3" name="Полилиния 66"/>
            <p:cNvSpPr>
              <a:spLocks/>
            </p:cNvSpPr>
            <p:nvPr/>
          </p:nvSpPr>
          <p:spPr bwMode="auto">
            <a:xfrm>
              <a:off x="2049" y="998"/>
              <a:ext cx="768" cy="728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4" name="Полилиния 67"/>
            <p:cNvSpPr>
              <a:spLocks/>
            </p:cNvSpPr>
            <p:nvPr/>
          </p:nvSpPr>
          <p:spPr bwMode="auto">
            <a:xfrm>
              <a:off x="2090" y="1057"/>
              <a:ext cx="650" cy="678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5" name="Полилиния 68"/>
            <p:cNvSpPr>
              <a:spLocks/>
            </p:cNvSpPr>
            <p:nvPr/>
          </p:nvSpPr>
          <p:spPr bwMode="auto">
            <a:xfrm>
              <a:off x="2321" y="1200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6" name="Полилиния 69"/>
            <p:cNvSpPr>
              <a:spLocks/>
            </p:cNvSpPr>
            <p:nvPr/>
          </p:nvSpPr>
          <p:spPr bwMode="auto">
            <a:xfrm>
              <a:off x="2505" y="1235"/>
              <a:ext cx="128" cy="282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7" name="Полилиния 70"/>
            <p:cNvSpPr>
              <a:spLocks/>
            </p:cNvSpPr>
            <p:nvPr/>
          </p:nvSpPr>
          <p:spPr bwMode="auto">
            <a:xfrm>
              <a:off x="2538" y="1500"/>
              <a:ext cx="164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8" name="Полилиния 71"/>
            <p:cNvSpPr>
              <a:spLocks/>
            </p:cNvSpPr>
            <p:nvPr/>
          </p:nvSpPr>
          <p:spPr bwMode="auto">
            <a:xfrm>
              <a:off x="2304" y="1610"/>
              <a:ext cx="176" cy="58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9" name="Полилиния 72"/>
            <p:cNvSpPr>
              <a:spLocks/>
            </p:cNvSpPr>
            <p:nvPr/>
          </p:nvSpPr>
          <p:spPr bwMode="auto">
            <a:xfrm>
              <a:off x="2158" y="1471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>
            <a:normAutofit/>
          </a:bodyPr>
          <a:lstStyle>
            <a:lvl1pPr algn="ctr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64AF8-2654-4BD8-B402-E1F52E2284A0}" type="datetimeFigureOut">
              <a:rPr lang="ru-RU"/>
              <a:pPr>
                <a:defRPr/>
              </a:pPr>
              <a:t>05.12.2016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01698-C496-4D1D-8521-123E1C68244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BC82C-AAC5-4365-8FA5-612172AB9FCE}" type="datetimeFigureOut">
              <a:rPr lang="ru-RU"/>
              <a:pPr>
                <a:defRPr/>
              </a:pPr>
              <a:t>05.12.2016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314C1-3704-46AE-9EDC-6830DB9B880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62276-FA6A-47DB-A092-0F51B523EB75}" type="datetimeFigureOut">
              <a:rPr lang="ru-RU"/>
              <a:pPr>
                <a:defRPr/>
              </a:pPr>
              <a:t>05.12.2016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99CDA-83DC-4529-A492-BC261B0C76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>
            <a:normAutofit/>
          </a:bodyPr>
          <a:lstStyle>
            <a:lvl1pPr algn="l">
              <a:defRPr sz="52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EEDA9-19B4-4566-A7AF-0AAE3818DE0D}" type="datetimeFigureOut">
              <a:rPr lang="ru-RU"/>
              <a:pPr>
                <a:defRPr/>
              </a:pPr>
              <a:t>05.12.2016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A3786-63C1-4EBD-BE8B-7F1F6C6931A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916D2-6011-4939-843F-5EAAD7674A79}" type="datetimeFigureOut">
              <a:rPr lang="ru-RU"/>
              <a:pPr>
                <a:defRPr/>
              </a:pPr>
              <a:t>05.12.2016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A34B3-E4B9-4946-A3F0-115E28228F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8520F-2DB9-409C-BD27-94E72ED4913B}" type="datetimeFigureOut">
              <a:rPr lang="ru-RU"/>
              <a:pPr>
                <a:defRPr/>
              </a:pPr>
              <a:t>05.12.2016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4CDFE-0341-483B-8276-B1253B0A65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92"/>
          <p:cNvSpPr>
            <a:spLocks/>
          </p:cNvSpPr>
          <p:nvPr/>
        </p:nvSpPr>
        <p:spPr bwMode="auto">
          <a:xfrm>
            <a:off x="8643938" y="3889375"/>
            <a:ext cx="212725" cy="1000125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4" name="Полилиния 50"/>
          <p:cNvSpPr>
            <a:spLocks/>
          </p:cNvSpPr>
          <p:nvPr/>
        </p:nvSpPr>
        <p:spPr bwMode="auto">
          <a:xfrm>
            <a:off x="6780213" y="4191000"/>
            <a:ext cx="541020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5" name="Полилиния 51"/>
          <p:cNvSpPr>
            <a:spLocks/>
          </p:cNvSpPr>
          <p:nvPr/>
        </p:nvSpPr>
        <p:spPr bwMode="auto">
          <a:xfrm>
            <a:off x="0" y="4572000"/>
            <a:ext cx="11415713" cy="2286000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grpSp>
        <p:nvGrpSpPr>
          <p:cNvPr id="6" name="Группа 69"/>
          <p:cNvGrpSpPr>
            <a:grpSpLocks noChangeAspect="1"/>
          </p:cNvGrpSpPr>
          <p:nvPr/>
        </p:nvGrpSpPr>
        <p:grpSpPr bwMode="auto">
          <a:xfrm flipH="1">
            <a:off x="9732963" y="958850"/>
            <a:ext cx="1400175" cy="4002088"/>
            <a:chOff x="3220" y="236"/>
            <a:chExt cx="1347" cy="3848"/>
          </a:xfrm>
        </p:grpSpPr>
        <p:sp>
          <p:nvSpPr>
            <p:cNvPr id="7" name="Полилиния 70"/>
            <p:cNvSpPr>
              <a:spLocks/>
            </p:cNvSpPr>
            <p:nvPr/>
          </p:nvSpPr>
          <p:spPr bwMode="auto">
            <a:xfrm>
              <a:off x="3990" y="492"/>
              <a:ext cx="29" cy="1348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" name="Полилиния 71"/>
            <p:cNvSpPr>
              <a:spLocks/>
            </p:cNvSpPr>
            <p:nvPr/>
          </p:nvSpPr>
          <p:spPr bwMode="auto">
            <a:xfrm>
              <a:off x="3811" y="1216"/>
              <a:ext cx="160" cy="249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" name="Полилиния 72"/>
            <p:cNvSpPr>
              <a:spLocks/>
            </p:cNvSpPr>
            <p:nvPr/>
          </p:nvSpPr>
          <p:spPr bwMode="auto">
            <a:xfrm>
              <a:off x="4020" y="1005"/>
              <a:ext cx="162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" name="Полилиния 73"/>
            <p:cNvSpPr>
              <a:spLocks/>
            </p:cNvSpPr>
            <p:nvPr/>
          </p:nvSpPr>
          <p:spPr bwMode="auto">
            <a:xfrm>
              <a:off x="3811" y="1509"/>
              <a:ext cx="160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" name="Полилиния 74"/>
            <p:cNvSpPr>
              <a:spLocks/>
            </p:cNvSpPr>
            <p:nvPr/>
          </p:nvSpPr>
          <p:spPr bwMode="auto">
            <a:xfrm>
              <a:off x="4020" y="1301"/>
              <a:ext cx="162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" name="Полилиния 75"/>
            <p:cNvSpPr>
              <a:spLocks/>
            </p:cNvSpPr>
            <p:nvPr/>
          </p:nvSpPr>
          <p:spPr bwMode="auto">
            <a:xfrm>
              <a:off x="4020" y="1633"/>
              <a:ext cx="162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" name="Полилиния 76"/>
            <p:cNvSpPr>
              <a:spLocks/>
            </p:cNvSpPr>
            <p:nvPr/>
          </p:nvSpPr>
          <p:spPr bwMode="auto">
            <a:xfrm>
              <a:off x="3811" y="885"/>
              <a:ext cx="160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" name="Полилиния 77"/>
            <p:cNvSpPr>
              <a:spLocks/>
            </p:cNvSpPr>
            <p:nvPr/>
          </p:nvSpPr>
          <p:spPr bwMode="auto">
            <a:xfrm>
              <a:off x="4020" y="677"/>
              <a:ext cx="162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" name="Полилиния 78"/>
            <p:cNvSpPr>
              <a:spLocks/>
            </p:cNvSpPr>
            <p:nvPr/>
          </p:nvSpPr>
          <p:spPr bwMode="auto">
            <a:xfrm>
              <a:off x="3811" y="569"/>
              <a:ext cx="160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" name="Полилиния 79"/>
            <p:cNvSpPr>
              <a:spLocks/>
            </p:cNvSpPr>
            <p:nvPr/>
          </p:nvSpPr>
          <p:spPr bwMode="auto">
            <a:xfrm>
              <a:off x="3835" y="332"/>
              <a:ext cx="160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" name="Полилиния 80"/>
            <p:cNvSpPr>
              <a:spLocks/>
            </p:cNvSpPr>
            <p:nvPr/>
          </p:nvSpPr>
          <p:spPr bwMode="auto">
            <a:xfrm>
              <a:off x="4020" y="361"/>
              <a:ext cx="162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8" name="Полилиния 81"/>
            <p:cNvSpPr>
              <a:spLocks/>
            </p:cNvSpPr>
            <p:nvPr/>
          </p:nvSpPr>
          <p:spPr bwMode="auto">
            <a:xfrm>
              <a:off x="3361" y="486"/>
              <a:ext cx="20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9" name="Полилиния 82"/>
            <p:cNvSpPr>
              <a:spLocks/>
            </p:cNvSpPr>
            <p:nvPr/>
          </p:nvSpPr>
          <p:spPr bwMode="auto">
            <a:xfrm>
              <a:off x="3220" y="1048"/>
              <a:ext cx="127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0" name="Полилиния 83"/>
            <p:cNvSpPr>
              <a:spLocks/>
            </p:cNvSpPr>
            <p:nvPr/>
          </p:nvSpPr>
          <p:spPr bwMode="auto">
            <a:xfrm>
              <a:off x="3386" y="885"/>
              <a:ext cx="122" cy="197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1" name="Полилиния 84"/>
            <p:cNvSpPr>
              <a:spLocks/>
            </p:cNvSpPr>
            <p:nvPr/>
          </p:nvSpPr>
          <p:spPr bwMode="auto">
            <a:xfrm>
              <a:off x="3220" y="1277"/>
              <a:ext cx="127" cy="195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2" name="Полилиния 85"/>
            <p:cNvSpPr>
              <a:spLocks/>
            </p:cNvSpPr>
            <p:nvPr/>
          </p:nvSpPr>
          <p:spPr bwMode="auto">
            <a:xfrm>
              <a:off x="3386" y="1114"/>
              <a:ext cx="122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3" name="Полилиния 86"/>
            <p:cNvSpPr>
              <a:spLocks/>
            </p:cNvSpPr>
            <p:nvPr/>
          </p:nvSpPr>
          <p:spPr bwMode="auto">
            <a:xfrm>
              <a:off x="3386" y="1372"/>
              <a:ext cx="122" cy="197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4" name="Полилиния 87"/>
            <p:cNvSpPr>
              <a:spLocks/>
            </p:cNvSpPr>
            <p:nvPr/>
          </p:nvSpPr>
          <p:spPr bwMode="auto">
            <a:xfrm>
              <a:off x="3220" y="793"/>
              <a:ext cx="127" cy="195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5" name="Полилиния 88"/>
            <p:cNvSpPr>
              <a:spLocks/>
            </p:cNvSpPr>
            <p:nvPr/>
          </p:nvSpPr>
          <p:spPr bwMode="auto">
            <a:xfrm>
              <a:off x="3386" y="630"/>
              <a:ext cx="122" cy="197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6" name="Полилиния 89"/>
            <p:cNvSpPr>
              <a:spLocks/>
            </p:cNvSpPr>
            <p:nvPr/>
          </p:nvSpPr>
          <p:spPr bwMode="auto">
            <a:xfrm>
              <a:off x="3220" y="544"/>
              <a:ext cx="127" cy="197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7" name="Полилиния 90"/>
            <p:cNvSpPr>
              <a:spLocks/>
            </p:cNvSpPr>
            <p:nvPr/>
          </p:nvSpPr>
          <p:spPr bwMode="auto">
            <a:xfrm>
              <a:off x="3220" y="315"/>
              <a:ext cx="127" cy="197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8" name="Полилиния 91"/>
            <p:cNvSpPr>
              <a:spLocks/>
            </p:cNvSpPr>
            <p:nvPr/>
          </p:nvSpPr>
          <p:spPr bwMode="auto">
            <a:xfrm>
              <a:off x="3386" y="386"/>
              <a:ext cx="122" cy="192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9" name="Полилиния 92"/>
            <p:cNvSpPr>
              <a:spLocks/>
            </p:cNvSpPr>
            <p:nvPr/>
          </p:nvSpPr>
          <p:spPr bwMode="auto">
            <a:xfrm>
              <a:off x="3283" y="1759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0" name="Полилиния 93"/>
            <p:cNvSpPr>
              <a:spLocks/>
            </p:cNvSpPr>
            <p:nvPr/>
          </p:nvSpPr>
          <p:spPr bwMode="auto">
            <a:xfrm>
              <a:off x="3805" y="1379"/>
              <a:ext cx="379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1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2" name="Полилиния 95"/>
            <p:cNvSpPr>
              <a:spLocks/>
            </p:cNvSpPr>
            <p:nvPr/>
          </p:nvSpPr>
          <p:spPr bwMode="auto">
            <a:xfrm>
              <a:off x="3324" y="2993"/>
              <a:ext cx="305" cy="519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3" name="Полилиния 96"/>
            <p:cNvSpPr>
              <a:spLocks/>
            </p:cNvSpPr>
            <p:nvPr/>
          </p:nvSpPr>
          <p:spPr bwMode="auto">
            <a:xfrm>
              <a:off x="3609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4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5" name="Полилиния 98"/>
            <p:cNvSpPr>
              <a:spLocks/>
            </p:cNvSpPr>
            <p:nvPr/>
          </p:nvSpPr>
          <p:spPr bwMode="auto">
            <a:xfrm>
              <a:off x="3626" y="1756"/>
              <a:ext cx="254" cy="499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6" name="Полилиния 99"/>
            <p:cNvSpPr>
              <a:spLocks/>
            </p:cNvSpPr>
            <p:nvPr/>
          </p:nvSpPr>
          <p:spPr bwMode="auto">
            <a:xfrm>
              <a:off x="3739" y="1765"/>
              <a:ext cx="128" cy="417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7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9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8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7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9" name="Полилиния 102"/>
            <p:cNvSpPr>
              <a:spLocks/>
            </p:cNvSpPr>
            <p:nvPr/>
          </p:nvSpPr>
          <p:spPr bwMode="auto">
            <a:xfrm>
              <a:off x="3328" y="1527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0" name="Полилиния 103"/>
            <p:cNvSpPr>
              <a:spLocks/>
            </p:cNvSpPr>
            <p:nvPr/>
          </p:nvSpPr>
          <p:spPr bwMode="auto">
            <a:xfrm>
              <a:off x="3341" y="1536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1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2" name="Полилиния 105"/>
            <p:cNvSpPr>
              <a:spLocks/>
            </p:cNvSpPr>
            <p:nvPr/>
          </p:nvSpPr>
          <p:spPr bwMode="auto">
            <a:xfrm>
              <a:off x="3616" y="1863"/>
              <a:ext cx="356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3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4" name="Полилиния 107"/>
            <p:cNvSpPr>
              <a:spLocks/>
            </p:cNvSpPr>
            <p:nvPr/>
          </p:nvSpPr>
          <p:spPr bwMode="auto">
            <a:xfrm>
              <a:off x="3591" y="3096"/>
              <a:ext cx="351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5" name="Полилиния 108"/>
            <p:cNvSpPr>
              <a:spLocks/>
            </p:cNvSpPr>
            <p:nvPr/>
          </p:nvSpPr>
          <p:spPr bwMode="auto">
            <a:xfrm>
              <a:off x="3244" y="1604"/>
              <a:ext cx="356" cy="554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6" name="Полилиния 109"/>
            <p:cNvSpPr>
              <a:spLocks/>
            </p:cNvSpPr>
            <p:nvPr/>
          </p:nvSpPr>
          <p:spPr bwMode="auto">
            <a:xfrm>
              <a:off x="3631" y="1138"/>
              <a:ext cx="356" cy="559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7" name="Полилиния 110"/>
            <p:cNvSpPr>
              <a:spLocks/>
            </p:cNvSpPr>
            <p:nvPr/>
          </p:nvSpPr>
          <p:spPr bwMode="auto">
            <a:xfrm>
              <a:off x="3244" y="895"/>
              <a:ext cx="356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8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9" name="Полилиния 112"/>
            <p:cNvSpPr>
              <a:spLocks/>
            </p:cNvSpPr>
            <p:nvPr/>
          </p:nvSpPr>
          <p:spPr bwMode="auto">
            <a:xfrm>
              <a:off x="3600" y="488"/>
              <a:ext cx="322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0" name="Полилиния 113"/>
            <p:cNvSpPr>
              <a:spLocks/>
            </p:cNvSpPr>
            <p:nvPr/>
          </p:nvSpPr>
          <p:spPr bwMode="auto">
            <a:xfrm>
              <a:off x="3635" y="1863"/>
              <a:ext cx="301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1" name="Полилиния 114"/>
            <p:cNvSpPr>
              <a:spLocks/>
            </p:cNvSpPr>
            <p:nvPr/>
          </p:nvSpPr>
          <p:spPr bwMode="auto">
            <a:xfrm>
              <a:off x="3654" y="1156"/>
              <a:ext cx="299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2" name="Полилиния 115"/>
            <p:cNvSpPr>
              <a:spLocks/>
            </p:cNvSpPr>
            <p:nvPr/>
          </p:nvSpPr>
          <p:spPr bwMode="auto">
            <a:xfrm>
              <a:off x="3620" y="495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3" name="Полилиния 116"/>
            <p:cNvSpPr>
              <a:spLocks/>
            </p:cNvSpPr>
            <p:nvPr/>
          </p:nvSpPr>
          <p:spPr bwMode="auto">
            <a:xfrm>
              <a:off x="3264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4" name="Полилиния 117"/>
            <p:cNvSpPr>
              <a:spLocks/>
            </p:cNvSpPr>
            <p:nvPr/>
          </p:nvSpPr>
          <p:spPr bwMode="auto">
            <a:xfrm>
              <a:off x="3280" y="915"/>
              <a:ext cx="319" cy="530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5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6" name="Полилиния 119"/>
            <p:cNvSpPr>
              <a:spLocks/>
            </p:cNvSpPr>
            <p:nvPr/>
          </p:nvSpPr>
          <p:spPr bwMode="auto">
            <a:xfrm>
              <a:off x="3290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7" name="Полилиния 120"/>
            <p:cNvSpPr>
              <a:spLocks/>
            </p:cNvSpPr>
            <p:nvPr/>
          </p:nvSpPr>
          <p:spPr bwMode="auto">
            <a:xfrm>
              <a:off x="3608" y="2437"/>
              <a:ext cx="299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8" name="Полилиния 121"/>
            <p:cNvSpPr>
              <a:spLocks/>
            </p:cNvSpPr>
            <p:nvPr/>
          </p:nvSpPr>
          <p:spPr bwMode="auto">
            <a:xfrm>
              <a:off x="3608" y="3089"/>
              <a:ext cx="299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9" name="Полилиния 122"/>
            <p:cNvSpPr>
              <a:spLocks/>
            </p:cNvSpPr>
            <p:nvPr/>
          </p:nvSpPr>
          <p:spPr bwMode="auto">
            <a:xfrm>
              <a:off x="3574" y="750"/>
              <a:ext cx="69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0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1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7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2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3" name="Полилиния 126"/>
            <p:cNvSpPr>
              <a:spLocks/>
            </p:cNvSpPr>
            <p:nvPr/>
          </p:nvSpPr>
          <p:spPr bwMode="auto">
            <a:xfrm>
              <a:off x="4049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4" name="Полилиния 127"/>
            <p:cNvSpPr>
              <a:spLocks/>
            </p:cNvSpPr>
            <p:nvPr/>
          </p:nvSpPr>
          <p:spPr bwMode="auto">
            <a:xfrm>
              <a:off x="4049" y="3545"/>
              <a:ext cx="223" cy="427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5" name="Полилиния 128"/>
            <p:cNvSpPr>
              <a:spLocks/>
            </p:cNvSpPr>
            <p:nvPr/>
          </p:nvSpPr>
          <p:spPr bwMode="auto">
            <a:xfrm>
              <a:off x="4066" y="3557"/>
              <a:ext cx="105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6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7" name="Полилиния 130"/>
            <p:cNvSpPr>
              <a:spLocks/>
            </p:cNvSpPr>
            <p:nvPr/>
          </p:nvSpPr>
          <p:spPr bwMode="auto">
            <a:xfrm>
              <a:off x="4365" y="2333"/>
              <a:ext cx="111" cy="354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8" name="Полилиния 131"/>
            <p:cNvSpPr>
              <a:spLocks/>
            </p:cNvSpPr>
            <p:nvPr/>
          </p:nvSpPr>
          <p:spPr bwMode="auto">
            <a:xfrm>
              <a:off x="4252" y="2954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9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6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0" name="Полилиния 133"/>
            <p:cNvSpPr>
              <a:spLocks/>
            </p:cNvSpPr>
            <p:nvPr/>
          </p:nvSpPr>
          <p:spPr bwMode="auto">
            <a:xfrm>
              <a:off x="4262" y="3589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1" name="Полилиния 134"/>
            <p:cNvSpPr>
              <a:spLocks/>
            </p:cNvSpPr>
            <p:nvPr/>
          </p:nvSpPr>
          <p:spPr bwMode="auto">
            <a:xfrm>
              <a:off x="3971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2" name="Полилиния 135"/>
            <p:cNvSpPr>
              <a:spLocks/>
            </p:cNvSpPr>
            <p:nvPr/>
          </p:nvSpPr>
          <p:spPr bwMode="auto">
            <a:xfrm>
              <a:off x="3981" y="3596"/>
              <a:ext cx="305" cy="481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3" name="Полилиния 136"/>
            <p:cNvSpPr>
              <a:spLocks/>
            </p:cNvSpPr>
            <p:nvPr/>
          </p:nvSpPr>
          <p:spPr bwMode="auto">
            <a:xfrm>
              <a:off x="4252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4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5" name="Полилиния 138"/>
            <p:cNvSpPr>
              <a:spLocks/>
            </p:cNvSpPr>
            <p:nvPr/>
          </p:nvSpPr>
          <p:spPr bwMode="auto">
            <a:xfrm>
              <a:off x="4252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6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7" name="Полилиния 140"/>
            <p:cNvSpPr>
              <a:spLocks/>
            </p:cNvSpPr>
            <p:nvPr/>
          </p:nvSpPr>
          <p:spPr bwMode="auto">
            <a:xfrm>
              <a:off x="3990" y="1381"/>
              <a:ext cx="275" cy="429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8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3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9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0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1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7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2" name="Полилиния 145"/>
            <p:cNvSpPr>
              <a:spLocks/>
            </p:cNvSpPr>
            <p:nvPr/>
          </p:nvSpPr>
          <p:spPr bwMode="auto">
            <a:xfrm>
              <a:off x="4252" y="1765"/>
              <a:ext cx="275" cy="450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3" name="Полилиния 146"/>
            <p:cNvSpPr>
              <a:spLocks/>
            </p:cNvSpPr>
            <p:nvPr/>
          </p:nvSpPr>
          <p:spPr bwMode="auto">
            <a:xfrm>
              <a:off x="4252" y="2407"/>
              <a:ext cx="272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4" name="Полилиния 147"/>
            <p:cNvSpPr>
              <a:spLocks/>
            </p:cNvSpPr>
            <p:nvPr/>
          </p:nvSpPr>
          <p:spPr bwMode="auto">
            <a:xfrm>
              <a:off x="4364" y="2648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5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6" name="Полилиния 149"/>
            <p:cNvSpPr>
              <a:spLocks/>
            </p:cNvSpPr>
            <p:nvPr/>
          </p:nvSpPr>
          <p:spPr bwMode="auto">
            <a:xfrm>
              <a:off x="4269" y="3622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7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8" name="Полилиния 151"/>
            <p:cNvSpPr>
              <a:spLocks/>
            </p:cNvSpPr>
            <p:nvPr/>
          </p:nvSpPr>
          <p:spPr bwMode="auto">
            <a:xfrm>
              <a:off x="4010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9" name="Полилиния 152"/>
            <p:cNvSpPr>
              <a:spLocks/>
            </p:cNvSpPr>
            <p:nvPr/>
          </p:nvSpPr>
          <p:spPr bwMode="auto">
            <a:xfrm>
              <a:off x="4226" y="1607"/>
              <a:ext cx="60" cy="2470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pSp>
        <p:nvGrpSpPr>
          <p:cNvPr id="90" name="Группа 69"/>
          <p:cNvGrpSpPr>
            <a:grpSpLocks noChangeAspect="1"/>
          </p:cNvGrpSpPr>
          <p:nvPr/>
        </p:nvGrpSpPr>
        <p:grpSpPr bwMode="auto">
          <a:xfrm>
            <a:off x="10895013" y="1249363"/>
            <a:ext cx="1254125" cy="3344862"/>
            <a:chOff x="3124" y="236"/>
            <a:chExt cx="1443" cy="3848"/>
          </a:xfrm>
        </p:grpSpPr>
        <p:sp>
          <p:nvSpPr>
            <p:cNvPr id="91" name="Полилиния 70"/>
            <p:cNvSpPr>
              <a:spLocks/>
            </p:cNvSpPr>
            <p:nvPr/>
          </p:nvSpPr>
          <p:spPr bwMode="auto">
            <a:xfrm>
              <a:off x="3858" y="1801"/>
              <a:ext cx="29" cy="1346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2" name="Полилиния 71"/>
            <p:cNvSpPr>
              <a:spLocks/>
            </p:cNvSpPr>
            <p:nvPr/>
          </p:nvSpPr>
          <p:spPr bwMode="auto">
            <a:xfrm>
              <a:off x="3679" y="2552"/>
              <a:ext cx="161" cy="247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3" name="Полилиния 72"/>
            <p:cNvSpPr>
              <a:spLocks/>
            </p:cNvSpPr>
            <p:nvPr/>
          </p:nvSpPr>
          <p:spPr bwMode="auto">
            <a:xfrm>
              <a:off x="3889" y="2342"/>
              <a:ext cx="161" cy="248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4" name="Полилиния 73"/>
            <p:cNvSpPr>
              <a:spLocks/>
            </p:cNvSpPr>
            <p:nvPr/>
          </p:nvSpPr>
          <p:spPr bwMode="auto">
            <a:xfrm>
              <a:off x="3679" y="2844"/>
              <a:ext cx="161" cy="254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5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6" name="Полилиния 75"/>
            <p:cNvSpPr>
              <a:spLocks/>
            </p:cNvSpPr>
            <p:nvPr/>
          </p:nvSpPr>
          <p:spPr bwMode="auto">
            <a:xfrm>
              <a:off x="3889" y="2966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7" name="Полилиния 76"/>
            <p:cNvSpPr>
              <a:spLocks/>
            </p:cNvSpPr>
            <p:nvPr/>
          </p:nvSpPr>
          <p:spPr bwMode="auto">
            <a:xfrm>
              <a:off x="3679" y="2219"/>
              <a:ext cx="161" cy="254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8" name="Полилиния 77"/>
            <p:cNvSpPr>
              <a:spLocks/>
            </p:cNvSpPr>
            <p:nvPr/>
          </p:nvSpPr>
          <p:spPr bwMode="auto">
            <a:xfrm>
              <a:off x="3889" y="2011"/>
              <a:ext cx="161" cy="252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9" name="Полилиния 78"/>
            <p:cNvSpPr>
              <a:spLocks/>
            </p:cNvSpPr>
            <p:nvPr/>
          </p:nvSpPr>
          <p:spPr bwMode="auto">
            <a:xfrm>
              <a:off x="3679" y="1903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0" name="Полилиния 79"/>
            <p:cNvSpPr>
              <a:spLocks/>
            </p:cNvSpPr>
            <p:nvPr/>
          </p:nvSpPr>
          <p:spPr bwMode="auto">
            <a:xfrm>
              <a:off x="3679" y="1608"/>
              <a:ext cx="161" cy="252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1" name="Полилиния 80"/>
            <p:cNvSpPr>
              <a:spLocks/>
            </p:cNvSpPr>
            <p:nvPr/>
          </p:nvSpPr>
          <p:spPr bwMode="auto">
            <a:xfrm>
              <a:off x="3889" y="1695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2" name="Полилиния 81"/>
            <p:cNvSpPr>
              <a:spLocks/>
            </p:cNvSpPr>
            <p:nvPr/>
          </p:nvSpPr>
          <p:spPr bwMode="auto">
            <a:xfrm>
              <a:off x="3360" y="486"/>
              <a:ext cx="22" cy="1048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3" name="Полилиния 82"/>
            <p:cNvSpPr>
              <a:spLocks/>
            </p:cNvSpPr>
            <p:nvPr/>
          </p:nvSpPr>
          <p:spPr bwMode="auto">
            <a:xfrm>
              <a:off x="3221" y="1049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4" name="Полилиния 83"/>
            <p:cNvSpPr>
              <a:spLocks/>
            </p:cNvSpPr>
            <p:nvPr/>
          </p:nvSpPr>
          <p:spPr bwMode="auto">
            <a:xfrm>
              <a:off x="3385" y="884"/>
              <a:ext cx="124" cy="197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5" name="Полилиния 84"/>
            <p:cNvSpPr>
              <a:spLocks/>
            </p:cNvSpPr>
            <p:nvPr/>
          </p:nvSpPr>
          <p:spPr bwMode="auto">
            <a:xfrm>
              <a:off x="3221" y="1277"/>
              <a:ext cx="126" cy="195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6" name="Полилиния 85"/>
            <p:cNvSpPr>
              <a:spLocks/>
            </p:cNvSpPr>
            <p:nvPr/>
          </p:nvSpPr>
          <p:spPr bwMode="auto">
            <a:xfrm>
              <a:off x="3385" y="1114"/>
              <a:ext cx="124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7" name="Полилиния 86"/>
            <p:cNvSpPr>
              <a:spLocks/>
            </p:cNvSpPr>
            <p:nvPr/>
          </p:nvSpPr>
          <p:spPr bwMode="auto">
            <a:xfrm>
              <a:off x="3385" y="1372"/>
              <a:ext cx="124" cy="195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8" name="Полилиния 87"/>
            <p:cNvSpPr>
              <a:spLocks/>
            </p:cNvSpPr>
            <p:nvPr/>
          </p:nvSpPr>
          <p:spPr bwMode="auto">
            <a:xfrm>
              <a:off x="3221" y="793"/>
              <a:ext cx="126" cy="195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9" name="Полилиния 88"/>
            <p:cNvSpPr>
              <a:spLocks/>
            </p:cNvSpPr>
            <p:nvPr/>
          </p:nvSpPr>
          <p:spPr bwMode="auto">
            <a:xfrm>
              <a:off x="3385" y="630"/>
              <a:ext cx="124" cy="195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0" name="Полилиния 89"/>
            <p:cNvSpPr>
              <a:spLocks/>
            </p:cNvSpPr>
            <p:nvPr/>
          </p:nvSpPr>
          <p:spPr bwMode="auto">
            <a:xfrm>
              <a:off x="3221" y="545"/>
              <a:ext cx="126" cy="197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1" name="Полилиния 90"/>
            <p:cNvSpPr>
              <a:spLocks/>
            </p:cNvSpPr>
            <p:nvPr/>
          </p:nvSpPr>
          <p:spPr bwMode="auto">
            <a:xfrm>
              <a:off x="3221" y="316"/>
              <a:ext cx="126" cy="195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2" name="Полилиния 91"/>
            <p:cNvSpPr>
              <a:spLocks/>
            </p:cNvSpPr>
            <p:nvPr/>
          </p:nvSpPr>
          <p:spPr bwMode="auto">
            <a:xfrm>
              <a:off x="3385" y="386"/>
              <a:ext cx="124" cy="192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3" name="Полилиния 92"/>
            <p:cNvSpPr>
              <a:spLocks/>
            </p:cNvSpPr>
            <p:nvPr/>
          </p:nvSpPr>
          <p:spPr bwMode="auto">
            <a:xfrm>
              <a:off x="3124" y="1061"/>
              <a:ext cx="265" cy="1242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4" name="Полилиния 93"/>
            <p:cNvSpPr>
              <a:spLocks/>
            </p:cNvSpPr>
            <p:nvPr/>
          </p:nvSpPr>
          <p:spPr bwMode="auto">
            <a:xfrm>
              <a:off x="3738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5" name="Полилиния 94"/>
            <p:cNvSpPr>
              <a:spLocks/>
            </p:cNvSpPr>
            <p:nvPr/>
          </p:nvSpPr>
          <p:spPr bwMode="auto">
            <a:xfrm>
              <a:off x="3248" y="2924"/>
              <a:ext cx="360" cy="559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6" name="Полилиния 95"/>
            <p:cNvSpPr>
              <a:spLocks/>
            </p:cNvSpPr>
            <p:nvPr/>
          </p:nvSpPr>
          <p:spPr bwMode="auto">
            <a:xfrm>
              <a:off x="3323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7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8" name="Полилиния 97"/>
            <p:cNvSpPr>
              <a:spLocks/>
            </p:cNvSpPr>
            <p:nvPr/>
          </p:nvSpPr>
          <p:spPr bwMode="auto">
            <a:xfrm>
              <a:off x="3712" y="388"/>
              <a:ext cx="119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9" name="Полилиния 98"/>
            <p:cNvSpPr>
              <a:spLocks/>
            </p:cNvSpPr>
            <p:nvPr/>
          </p:nvSpPr>
          <p:spPr bwMode="auto">
            <a:xfrm>
              <a:off x="3626" y="1757"/>
              <a:ext cx="252" cy="499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0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1" name="Полилиния 100"/>
            <p:cNvSpPr>
              <a:spLocks/>
            </p:cNvSpPr>
            <p:nvPr/>
          </p:nvSpPr>
          <p:spPr bwMode="auto">
            <a:xfrm>
              <a:off x="3608" y="3016"/>
              <a:ext cx="256" cy="499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2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3" name="Полилиния 102"/>
            <p:cNvSpPr>
              <a:spLocks/>
            </p:cNvSpPr>
            <p:nvPr/>
          </p:nvSpPr>
          <p:spPr bwMode="auto">
            <a:xfrm>
              <a:off x="3329" y="1527"/>
              <a:ext cx="256" cy="497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4" name="Полилиния 103"/>
            <p:cNvSpPr>
              <a:spLocks/>
            </p:cNvSpPr>
            <p:nvPr/>
          </p:nvSpPr>
          <p:spPr bwMode="auto">
            <a:xfrm>
              <a:off x="3341" y="1536"/>
              <a:ext cx="126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5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59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6" name="Полилиния 105"/>
            <p:cNvSpPr>
              <a:spLocks/>
            </p:cNvSpPr>
            <p:nvPr/>
          </p:nvSpPr>
          <p:spPr bwMode="auto">
            <a:xfrm>
              <a:off x="3615" y="1863"/>
              <a:ext cx="356" cy="561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7" name="Полилиния 106"/>
            <p:cNvSpPr>
              <a:spLocks/>
            </p:cNvSpPr>
            <p:nvPr/>
          </p:nvSpPr>
          <p:spPr bwMode="auto">
            <a:xfrm>
              <a:off x="3586" y="2462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8" name="Полилиния 107"/>
            <p:cNvSpPr>
              <a:spLocks/>
            </p:cNvSpPr>
            <p:nvPr/>
          </p:nvSpPr>
          <p:spPr bwMode="auto">
            <a:xfrm>
              <a:off x="3592" y="3096"/>
              <a:ext cx="351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9" name="Полилиния 108"/>
            <p:cNvSpPr>
              <a:spLocks/>
            </p:cNvSpPr>
            <p:nvPr/>
          </p:nvSpPr>
          <p:spPr bwMode="auto">
            <a:xfrm>
              <a:off x="3245" y="1604"/>
              <a:ext cx="356" cy="553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0" name="Полилиния 109"/>
            <p:cNvSpPr>
              <a:spLocks/>
            </p:cNvSpPr>
            <p:nvPr/>
          </p:nvSpPr>
          <p:spPr bwMode="auto">
            <a:xfrm>
              <a:off x="3632" y="1138"/>
              <a:ext cx="354" cy="557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1" name="Полилиния 110"/>
            <p:cNvSpPr>
              <a:spLocks/>
            </p:cNvSpPr>
            <p:nvPr/>
          </p:nvSpPr>
          <p:spPr bwMode="auto">
            <a:xfrm>
              <a:off x="3245" y="895"/>
              <a:ext cx="356" cy="559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2" name="Полилиния 111"/>
            <p:cNvSpPr>
              <a:spLocks/>
            </p:cNvSpPr>
            <p:nvPr/>
          </p:nvSpPr>
          <p:spPr bwMode="auto">
            <a:xfrm>
              <a:off x="3228" y="236"/>
              <a:ext cx="358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3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0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4" name="Полилиния 113"/>
            <p:cNvSpPr>
              <a:spLocks/>
            </p:cNvSpPr>
            <p:nvPr/>
          </p:nvSpPr>
          <p:spPr bwMode="auto">
            <a:xfrm>
              <a:off x="3635" y="1863"/>
              <a:ext cx="301" cy="552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5" name="Полилиния 114"/>
            <p:cNvSpPr>
              <a:spLocks/>
            </p:cNvSpPr>
            <p:nvPr/>
          </p:nvSpPr>
          <p:spPr bwMode="auto">
            <a:xfrm>
              <a:off x="3654" y="1156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6" name="Полилиния 115"/>
            <p:cNvSpPr>
              <a:spLocks/>
            </p:cNvSpPr>
            <p:nvPr/>
          </p:nvSpPr>
          <p:spPr bwMode="auto">
            <a:xfrm>
              <a:off x="3621" y="495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7" name="Полилиния 116"/>
            <p:cNvSpPr>
              <a:spLocks/>
            </p:cNvSpPr>
            <p:nvPr/>
          </p:nvSpPr>
          <p:spPr bwMode="auto">
            <a:xfrm>
              <a:off x="3265" y="273"/>
              <a:ext cx="320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8" name="Полилиния 117"/>
            <p:cNvSpPr>
              <a:spLocks/>
            </p:cNvSpPr>
            <p:nvPr/>
          </p:nvSpPr>
          <p:spPr bwMode="auto">
            <a:xfrm>
              <a:off x="3279" y="915"/>
              <a:ext cx="320" cy="530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9" name="Полилиния 118"/>
            <p:cNvSpPr>
              <a:spLocks/>
            </p:cNvSpPr>
            <p:nvPr/>
          </p:nvSpPr>
          <p:spPr bwMode="auto">
            <a:xfrm>
              <a:off x="3288" y="1626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0" name="Полилиния 119"/>
            <p:cNvSpPr>
              <a:spLocks/>
            </p:cNvSpPr>
            <p:nvPr/>
          </p:nvSpPr>
          <p:spPr bwMode="auto">
            <a:xfrm>
              <a:off x="3290" y="2278"/>
              <a:ext cx="311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1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2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2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2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3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9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4" name="Полилиния 123"/>
            <p:cNvSpPr>
              <a:spLocks/>
            </p:cNvSpPr>
            <p:nvPr/>
          </p:nvSpPr>
          <p:spPr bwMode="auto">
            <a:xfrm>
              <a:off x="4061" y="1281"/>
              <a:ext cx="194" cy="384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5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6" name="Полилиния 125"/>
            <p:cNvSpPr>
              <a:spLocks/>
            </p:cNvSpPr>
            <p:nvPr/>
          </p:nvSpPr>
          <p:spPr bwMode="auto">
            <a:xfrm>
              <a:off x="4039" y="2484"/>
              <a:ext cx="221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7" name="Полилиния 126"/>
            <p:cNvSpPr>
              <a:spLocks/>
            </p:cNvSpPr>
            <p:nvPr/>
          </p:nvSpPr>
          <p:spPr bwMode="auto">
            <a:xfrm>
              <a:off x="4050" y="2491"/>
              <a:ext cx="111" cy="360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8" name="Полилиния 127"/>
            <p:cNvSpPr>
              <a:spLocks/>
            </p:cNvSpPr>
            <p:nvPr/>
          </p:nvSpPr>
          <p:spPr bwMode="auto">
            <a:xfrm>
              <a:off x="4050" y="3545"/>
              <a:ext cx="221" cy="427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9" name="Полилиния 128"/>
            <p:cNvSpPr>
              <a:spLocks/>
            </p:cNvSpPr>
            <p:nvPr/>
          </p:nvSpPr>
          <p:spPr bwMode="auto">
            <a:xfrm>
              <a:off x="4067" y="3556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0" name="Полилиния 129"/>
            <p:cNvSpPr>
              <a:spLocks/>
            </p:cNvSpPr>
            <p:nvPr/>
          </p:nvSpPr>
          <p:spPr bwMode="auto">
            <a:xfrm>
              <a:off x="4269" y="2322"/>
              <a:ext cx="217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1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6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2" name="Полилиния 131"/>
            <p:cNvSpPr>
              <a:spLocks/>
            </p:cNvSpPr>
            <p:nvPr/>
          </p:nvSpPr>
          <p:spPr bwMode="auto">
            <a:xfrm>
              <a:off x="4253" y="2955"/>
              <a:ext cx="305" cy="480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3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4" name="Полилиния 133"/>
            <p:cNvSpPr>
              <a:spLocks/>
            </p:cNvSpPr>
            <p:nvPr/>
          </p:nvSpPr>
          <p:spPr bwMode="auto">
            <a:xfrm>
              <a:off x="4262" y="3591"/>
              <a:ext cx="305" cy="478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5" name="Полилиния 134"/>
            <p:cNvSpPr>
              <a:spLocks/>
            </p:cNvSpPr>
            <p:nvPr/>
          </p:nvSpPr>
          <p:spPr bwMode="auto">
            <a:xfrm>
              <a:off x="3972" y="3122"/>
              <a:ext cx="305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6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7" name="Полилиния 136"/>
            <p:cNvSpPr>
              <a:spLocks/>
            </p:cNvSpPr>
            <p:nvPr/>
          </p:nvSpPr>
          <p:spPr bwMode="auto">
            <a:xfrm>
              <a:off x="4253" y="2386"/>
              <a:ext cx="305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8" name="Полилиния 137"/>
            <p:cNvSpPr>
              <a:spLocks/>
            </p:cNvSpPr>
            <p:nvPr/>
          </p:nvSpPr>
          <p:spPr bwMode="auto">
            <a:xfrm>
              <a:off x="3950" y="1945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9" name="Полилиния 138"/>
            <p:cNvSpPr>
              <a:spLocks/>
            </p:cNvSpPr>
            <p:nvPr/>
          </p:nvSpPr>
          <p:spPr bwMode="auto">
            <a:xfrm>
              <a:off x="4253" y="1746"/>
              <a:ext cx="305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0" name="Полилиния 139"/>
            <p:cNvSpPr>
              <a:spLocks/>
            </p:cNvSpPr>
            <p:nvPr/>
          </p:nvSpPr>
          <p:spPr bwMode="auto">
            <a:xfrm>
              <a:off x="4247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1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7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2" name="Полилиния 141"/>
            <p:cNvSpPr>
              <a:spLocks/>
            </p:cNvSpPr>
            <p:nvPr/>
          </p:nvSpPr>
          <p:spPr bwMode="auto">
            <a:xfrm>
              <a:off x="3993" y="2577"/>
              <a:ext cx="259" cy="473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3" name="Полилиния 142"/>
            <p:cNvSpPr>
              <a:spLocks/>
            </p:cNvSpPr>
            <p:nvPr/>
          </p:nvSpPr>
          <p:spPr bwMode="auto">
            <a:xfrm>
              <a:off x="3979" y="1962"/>
              <a:ext cx="258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4" name="Полилиния 143"/>
            <p:cNvSpPr>
              <a:spLocks/>
            </p:cNvSpPr>
            <p:nvPr/>
          </p:nvSpPr>
          <p:spPr bwMode="auto">
            <a:xfrm>
              <a:off x="4019" y="1388"/>
              <a:ext cx="228" cy="420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5" name="Полилиния 144"/>
            <p:cNvSpPr>
              <a:spLocks/>
            </p:cNvSpPr>
            <p:nvPr/>
          </p:nvSpPr>
          <p:spPr bwMode="auto">
            <a:xfrm>
              <a:off x="4247" y="1240"/>
              <a:ext cx="276" cy="447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6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7" name="Полилиния 146"/>
            <p:cNvSpPr>
              <a:spLocks/>
            </p:cNvSpPr>
            <p:nvPr/>
          </p:nvSpPr>
          <p:spPr bwMode="auto">
            <a:xfrm>
              <a:off x="4253" y="2407"/>
              <a:ext cx="270" cy="440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8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4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9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0" name="Полилиния 149"/>
            <p:cNvSpPr>
              <a:spLocks/>
            </p:cNvSpPr>
            <p:nvPr/>
          </p:nvSpPr>
          <p:spPr bwMode="auto">
            <a:xfrm>
              <a:off x="4269" y="3620"/>
              <a:ext cx="267" cy="442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1" name="Полилиния 150"/>
            <p:cNvSpPr>
              <a:spLocks/>
            </p:cNvSpPr>
            <p:nvPr/>
          </p:nvSpPr>
          <p:spPr bwMode="auto">
            <a:xfrm>
              <a:off x="4003" y="3100"/>
              <a:ext cx="259" cy="471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2" name="Полилиния 151"/>
            <p:cNvSpPr>
              <a:spLocks/>
            </p:cNvSpPr>
            <p:nvPr/>
          </p:nvSpPr>
          <p:spPr bwMode="auto">
            <a:xfrm>
              <a:off x="4010" y="3609"/>
              <a:ext cx="259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3" name="Полилиния 152"/>
            <p:cNvSpPr>
              <a:spLocks/>
            </p:cNvSpPr>
            <p:nvPr/>
          </p:nvSpPr>
          <p:spPr bwMode="auto">
            <a:xfrm>
              <a:off x="4227" y="1606"/>
              <a:ext cx="58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pSp>
        <p:nvGrpSpPr>
          <p:cNvPr id="174" name="Группа 69"/>
          <p:cNvGrpSpPr>
            <a:grpSpLocks noChangeAspect="1"/>
          </p:cNvGrpSpPr>
          <p:nvPr/>
        </p:nvGrpSpPr>
        <p:grpSpPr bwMode="auto">
          <a:xfrm>
            <a:off x="9086850" y="2736850"/>
            <a:ext cx="906463" cy="2416175"/>
            <a:chOff x="3124" y="236"/>
            <a:chExt cx="1443" cy="3848"/>
          </a:xfrm>
        </p:grpSpPr>
        <p:sp>
          <p:nvSpPr>
            <p:cNvPr id="175" name="Полилиния 70"/>
            <p:cNvSpPr>
              <a:spLocks/>
            </p:cNvSpPr>
            <p:nvPr/>
          </p:nvSpPr>
          <p:spPr bwMode="auto">
            <a:xfrm>
              <a:off x="3991" y="494"/>
              <a:ext cx="28" cy="1345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6" name="Полилиния 71"/>
            <p:cNvSpPr>
              <a:spLocks/>
            </p:cNvSpPr>
            <p:nvPr/>
          </p:nvSpPr>
          <p:spPr bwMode="auto">
            <a:xfrm>
              <a:off x="3811" y="1217"/>
              <a:ext cx="162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7" name="Полилиния 72"/>
            <p:cNvSpPr>
              <a:spLocks/>
            </p:cNvSpPr>
            <p:nvPr/>
          </p:nvSpPr>
          <p:spPr bwMode="auto">
            <a:xfrm>
              <a:off x="4021" y="1007"/>
              <a:ext cx="162" cy="248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8" name="Полилиния 73"/>
            <p:cNvSpPr>
              <a:spLocks/>
            </p:cNvSpPr>
            <p:nvPr/>
          </p:nvSpPr>
          <p:spPr bwMode="auto">
            <a:xfrm>
              <a:off x="3811" y="1510"/>
              <a:ext cx="162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9" name="Полилиния 74"/>
            <p:cNvSpPr>
              <a:spLocks/>
            </p:cNvSpPr>
            <p:nvPr/>
          </p:nvSpPr>
          <p:spPr bwMode="auto">
            <a:xfrm>
              <a:off x="4021" y="1300"/>
              <a:ext cx="162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80" name="Полилиния 75"/>
            <p:cNvSpPr>
              <a:spLocks/>
            </p:cNvSpPr>
            <p:nvPr/>
          </p:nvSpPr>
          <p:spPr bwMode="auto">
            <a:xfrm>
              <a:off x="4021" y="1632"/>
              <a:ext cx="162" cy="253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81" name="Полилиния 76"/>
            <p:cNvSpPr>
              <a:spLocks/>
            </p:cNvSpPr>
            <p:nvPr/>
          </p:nvSpPr>
          <p:spPr bwMode="auto">
            <a:xfrm>
              <a:off x="3811" y="886"/>
              <a:ext cx="162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82" name="Полилиния 77"/>
            <p:cNvSpPr>
              <a:spLocks/>
            </p:cNvSpPr>
            <p:nvPr/>
          </p:nvSpPr>
          <p:spPr bwMode="auto">
            <a:xfrm>
              <a:off x="4021" y="676"/>
              <a:ext cx="162" cy="253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83" name="Полилиния 78"/>
            <p:cNvSpPr>
              <a:spLocks/>
            </p:cNvSpPr>
            <p:nvPr/>
          </p:nvSpPr>
          <p:spPr bwMode="auto">
            <a:xfrm>
              <a:off x="3811" y="570"/>
              <a:ext cx="162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84" name="Полилиния 79"/>
            <p:cNvSpPr>
              <a:spLocks/>
            </p:cNvSpPr>
            <p:nvPr/>
          </p:nvSpPr>
          <p:spPr bwMode="auto">
            <a:xfrm>
              <a:off x="3811" y="274"/>
              <a:ext cx="162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85" name="Полилиния 80"/>
            <p:cNvSpPr>
              <a:spLocks/>
            </p:cNvSpPr>
            <p:nvPr/>
          </p:nvSpPr>
          <p:spPr bwMode="auto">
            <a:xfrm>
              <a:off x="4021" y="360"/>
              <a:ext cx="162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86" name="Полилиния 81"/>
            <p:cNvSpPr>
              <a:spLocks/>
            </p:cNvSpPr>
            <p:nvPr/>
          </p:nvSpPr>
          <p:spPr bwMode="auto">
            <a:xfrm>
              <a:off x="3359" y="486"/>
              <a:ext cx="23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87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5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88" name="Полилиния 83"/>
            <p:cNvSpPr>
              <a:spLocks/>
            </p:cNvSpPr>
            <p:nvPr/>
          </p:nvSpPr>
          <p:spPr bwMode="auto">
            <a:xfrm>
              <a:off x="3387" y="886"/>
              <a:ext cx="121" cy="195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89" name="Полилиния 84"/>
            <p:cNvSpPr>
              <a:spLocks/>
            </p:cNvSpPr>
            <p:nvPr/>
          </p:nvSpPr>
          <p:spPr bwMode="auto">
            <a:xfrm>
              <a:off x="3220" y="1278"/>
              <a:ext cx="126" cy="195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90" name="Полилиния 85"/>
            <p:cNvSpPr>
              <a:spLocks/>
            </p:cNvSpPr>
            <p:nvPr/>
          </p:nvSpPr>
          <p:spPr bwMode="auto">
            <a:xfrm>
              <a:off x="3387" y="1113"/>
              <a:ext cx="121" cy="195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91" name="Полилиния 86"/>
            <p:cNvSpPr>
              <a:spLocks/>
            </p:cNvSpPr>
            <p:nvPr/>
          </p:nvSpPr>
          <p:spPr bwMode="auto">
            <a:xfrm>
              <a:off x="3387" y="1371"/>
              <a:ext cx="121" cy="197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92" name="Полилиния 87"/>
            <p:cNvSpPr>
              <a:spLocks/>
            </p:cNvSpPr>
            <p:nvPr/>
          </p:nvSpPr>
          <p:spPr bwMode="auto">
            <a:xfrm>
              <a:off x="3220" y="792"/>
              <a:ext cx="126" cy="197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93" name="Полилиния 88"/>
            <p:cNvSpPr>
              <a:spLocks/>
            </p:cNvSpPr>
            <p:nvPr/>
          </p:nvSpPr>
          <p:spPr bwMode="auto">
            <a:xfrm>
              <a:off x="3387" y="630"/>
              <a:ext cx="121" cy="195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94" name="Полилиния 89"/>
            <p:cNvSpPr>
              <a:spLocks/>
            </p:cNvSpPr>
            <p:nvPr/>
          </p:nvSpPr>
          <p:spPr bwMode="auto">
            <a:xfrm>
              <a:off x="3220" y="544"/>
              <a:ext cx="126" cy="197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95" name="Полилиния 90"/>
            <p:cNvSpPr>
              <a:spLocks/>
            </p:cNvSpPr>
            <p:nvPr/>
          </p:nvSpPr>
          <p:spPr bwMode="auto">
            <a:xfrm>
              <a:off x="3220" y="317"/>
              <a:ext cx="126" cy="195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96" name="Полилиния 91"/>
            <p:cNvSpPr>
              <a:spLocks/>
            </p:cNvSpPr>
            <p:nvPr/>
          </p:nvSpPr>
          <p:spPr bwMode="auto">
            <a:xfrm>
              <a:off x="3387" y="385"/>
              <a:ext cx="121" cy="192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97" name="Полилиния 92"/>
            <p:cNvSpPr>
              <a:spLocks/>
            </p:cNvSpPr>
            <p:nvPr/>
          </p:nvSpPr>
          <p:spPr bwMode="auto">
            <a:xfrm>
              <a:off x="3124" y="1063"/>
              <a:ext cx="263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98" name="Полилиния 94"/>
            <p:cNvSpPr>
              <a:spLocks/>
            </p:cNvSpPr>
            <p:nvPr/>
          </p:nvSpPr>
          <p:spPr bwMode="auto">
            <a:xfrm>
              <a:off x="3248" y="2924"/>
              <a:ext cx="361" cy="561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99" name="Полилиния 95"/>
            <p:cNvSpPr>
              <a:spLocks/>
            </p:cNvSpPr>
            <p:nvPr/>
          </p:nvSpPr>
          <p:spPr bwMode="auto">
            <a:xfrm>
              <a:off x="3324" y="2992"/>
              <a:ext cx="306" cy="521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00" name="Полилиния 96"/>
            <p:cNvSpPr>
              <a:spLocks/>
            </p:cNvSpPr>
            <p:nvPr/>
          </p:nvSpPr>
          <p:spPr bwMode="auto">
            <a:xfrm>
              <a:off x="3609" y="375"/>
              <a:ext cx="232" cy="445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01" name="Полилиния 97"/>
            <p:cNvSpPr>
              <a:spLocks/>
            </p:cNvSpPr>
            <p:nvPr/>
          </p:nvSpPr>
          <p:spPr bwMode="auto">
            <a:xfrm>
              <a:off x="3713" y="388"/>
              <a:ext cx="116" cy="369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02" name="Полилиния 98"/>
            <p:cNvSpPr>
              <a:spLocks/>
            </p:cNvSpPr>
            <p:nvPr/>
          </p:nvSpPr>
          <p:spPr bwMode="auto">
            <a:xfrm>
              <a:off x="3627" y="1758"/>
              <a:ext cx="253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03" name="Полилиния 99"/>
            <p:cNvSpPr>
              <a:spLocks/>
            </p:cNvSpPr>
            <p:nvPr/>
          </p:nvSpPr>
          <p:spPr bwMode="auto">
            <a:xfrm>
              <a:off x="3741" y="1766"/>
              <a:ext cx="126" cy="417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04" name="Полилиния 100"/>
            <p:cNvSpPr>
              <a:spLocks/>
            </p:cNvSpPr>
            <p:nvPr/>
          </p:nvSpPr>
          <p:spPr bwMode="auto">
            <a:xfrm>
              <a:off x="3609" y="3017"/>
              <a:ext cx="253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05" name="Полилиния 101"/>
            <p:cNvSpPr>
              <a:spLocks/>
            </p:cNvSpPr>
            <p:nvPr/>
          </p:nvSpPr>
          <p:spPr bwMode="auto">
            <a:xfrm>
              <a:off x="3720" y="3025"/>
              <a:ext cx="129" cy="417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06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07" name="Полилиния 103"/>
            <p:cNvSpPr>
              <a:spLocks/>
            </p:cNvSpPr>
            <p:nvPr/>
          </p:nvSpPr>
          <p:spPr bwMode="auto">
            <a:xfrm>
              <a:off x="3341" y="1538"/>
              <a:ext cx="126" cy="417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08" name="Полилиния 104"/>
            <p:cNvSpPr>
              <a:spLocks/>
            </p:cNvSpPr>
            <p:nvPr/>
          </p:nvSpPr>
          <p:spPr bwMode="auto">
            <a:xfrm>
              <a:off x="3260" y="2271"/>
              <a:ext cx="356" cy="561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09" name="Полилиния 105"/>
            <p:cNvSpPr>
              <a:spLocks/>
            </p:cNvSpPr>
            <p:nvPr/>
          </p:nvSpPr>
          <p:spPr bwMode="auto">
            <a:xfrm>
              <a:off x="3614" y="1864"/>
              <a:ext cx="359" cy="559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10" name="Полилиния 106"/>
            <p:cNvSpPr>
              <a:spLocks/>
            </p:cNvSpPr>
            <p:nvPr/>
          </p:nvSpPr>
          <p:spPr bwMode="auto">
            <a:xfrm>
              <a:off x="3586" y="2463"/>
              <a:ext cx="356" cy="561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11" name="Полилиния 107"/>
            <p:cNvSpPr>
              <a:spLocks/>
            </p:cNvSpPr>
            <p:nvPr/>
          </p:nvSpPr>
          <p:spPr bwMode="auto">
            <a:xfrm>
              <a:off x="3592" y="3095"/>
              <a:ext cx="351" cy="564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12" name="Полилиния 108"/>
            <p:cNvSpPr>
              <a:spLocks/>
            </p:cNvSpPr>
            <p:nvPr/>
          </p:nvSpPr>
          <p:spPr bwMode="auto">
            <a:xfrm>
              <a:off x="3243" y="1604"/>
              <a:ext cx="359" cy="554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13" name="Полилиния 109"/>
            <p:cNvSpPr>
              <a:spLocks/>
            </p:cNvSpPr>
            <p:nvPr/>
          </p:nvSpPr>
          <p:spPr bwMode="auto">
            <a:xfrm>
              <a:off x="3632" y="1139"/>
              <a:ext cx="354" cy="556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14" name="Полилиния 110"/>
            <p:cNvSpPr>
              <a:spLocks/>
            </p:cNvSpPr>
            <p:nvPr/>
          </p:nvSpPr>
          <p:spPr bwMode="auto">
            <a:xfrm>
              <a:off x="3243" y="896"/>
              <a:ext cx="359" cy="559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15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1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16" name="Полилиния 112"/>
            <p:cNvSpPr>
              <a:spLocks/>
            </p:cNvSpPr>
            <p:nvPr/>
          </p:nvSpPr>
          <p:spPr bwMode="auto">
            <a:xfrm>
              <a:off x="3602" y="489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17" name="Полилиния 113"/>
            <p:cNvSpPr>
              <a:spLocks/>
            </p:cNvSpPr>
            <p:nvPr/>
          </p:nvSpPr>
          <p:spPr bwMode="auto">
            <a:xfrm>
              <a:off x="3637" y="1864"/>
              <a:ext cx="298" cy="549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18" name="Полилиния 114"/>
            <p:cNvSpPr>
              <a:spLocks/>
            </p:cNvSpPr>
            <p:nvPr/>
          </p:nvSpPr>
          <p:spPr bwMode="auto">
            <a:xfrm>
              <a:off x="3652" y="1156"/>
              <a:ext cx="301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19" name="Полилиния 115"/>
            <p:cNvSpPr>
              <a:spLocks/>
            </p:cNvSpPr>
            <p:nvPr/>
          </p:nvSpPr>
          <p:spPr bwMode="auto">
            <a:xfrm>
              <a:off x="3619" y="496"/>
              <a:ext cx="270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20" name="Полилиния 116"/>
            <p:cNvSpPr>
              <a:spLocks/>
            </p:cNvSpPr>
            <p:nvPr/>
          </p:nvSpPr>
          <p:spPr bwMode="auto">
            <a:xfrm>
              <a:off x="3266" y="274"/>
              <a:ext cx="318" cy="528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21" name="Полилиния 117"/>
            <p:cNvSpPr>
              <a:spLocks/>
            </p:cNvSpPr>
            <p:nvPr/>
          </p:nvSpPr>
          <p:spPr bwMode="auto">
            <a:xfrm>
              <a:off x="3278" y="916"/>
              <a:ext cx="321" cy="528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22" name="Полилиния 118"/>
            <p:cNvSpPr>
              <a:spLocks/>
            </p:cNvSpPr>
            <p:nvPr/>
          </p:nvSpPr>
          <p:spPr bwMode="auto">
            <a:xfrm>
              <a:off x="3288" y="1624"/>
              <a:ext cx="306" cy="518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23" name="Полилиния 119"/>
            <p:cNvSpPr>
              <a:spLocks/>
            </p:cNvSpPr>
            <p:nvPr/>
          </p:nvSpPr>
          <p:spPr bwMode="auto">
            <a:xfrm>
              <a:off x="3291" y="2276"/>
              <a:ext cx="311" cy="518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24" name="Полилиния 120"/>
            <p:cNvSpPr>
              <a:spLocks/>
            </p:cNvSpPr>
            <p:nvPr/>
          </p:nvSpPr>
          <p:spPr bwMode="auto">
            <a:xfrm>
              <a:off x="3609" y="2438"/>
              <a:ext cx="298" cy="549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25" name="Полилиния 121"/>
            <p:cNvSpPr>
              <a:spLocks/>
            </p:cNvSpPr>
            <p:nvPr/>
          </p:nvSpPr>
          <p:spPr bwMode="auto">
            <a:xfrm>
              <a:off x="3609" y="3088"/>
              <a:ext cx="298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26" name="Полилиния 122"/>
            <p:cNvSpPr>
              <a:spLocks/>
            </p:cNvSpPr>
            <p:nvPr/>
          </p:nvSpPr>
          <p:spPr bwMode="auto">
            <a:xfrm>
              <a:off x="3574" y="752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27" name="Полилиния 123"/>
            <p:cNvSpPr>
              <a:spLocks/>
            </p:cNvSpPr>
            <p:nvPr/>
          </p:nvSpPr>
          <p:spPr bwMode="auto">
            <a:xfrm>
              <a:off x="4062" y="1280"/>
              <a:ext cx="195" cy="384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28" name="Полилиния 124"/>
            <p:cNvSpPr>
              <a:spLocks/>
            </p:cNvSpPr>
            <p:nvPr/>
          </p:nvSpPr>
          <p:spPr bwMode="auto">
            <a:xfrm>
              <a:off x="4069" y="1293"/>
              <a:ext cx="101" cy="316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29" name="Полилиния 125"/>
            <p:cNvSpPr>
              <a:spLocks/>
            </p:cNvSpPr>
            <p:nvPr/>
          </p:nvSpPr>
          <p:spPr bwMode="auto">
            <a:xfrm>
              <a:off x="4039" y="2484"/>
              <a:ext cx="222" cy="427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30" name="Полилиния 126"/>
            <p:cNvSpPr>
              <a:spLocks/>
            </p:cNvSpPr>
            <p:nvPr/>
          </p:nvSpPr>
          <p:spPr bwMode="auto">
            <a:xfrm>
              <a:off x="4049" y="2491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31" name="Полилиния 127"/>
            <p:cNvSpPr>
              <a:spLocks/>
            </p:cNvSpPr>
            <p:nvPr/>
          </p:nvSpPr>
          <p:spPr bwMode="auto">
            <a:xfrm>
              <a:off x="4049" y="3545"/>
              <a:ext cx="222" cy="427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32" name="Полилиния 128"/>
            <p:cNvSpPr>
              <a:spLocks/>
            </p:cNvSpPr>
            <p:nvPr/>
          </p:nvSpPr>
          <p:spPr bwMode="auto">
            <a:xfrm>
              <a:off x="4067" y="3558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33" name="Полилиния 129"/>
            <p:cNvSpPr>
              <a:spLocks/>
            </p:cNvSpPr>
            <p:nvPr/>
          </p:nvSpPr>
          <p:spPr bwMode="auto">
            <a:xfrm>
              <a:off x="4269" y="2322"/>
              <a:ext cx="217" cy="432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34" name="Полилиния 130"/>
            <p:cNvSpPr>
              <a:spLocks/>
            </p:cNvSpPr>
            <p:nvPr/>
          </p:nvSpPr>
          <p:spPr bwMode="auto">
            <a:xfrm>
              <a:off x="4365" y="2332"/>
              <a:ext cx="111" cy="356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35" name="Полилиния 131"/>
            <p:cNvSpPr>
              <a:spLocks/>
            </p:cNvSpPr>
            <p:nvPr/>
          </p:nvSpPr>
          <p:spPr bwMode="auto">
            <a:xfrm>
              <a:off x="4254" y="2954"/>
              <a:ext cx="303" cy="483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36" name="Полилиния 132"/>
            <p:cNvSpPr>
              <a:spLocks/>
            </p:cNvSpPr>
            <p:nvPr/>
          </p:nvSpPr>
          <p:spPr bwMode="auto">
            <a:xfrm>
              <a:off x="3963" y="2577"/>
              <a:ext cx="306" cy="478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37" name="Полилиния 133"/>
            <p:cNvSpPr>
              <a:spLocks/>
            </p:cNvSpPr>
            <p:nvPr/>
          </p:nvSpPr>
          <p:spPr bwMode="auto">
            <a:xfrm>
              <a:off x="4261" y="3591"/>
              <a:ext cx="306" cy="478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38" name="Полилиния 134"/>
            <p:cNvSpPr>
              <a:spLocks/>
            </p:cNvSpPr>
            <p:nvPr/>
          </p:nvSpPr>
          <p:spPr bwMode="auto">
            <a:xfrm>
              <a:off x="3973" y="3123"/>
              <a:ext cx="303" cy="473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39" name="Полилиния 135"/>
            <p:cNvSpPr>
              <a:spLocks/>
            </p:cNvSpPr>
            <p:nvPr/>
          </p:nvSpPr>
          <p:spPr bwMode="auto">
            <a:xfrm>
              <a:off x="3981" y="3596"/>
              <a:ext cx="306" cy="480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40" name="Полилиния 136"/>
            <p:cNvSpPr>
              <a:spLocks/>
            </p:cNvSpPr>
            <p:nvPr/>
          </p:nvSpPr>
          <p:spPr bwMode="auto">
            <a:xfrm>
              <a:off x="4254" y="2385"/>
              <a:ext cx="303" cy="483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41" name="Полилиния 137"/>
            <p:cNvSpPr>
              <a:spLocks/>
            </p:cNvSpPr>
            <p:nvPr/>
          </p:nvSpPr>
          <p:spPr bwMode="auto">
            <a:xfrm>
              <a:off x="3950" y="1945"/>
              <a:ext cx="306" cy="485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42" name="Полилиния 138"/>
            <p:cNvSpPr>
              <a:spLocks/>
            </p:cNvSpPr>
            <p:nvPr/>
          </p:nvSpPr>
          <p:spPr bwMode="auto">
            <a:xfrm>
              <a:off x="4254" y="1748"/>
              <a:ext cx="303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43" name="Полилиния 139"/>
            <p:cNvSpPr>
              <a:spLocks/>
            </p:cNvSpPr>
            <p:nvPr/>
          </p:nvSpPr>
          <p:spPr bwMode="auto">
            <a:xfrm>
              <a:off x="4249" y="1212"/>
              <a:ext cx="306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44" name="Полилиния 140"/>
            <p:cNvSpPr>
              <a:spLocks/>
            </p:cNvSpPr>
            <p:nvPr/>
          </p:nvSpPr>
          <p:spPr bwMode="auto">
            <a:xfrm>
              <a:off x="3991" y="1381"/>
              <a:ext cx="273" cy="427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45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3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46" name="Полилиния 142"/>
            <p:cNvSpPr>
              <a:spLocks/>
            </p:cNvSpPr>
            <p:nvPr/>
          </p:nvSpPr>
          <p:spPr bwMode="auto">
            <a:xfrm>
              <a:off x="3978" y="1963"/>
              <a:ext cx="258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47" name="Полилиния 143"/>
            <p:cNvSpPr>
              <a:spLocks/>
            </p:cNvSpPr>
            <p:nvPr/>
          </p:nvSpPr>
          <p:spPr bwMode="auto">
            <a:xfrm>
              <a:off x="4019" y="1389"/>
              <a:ext cx="230" cy="420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48" name="Полилиния 144"/>
            <p:cNvSpPr>
              <a:spLocks/>
            </p:cNvSpPr>
            <p:nvPr/>
          </p:nvSpPr>
          <p:spPr bwMode="auto">
            <a:xfrm>
              <a:off x="4249" y="1240"/>
              <a:ext cx="275" cy="447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49" name="Полилиния 145"/>
            <p:cNvSpPr>
              <a:spLocks/>
            </p:cNvSpPr>
            <p:nvPr/>
          </p:nvSpPr>
          <p:spPr bwMode="auto">
            <a:xfrm>
              <a:off x="4254" y="1766"/>
              <a:ext cx="273" cy="450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50" name="Полилиния 146"/>
            <p:cNvSpPr>
              <a:spLocks/>
            </p:cNvSpPr>
            <p:nvPr/>
          </p:nvSpPr>
          <p:spPr bwMode="auto">
            <a:xfrm>
              <a:off x="4254" y="2408"/>
              <a:ext cx="270" cy="440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51" name="Полилиния 147"/>
            <p:cNvSpPr>
              <a:spLocks/>
            </p:cNvSpPr>
            <p:nvPr/>
          </p:nvSpPr>
          <p:spPr bwMode="auto">
            <a:xfrm>
              <a:off x="4365" y="2648"/>
              <a:ext cx="0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52" name="Полилиния 148"/>
            <p:cNvSpPr>
              <a:spLocks/>
            </p:cNvSpPr>
            <p:nvPr/>
          </p:nvSpPr>
          <p:spPr bwMode="auto">
            <a:xfrm>
              <a:off x="4261" y="2959"/>
              <a:ext cx="268" cy="445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53" name="Полилиния 149"/>
            <p:cNvSpPr>
              <a:spLocks/>
            </p:cNvSpPr>
            <p:nvPr/>
          </p:nvSpPr>
          <p:spPr bwMode="auto">
            <a:xfrm>
              <a:off x="4269" y="3621"/>
              <a:ext cx="268" cy="440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54" name="Полилиния 150"/>
            <p:cNvSpPr>
              <a:spLocks/>
            </p:cNvSpPr>
            <p:nvPr/>
          </p:nvSpPr>
          <p:spPr bwMode="auto">
            <a:xfrm>
              <a:off x="4001" y="3098"/>
              <a:ext cx="260" cy="473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55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56" name="Полилиния 152"/>
            <p:cNvSpPr>
              <a:spLocks/>
            </p:cNvSpPr>
            <p:nvPr/>
          </p:nvSpPr>
          <p:spPr bwMode="auto">
            <a:xfrm>
              <a:off x="4226" y="1606"/>
              <a:ext cx="61" cy="2470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pSp>
        <p:nvGrpSpPr>
          <p:cNvPr id="257" name="Группа 50"/>
          <p:cNvGrpSpPr>
            <a:grpSpLocks noChangeAspect="1"/>
          </p:cNvGrpSpPr>
          <p:nvPr/>
        </p:nvGrpSpPr>
        <p:grpSpPr bwMode="auto">
          <a:xfrm>
            <a:off x="10514013" y="2438400"/>
            <a:ext cx="1484312" cy="2195513"/>
            <a:chOff x="3369" y="1563"/>
            <a:chExt cx="940" cy="1390"/>
          </a:xfrm>
        </p:grpSpPr>
        <p:sp>
          <p:nvSpPr>
            <p:cNvPr id="258" name="Полилиния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59" name="Полилиния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60" name="Полилиния 53"/>
            <p:cNvSpPr>
              <a:spLocks/>
            </p:cNvSpPr>
            <p:nvPr/>
          </p:nvSpPr>
          <p:spPr bwMode="auto">
            <a:xfrm>
              <a:off x="3636" y="1889"/>
              <a:ext cx="25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61" name="Полилиния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62" name="Полилиния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63" name="Полилиния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64" name="Полилиния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65" name="Полилиния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66" name="Полилиния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67" name="Полилиния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68" name="Полилиния 61"/>
            <p:cNvSpPr>
              <a:spLocks/>
            </p:cNvSpPr>
            <p:nvPr/>
          </p:nvSpPr>
          <p:spPr bwMode="auto">
            <a:xfrm>
              <a:off x="3815" y="2414"/>
              <a:ext cx="63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69" name="Полилиния 62"/>
            <p:cNvSpPr>
              <a:spLocks/>
            </p:cNvSpPr>
            <p:nvPr/>
          </p:nvSpPr>
          <p:spPr bwMode="auto">
            <a:xfrm>
              <a:off x="3679" y="2388"/>
              <a:ext cx="305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70" name="Полилиния 63"/>
            <p:cNvSpPr>
              <a:spLocks/>
            </p:cNvSpPr>
            <p:nvPr/>
          </p:nvSpPr>
          <p:spPr bwMode="auto">
            <a:xfrm>
              <a:off x="3457" y="2073"/>
              <a:ext cx="778" cy="358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chemeClr val="accent6"/>
                </a:solidFill>
                <a:latin typeface="+mn-lt"/>
              </a:endParaRPr>
            </a:p>
          </p:txBody>
        </p:sp>
        <p:sp>
          <p:nvSpPr>
            <p:cNvPr id="271" name="Полилиния 64"/>
            <p:cNvSpPr>
              <a:spLocks/>
            </p:cNvSpPr>
            <p:nvPr/>
          </p:nvSpPr>
          <p:spPr bwMode="auto">
            <a:xfrm>
              <a:off x="3702" y="1828"/>
              <a:ext cx="301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72" name="Полилиния 65"/>
            <p:cNvSpPr>
              <a:spLocks/>
            </p:cNvSpPr>
            <p:nvPr/>
          </p:nvSpPr>
          <p:spPr bwMode="auto">
            <a:xfrm>
              <a:off x="3679" y="2043"/>
              <a:ext cx="312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73" name="Полилиния 66"/>
            <p:cNvSpPr>
              <a:spLocks/>
            </p:cNvSpPr>
            <p:nvPr/>
          </p:nvSpPr>
          <p:spPr bwMode="auto">
            <a:xfrm>
              <a:off x="3665" y="2376"/>
              <a:ext cx="326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74" name="Полилиния 67"/>
            <p:cNvSpPr>
              <a:spLocks/>
            </p:cNvSpPr>
            <p:nvPr/>
          </p:nvSpPr>
          <p:spPr bwMode="auto">
            <a:xfrm>
              <a:off x="3650" y="1563"/>
              <a:ext cx="398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chemeClr val="accent6"/>
                </a:solidFill>
                <a:latin typeface="+mn-lt"/>
              </a:endParaRPr>
            </a:p>
          </p:txBody>
        </p:sp>
        <p:sp>
          <p:nvSpPr>
            <p:cNvPr id="275" name="Полилиния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76" name="Полилиния 69"/>
            <p:cNvSpPr>
              <a:spLocks/>
            </p:cNvSpPr>
            <p:nvPr/>
          </p:nvSpPr>
          <p:spPr bwMode="auto">
            <a:xfrm>
              <a:off x="3780" y="1920"/>
              <a:ext cx="61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77" name="Полилиния 70"/>
            <p:cNvSpPr>
              <a:spLocks/>
            </p:cNvSpPr>
            <p:nvPr/>
          </p:nvSpPr>
          <p:spPr bwMode="auto">
            <a:xfrm>
              <a:off x="3709" y="1948"/>
              <a:ext cx="292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78" name="Полилиния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79" name="Полилиния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80" name="Полилиния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81" name="Полилиния 74"/>
            <p:cNvSpPr>
              <a:spLocks/>
            </p:cNvSpPr>
            <p:nvPr/>
          </p:nvSpPr>
          <p:spPr bwMode="auto">
            <a:xfrm>
              <a:off x="3724" y="2187"/>
              <a:ext cx="104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chemeClr val="accent6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282" name="Полилиния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chemeClr val="accent6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283" name="Полилиния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84" name="Полилиния 77"/>
            <p:cNvSpPr>
              <a:spLocks/>
            </p:cNvSpPr>
            <p:nvPr/>
          </p:nvSpPr>
          <p:spPr bwMode="auto">
            <a:xfrm>
              <a:off x="3835" y="2116"/>
              <a:ext cx="13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85" name="Полилиния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pSp>
        <p:nvGrpSpPr>
          <p:cNvPr id="286" name="Группа 5"/>
          <p:cNvGrpSpPr>
            <a:grpSpLocks noChangeAspect="1"/>
          </p:cNvGrpSpPr>
          <p:nvPr/>
        </p:nvGrpSpPr>
        <p:grpSpPr bwMode="auto">
          <a:xfrm>
            <a:off x="7988300" y="2989263"/>
            <a:ext cx="2439988" cy="3073400"/>
            <a:chOff x="2968" y="1107"/>
            <a:chExt cx="1736" cy="2188"/>
          </a:xfrm>
        </p:grpSpPr>
        <p:sp>
          <p:nvSpPr>
            <p:cNvPr id="287" name="Полилиния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88" name="Овал 7"/>
            <p:cNvSpPr>
              <a:spLocks noChangeArrowheads="1"/>
            </p:cNvSpPr>
            <p:nvPr/>
          </p:nvSpPr>
          <p:spPr bwMode="auto">
            <a:xfrm>
              <a:off x="3226" y="1551"/>
              <a:ext cx="46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89" name="Полилиния 8"/>
            <p:cNvSpPr>
              <a:spLocks/>
            </p:cNvSpPr>
            <p:nvPr/>
          </p:nvSpPr>
          <p:spPr bwMode="auto">
            <a:xfrm>
              <a:off x="3802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90" name="Полилиния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91" name="Полилиния 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92" name="Полилиния 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93" name="Полилиния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94" name="Полилиния 13"/>
            <p:cNvSpPr>
              <a:spLocks/>
            </p:cNvSpPr>
            <p:nvPr/>
          </p:nvSpPr>
          <p:spPr bwMode="auto">
            <a:xfrm>
              <a:off x="3549" y="1495"/>
              <a:ext cx="549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95" name="Полилиния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96" name="Полилиния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97" name="Полилиния 16"/>
            <p:cNvSpPr>
              <a:spLocks/>
            </p:cNvSpPr>
            <p:nvPr/>
          </p:nvSpPr>
          <p:spPr bwMode="auto">
            <a:xfrm>
              <a:off x="3686" y="1665"/>
              <a:ext cx="113" cy="63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98" name="Полилиния 17"/>
            <p:cNvSpPr>
              <a:spLocks/>
            </p:cNvSpPr>
            <p:nvPr/>
          </p:nvSpPr>
          <p:spPr bwMode="auto">
            <a:xfrm>
              <a:off x="3839" y="1665"/>
              <a:ext cx="119" cy="63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99" name="Полилиния 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00" name="Полилиния 19"/>
            <p:cNvSpPr>
              <a:spLocks/>
            </p:cNvSpPr>
            <p:nvPr/>
          </p:nvSpPr>
          <p:spPr bwMode="auto">
            <a:xfrm>
              <a:off x="3661" y="1772"/>
              <a:ext cx="358" cy="53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01" name="Полилиния 20"/>
            <p:cNvSpPr>
              <a:spLocks/>
            </p:cNvSpPr>
            <p:nvPr/>
          </p:nvSpPr>
          <p:spPr bwMode="auto">
            <a:xfrm>
              <a:off x="3957" y="1711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02" name="Полилиния 21"/>
            <p:cNvSpPr>
              <a:spLocks/>
            </p:cNvSpPr>
            <p:nvPr/>
          </p:nvSpPr>
          <p:spPr bwMode="auto">
            <a:xfrm>
              <a:off x="3626" y="1731"/>
              <a:ext cx="86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03" name="Полилиния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04" name="Полилиния 23"/>
            <p:cNvSpPr>
              <a:spLocks/>
            </p:cNvSpPr>
            <p:nvPr/>
          </p:nvSpPr>
          <p:spPr bwMode="auto">
            <a:xfrm>
              <a:off x="3674" y="1334"/>
              <a:ext cx="300" cy="186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05" name="Полилиния 24"/>
            <p:cNvSpPr>
              <a:spLocks/>
            </p:cNvSpPr>
            <p:nvPr/>
          </p:nvSpPr>
          <p:spPr bwMode="auto">
            <a:xfrm>
              <a:off x="3828" y="2019"/>
              <a:ext cx="28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06" name="Полилиния 25"/>
            <p:cNvSpPr>
              <a:spLocks/>
            </p:cNvSpPr>
            <p:nvPr/>
          </p:nvSpPr>
          <p:spPr bwMode="auto">
            <a:xfrm>
              <a:off x="3638" y="2541"/>
              <a:ext cx="443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sp>
        <p:nvSpPr>
          <p:cNvPr id="307" name="Полилиния 52"/>
          <p:cNvSpPr>
            <a:spLocks/>
          </p:cNvSpPr>
          <p:nvPr/>
        </p:nvSpPr>
        <p:spPr bwMode="auto">
          <a:xfrm>
            <a:off x="0" y="5181600"/>
            <a:ext cx="11163300" cy="1676400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grpSp>
        <p:nvGrpSpPr>
          <p:cNvPr id="308" name="Группа 29"/>
          <p:cNvGrpSpPr>
            <a:grpSpLocks noChangeAspect="1"/>
          </p:cNvGrpSpPr>
          <p:nvPr/>
        </p:nvGrpSpPr>
        <p:grpSpPr bwMode="auto">
          <a:xfrm flipH="1">
            <a:off x="9191625" y="4800600"/>
            <a:ext cx="2998788" cy="2082800"/>
            <a:chOff x="2481" y="1188"/>
            <a:chExt cx="2735" cy="1900"/>
          </a:xfrm>
        </p:grpSpPr>
        <p:sp>
          <p:nvSpPr>
            <p:cNvPr id="309" name="Полилиния 30"/>
            <p:cNvSpPr>
              <a:spLocks/>
            </p:cNvSpPr>
            <p:nvPr/>
          </p:nvSpPr>
          <p:spPr bwMode="auto">
            <a:xfrm>
              <a:off x="3337" y="1462"/>
              <a:ext cx="747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10" name="Полилиния 31"/>
            <p:cNvSpPr>
              <a:spLocks/>
            </p:cNvSpPr>
            <p:nvPr/>
          </p:nvSpPr>
          <p:spPr bwMode="auto">
            <a:xfrm>
              <a:off x="3424" y="1551"/>
              <a:ext cx="307" cy="223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11" name="Полилиния 32"/>
            <p:cNvSpPr>
              <a:spLocks/>
            </p:cNvSpPr>
            <p:nvPr/>
          </p:nvSpPr>
          <p:spPr bwMode="auto">
            <a:xfrm>
              <a:off x="3241" y="1662"/>
              <a:ext cx="754" cy="660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12" name="Полилиния 33"/>
            <p:cNvSpPr>
              <a:spLocks/>
            </p:cNvSpPr>
            <p:nvPr/>
          </p:nvSpPr>
          <p:spPr bwMode="auto">
            <a:xfrm>
              <a:off x="2481" y="1188"/>
              <a:ext cx="1055" cy="1313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13" name="Полилиния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14" name="Полилиния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15" name="Полилиния 36"/>
            <p:cNvSpPr>
              <a:spLocks/>
            </p:cNvSpPr>
            <p:nvPr/>
          </p:nvSpPr>
          <p:spPr bwMode="auto">
            <a:xfrm>
              <a:off x="3057" y="1591"/>
              <a:ext cx="227" cy="733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16" name="Полилиния 37"/>
            <p:cNvSpPr>
              <a:spLocks/>
            </p:cNvSpPr>
            <p:nvPr/>
          </p:nvSpPr>
          <p:spPr bwMode="auto">
            <a:xfrm>
              <a:off x="2616" y="1593"/>
              <a:ext cx="148" cy="779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17" name="Полилиния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18" name="Полилиния 39"/>
            <p:cNvSpPr>
              <a:spLocks/>
            </p:cNvSpPr>
            <p:nvPr/>
          </p:nvSpPr>
          <p:spPr bwMode="auto">
            <a:xfrm>
              <a:off x="2674" y="1301"/>
              <a:ext cx="340" cy="287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19" name="Полилиния 40"/>
            <p:cNvSpPr>
              <a:spLocks/>
            </p:cNvSpPr>
            <p:nvPr/>
          </p:nvSpPr>
          <p:spPr bwMode="auto">
            <a:xfrm>
              <a:off x="4079" y="2055"/>
              <a:ext cx="1137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20" name="Полилиния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21" name="Полилиния 42"/>
            <p:cNvSpPr>
              <a:spLocks/>
            </p:cNvSpPr>
            <p:nvPr/>
          </p:nvSpPr>
          <p:spPr bwMode="auto">
            <a:xfrm>
              <a:off x="4472" y="2389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22" name="Полилиния 43"/>
            <p:cNvSpPr>
              <a:spLocks/>
            </p:cNvSpPr>
            <p:nvPr/>
          </p:nvSpPr>
          <p:spPr bwMode="auto">
            <a:xfrm>
              <a:off x="4840" y="2557"/>
              <a:ext cx="132" cy="462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23" name="Полилиния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24" name="Полилиния 45"/>
            <p:cNvSpPr>
              <a:spLocks/>
            </p:cNvSpPr>
            <p:nvPr/>
          </p:nvSpPr>
          <p:spPr bwMode="auto">
            <a:xfrm>
              <a:off x="4950" y="2415"/>
              <a:ext cx="233" cy="647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25" name="Полилиния 46"/>
            <p:cNvSpPr>
              <a:spLocks/>
            </p:cNvSpPr>
            <p:nvPr/>
          </p:nvSpPr>
          <p:spPr bwMode="auto">
            <a:xfrm>
              <a:off x="4179" y="2322"/>
              <a:ext cx="275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26" name="Полилиния 47"/>
            <p:cNvSpPr>
              <a:spLocks/>
            </p:cNvSpPr>
            <p:nvPr/>
          </p:nvSpPr>
          <p:spPr bwMode="auto">
            <a:xfrm>
              <a:off x="3772" y="1709"/>
              <a:ext cx="233" cy="549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27" name="Полилиния 48"/>
            <p:cNvSpPr>
              <a:spLocks/>
            </p:cNvSpPr>
            <p:nvPr/>
          </p:nvSpPr>
          <p:spPr bwMode="auto">
            <a:xfrm>
              <a:off x="3690" y="1764"/>
              <a:ext cx="93" cy="468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28" name="Полилиния 49"/>
            <p:cNvSpPr>
              <a:spLocks/>
            </p:cNvSpPr>
            <p:nvPr/>
          </p:nvSpPr>
          <p:spPr bwMode="auto">
            <a:xfrm>
              <a:off x="2481" y="1663"/>
              <a:ext cx="2130" cy="1411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29" name="Полилиния 50"/>
            <p:cNvSpPr>
              <a:spLocks/>
            </p:cNvSpPr>
            <p:nvPr/>
          </p:nvSpPr>
          <p:spPr bwMode="auto">
            <a:xfrm>
              <a:off x="2481" y="2037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30" name="Полилиния 51"/>
            <p:cNvSpPr>
              <a:spLocks/>
            </p:cNvSpPr>
            <p:nvPr/>
          </p:nvSpPr>
          <p:spPr bwMode="auto">
            <a:xfrm>
              <a:off x="2639" y="1756"/>
              <a:ext cx="1186" cy="656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31" name="Полилиния 52"/>
            <p:cNvSpPr>
              <a:spLocks/>
            </p:cNvSpPr>
            <p:nvPr/>
          </p:nvSpPr>
          <p:spPr bwMode="auto">
            <a:xfrm>
              <a:off x="3938" y="2223"/>
              <a:ext cx="568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32" name="Полилиния 53"/>
            <p:cNvSpPr>
              <a:spLocks/>
            </p:cNvSpPr>
            <p:nvPr/>
          </p:nvSpPr>
          <p:spPr bwMode="auto">
            <a:xfrm>
              <a:off x="3073" y="1769"/>
              <a:ext cx="101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33" name="Полилиния 54"/>
            <p:cNvSpPr>
              <a:spLocks/>
            </p:cNvSpPr>
            <p:nvPr/>
          </p:nvSpPr>
          <p:spPr bwMode="auto">
            <a:xfrm>
              <a:off x="3477" y="2415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34" name="Полилиния 55"/>
            <p:cNvSpPr>
              <a:spLocks/>
            </p:cNvSpPr>
            <p:nvPr/>
          </p:nvSpPr>
          <p:spPr bwMode="auto">
            <a:xfrm>
              <a:off x="3442" y="2393"/>
              <a:ext cx="363" cy="681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35" name="Полилиния 56"/>
            <p:cNvSpPr>
              <a:spLocks/>
            </p:cNvSpPr>
            <p:nvPr/>
          </p:nvSpPr>
          <p:spPr bwMode="auto">
            <a:xfrm>
              <a:off x="2481" y="2452"/>
              <a:ext cx="277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36" name="Полилиния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37" name="Полилиния 58"/>
            <p:cNvSpPr>
              <a:spLocks/>
            </p:cNvSpPr>
            <p:nvPr/>
          </p:nvSpPr>
          <p:spPr bwMode="auto">
            <a:xfrm>
              <a:off x="3306" y="1817"/>
              <a:ext cx="58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38" name="Полилиния 59"/>
            <p:cNvSpPr>
              <a:spLocks/>
            </p:cNvSpPr>
            <p:nvPr/>
          </p:nvSpPr>
          <p:spPr bwMode="auto">
            <a:xfrm>
              <a:off x="3865" y="2512"/>
              <a:ext cx="948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39" name="Полилиния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40" name="Полилиния 61"/>
            <p:cNvSpPr>
              <a:spLocks/>
            </p:cNvSpPr>
            <p:nvPr/>
          </p:nvSpPr>
          <p:spPr bwMode="auto">
            <a:xfrm>
              <a:off x="3919" y="2629"/>
              <a:ext cx="889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41" name="Полилиния 62"/>
            <p:cNvSpPr>
              <a:spLocks noEditPoints="1"/>
            </p:cNvSpPr>
            <p:nvPr/>
          </p:nvSpPr>
          <p:spPr bwMode="auto">
            <a:xfrm>
              <a:off x="3906" y="2659"/>
              <a:ext cx="869" cy="424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42" name="Полилиния 63"/>
            <p:cNvSpPr>
              <a:spLocks/>
            </p:cNvSpPr>
            <p:nvPr/>
          </p:nvSpPr>
          <p:spPr bwMode="auto">
            <a:xfrm>
              <a:off x="4240" y="2565"/>
              <a:ext cx="217" cy="217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43" name="Полилиния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44" name="Полилиния 65"/>
            <p:cNvSpPr>
              <a:spLocks/>
            </p:cNvSpPr>
            <p:nvPr/>
          </p:nvSpPr>
          <p:spPr bwMode="auto">
            <a:xfrm>
              <a:off x="3311" y="2071"/>
              <a:ext cx="507" cy="168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pSp>
        <p:nvGrpSpPr>
          <p:cNvPr id="345" name="Группа 347"/>
          <p:cNvGrpSpPr>
            <a:grpSpLocks/>
          </p:cNvGrpSpPr>
          <p:nvPr/>
        </p:nvGrpSpPr>
        <p:grpSpPr bwMode="auto">
          <a:xfrm>
            <a:off x="-1588" y="3798888"/>
            <a:ext cx="4386263" cy="3084512"/>
            <a:chOff x="-1588" y="4419600"/>
            <a:chExt cx="3504440" cy="2464312"/>
          </a:xfrm>
        </p:grpSpPr>
        <p:grpSp>
          <p:nvGrpSpPr>
            <p:cNvPr id="346" name="Группа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2" name="Полилиния 157"/>
              <p:cNvSpPr>
                <a:spLocks/>
              </p:cNvSpPr>
              <p:nvPr/>
            </p:nvSpPr>
            <p:spPr bwMode="auto">
              <a:xfrm>
                <a:off x="2494" y="-125"/>
                <a:ext cx="1751" cy="1831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73" name="Полилиния 158"/>
              <p:cNvSpPr>
                <a:spLocks/>
              </p:cNvSpPr>
              <p:nvPr/>
            </p:nvSpPr>
            <p:spPr bwMode="auto">
              <a:xfrm>
                <a:off x="2364" y="88"/>
                <a:ext cx="1808" cy="1631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74" name="Полилиния 159"/>
              <p:cNvSpPr>
                <a:spLocks/>
              </p:cNvSpPr>
              <p:nvPr/>
            </p:nvSpPr>
            <p:spPr bwMode="auto">
              <a:xfrm>
                <a:off x="3613" y="218"/>
                <a:ext cx="533" cy="1254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75" name="Полилиния 160"/>
              <p:cNvSpPr>
                <a:spLocks/>
              </p:cNvSpPr>
              <p:nvPr/>
            </p:nvSpPr>
            <p:spPr bwMode="auto">
              <a:xfrm>
                <a:off x="3535" y="348"/>
                <a:ext cx="330" cy="1092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76" name="Полилиния 161"/>
              <p:cNvSpPr>
                <a:spLocks/>
              </p:cNvSpPr>
              <p:nvPr/>
            </p:nvSpPr>
            <p:spPr bwMode="auto">
              <a:xfrm>
                <a:off x="3004" y="-99"/>
                <a:ext cx="679" cy="424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77" name="Полилиния 162"/>
              <p:cNvSpPr>
                <a:spLocks/>
              </p:cNvSpPr>
              <p:nvPr/>
            </p:nvSpPr>
            <p:spPr bwMode="auto">
              <a:xfrm>
                <a:off x="2955" y="-99"/>
                <a:ext cx="577" cy="473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78" name="Полилиния 163"/>
              <p:cNvSpPr>
                <a:spLocks/>
              </p:cNvSpPr>
              <p:nvPr/>
            </p:nvSpPr>
            <p:spPr bwMode="auto">
              <a:xfrm>
                <a:off x="476" y="-162"/>
                <a:ext cx="2411" cy="1992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79" name="Полилиния 164"/>
              <p:cNvSpPr>
                <a:spLocks/>
              </p:cNvSpPr>
              <p:nvPr/>
            </p:nvSpPr>
            <p:spPr bwMode="auto">
              <a:xfrm>
                <a:off x="559" y="62"/>
                <a:ext cx="832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80" name="Полилиния 165"/>
              <p:cNvSpPr>
                <a:spLocks/>
              </p:cNvSpPr>
              <p:nvPr/>
            </p:nvSpPr>
            <p:spPr bwMode="auto">
              <a:xfrm>
                <a:off x="1985" y="171"/>
                <a:ext cx="260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81" name="Полилиния 166"/>
              <p:cNvSpPr>
                <a:spLocks/>
              </p:cNvSpPr>
              <p:nvPr/>
            </p:nvSpPr>
            <p:spPr bwMode="auto">
              <a:xfrm>
                <a:off x="1288" y="-367"/>
                <a:ext cx="720" cy="471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82" name="Полилиния 167"/>
              <p:cNvSpPr>
                <a:spLocks/>
              </p:cNvSpPr>
              <p:nvPr/>
            </p:nvSpPr>
            <p:spPr bwMode="auto">
              <a:xfrm>
                <a:off x="1392" y="-344"/>
                <a:ext cx="658" cy="492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83" name="Полилиния 168"/>
              <p:cNvSpPr>
                <a:spLocks/>
              </p:cNvSpPr>
              <p:nvPr/>
            </p:nvSpPr>
            <p:spPr bwMode="auto">
              <a:xfrm>
                <a:off x="3150" y="179"/>
                <a:ext cx="2617" cy="2562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84" name="Полилиния 169"/>
              <p:cNvSpPr>
                <a:spLocks/>
              </p:cNvSpPr>
              <p:nvPr/>
            </p:nvSpPr>
            <p:spPr bwMode="auto">
              <a:xfrm>
                <a:off x="3254" y="538"/>
                <a:ext cx="2611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85" name="Полилиния 170"/>
              <p:cNvSpPr>
                <a:spLocks/>
              </p:cNvSpPr>
              <p:nvPr/>
            </p:nvSpPr>
            <p:spPr bwMode="auto">
              <a:xfrm>
                <a:off x="3816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86" name="Полилиния 171"/>
              <p:cNvSpPr>
                <a:spLocks/>
              </p:cNvSpPr>
              <p:nvPr/>
            </p:nvSpPr>
            <p:spPr bwMode="auto">
              <a:xfrm>
                <a:off x="4378" y="325"/>
                <a:ext cx="70" cy="330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87" name="Полилиния 172"/>
              <p:cNvSpPr>
                <a:spLocks/>
              </p:cNvSpPr>
              <p:nvPr/>
            </p:nvSpPr>
            <p:spPr bwMode="auto">
              <a:xfrm>
                <a:off x="3816" y="536"/>
                <a:ext cx="427" cy="135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88" name="Полилиния 173"/>
              <p:cNvSpPr>
                <a:spLocks/>
              </p:cNvSpPr>
              <p:nvPr/>
            </p:nvSpPr>
            <p:spPr bwMode="auto">
              <a:xfrm>
                <a:off x="4828" y="848"/>
                <a:ext cx="476" cy="1581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89" name="Полилиния 174"/>
              <p:cNvSpPr>
                <a:spLocks/>
              </p:cNvSpPr>
              <p:nvPr/>
            </p:nvSpPr>
            <p:spPr bwMode="auto">
              <a:xfrm>
                <a:off x="4812" y="840"/>
                <a:ext cx="492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90" name="Полилиния 175"/>
              <p:cNvSpPr>
                <a:spLocks/>
              </p:cNvSpPr>
              <p:nvPr/>
            </p:nvSpPr>
            <p:spPr bwMode="auto">
              <a:xfrm>
                <a:off x="4489" y="915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91" name="Полилиния 176"/>
              <p:cNvSpPr>
                <a:spLocks/>
              </p:cNvSpPr>
              <p:nvPr/>
            </p:nvSpPr>
            <p:spPr bwMode="auto">
              <a:xfrm>
                <a:off x="4635" y="897"/>
                <a:ext cx="336" cy="1381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92" name="Полилиния 177"/>
              <p:cNvSpPr>
                <a:spLocks/>
              </p:cNvSpPr>
              <p:nvPr/>
            </p:nvSpPr>
            <p:spPr bwMode="auto">
              <a:xfrm>
                <a:off x="3860" y="853"/>
                <a:ext cx="375" cy="1428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93" name="Полилиния 178"/>
              <p:cNvSpPr>
                <a:spLocks/>
              </p:cNvSpPr>
              <p:nvPr/>
            </p:nvSpPr>
            <p:spPr bwMode="auto">
              <a:xfrm>
                <a:off x="3751" y="827"/>
                <a:ext cx="388" cy="1428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94" name="Полилиния 179"/>
              <p:cNvSpPr>
                <a:spLocks/>
              </p:cNvSpPr>
              <p:nvPr/>
            </p:nvSpPr>
            <p:spPr bwMode="auto">
              <a:xfrm>
                <a:off x="3231" y="749"/>
                <a:ext cx="583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95" name="Полилиния 180"/>
              <p:cNvSpPr>
                <a:spLocks/>
              </p:cNvSpPr>
              <p:nvPr/>
            </p:nvSpPr>
            <p:spPr bwMode="auto">
              <a:xfrm>
                <a:off x="3246" y="728"/>
                <a:ext cx="471" cy="1306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96" name="Полилиния 190"/>
              <p:cNvSpPr>
                <a:spLocks/>
              </p:cNvSpPr>
              <p:nvPr/>
            </p:nvSpPr>
            <p:spPr bwMode="auto">
              <a:xfrm>
                <a:off x="437" y="-172"/>
                <a:ext cx="4211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97" name="Полилиния 191"/>
              <p:cNvSpPr>
                <a:spLocks/>
              </p:cNvSpPr>
              <p:nvPr/>
            </p:nvSpPr>
            <p:spPr bwMode="auto">
              <a:xfrm>
                <a:off x="507" y="356"/>
                <a:ext cx="4261" cy="3051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98" name="Полилиния 192"/>
              <p:cNvSpPr>
                <a:spLocks/>
              </p:cNvSpPr>
              <p:nvPr/>
            </p:nvSpPr>
            <p:spPr bwMode="auto">
              <a:xfrm>
                <a:off x="1558" y="-125"/>
                <a:ext cx="1862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99" name="Полилиния 193"/>
              <p:cNvSpPr>
                <a:spLocks/>
              </p:cNvSpPr>
              <p:nvPr/>
            </p:nvSpPr>
            <p:spPr bwMode="auto">
              <a:xfrm>
                <a:off x="2609" y="-42"/>
                <a:ext cx="133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400" name="Полилиния 194"/>
              <p:cNvSpPr>
                <a:spLocks/>
              </p:cNvSpPr>
              <p:nvPr/>
            </p:nvSpPr>
            <p:spPr bwMode="auto">
              <a:xfrm>
                <a:off x="1558" y="343"/>
                <a:ext cx="799" cy="268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401" name="Полилиния 195"/>
              <p:cNvSpPr>
                <a:spLocks/>
              </p:cNvSpPr>
              <p:nvPr/>
            </p:nvSpPr>
            <p:spPr bwMode="auto">
              <a:xfrm>
                <a:off x="3483" y="3506"/>
                <a:ext cx="44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402" name="Полилиния 196"/>
              <p:cNvSpPr>
                <a:spLocks/>
              </p:cNvSpPr>
              <p:nvPr/>
            </p:nvSpPr>
            <p:spPr bwMode="auto">
              <a:xfrm>
                <a:off x="3454" y="936"/>
                <a:ext cx="942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403" name="Полилиния 197"/>
              <p:cNvSpPr>
                <a:spLocks/>
              </p:cNvSpPr>
              <p:nvPr/>
            </p:nvSpPr>
            <p:spPr bwMode="auto">
              <a:xfrm>
                <a:off x="2825" y="1061"/>
                <a:ext cx="877" cy="2552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404" name="Полилиния 198"/>
              <p:cNvSpPr>
                <a:spLocks/>
              </p:cNvSpPr>
              <p:nvPr/>
            </p:nvSpPr>
            <p:spPr bwMode="auto">
              <a:xfrm>
                <a:off x="2294" y="-34"/>
                <a:ext cx="338" cy="122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405" name="Полилиния 199"/>
              <p:cNvSpPr>
                <a:spLocks/>
              </p:cNvSpPr>
              <p:nvPr/>
            </p:nvSpPr>
            <p:spPr bwMode="auto">
              <a:xfrm>
                <a:off x="512" y="772"/>
                <a:ext cx="3831" cy="2812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406" name="Полилиния 214"/>
              <p:cNvSpPr>
                <a:spLocks/>
              </p:cNvSpPr>
              <p:nvPr/>
            </p:nvSpPr>
            <p:spPr bwMode="auto">
              <a:xfrm>
                <a:off x="1407" y="1313"/>
                <a:ext cx="4828" cy="3360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407" name="Полилиния 215"/>
              <p:cNvSpPr>
                <a:spLocks/>
              </p:cNvSpPr>
              <p:nvPr/>
            </p:nvSpPr>
            <p:spPr bwMode="auto">
              <a:xfrm>
                <a:off x="1558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408" name="Полилиния 216"/>
              <p:cNvSpPr>
                <a:spLocks/>
              </p:cNvSpPr>
              <p:nvPr/>
            </p:nvSpPr>
            <p:spPr bwMode="auto">
              <a:xfrm>
                <a:off x="2760" y="1407"/>
                <a:ext cx="2078" cy="1235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409" name="Полилиния 217"/>
              <p:cNvSpPr>
                <a:spLocks/>
              </p:cNvSpPr>
              <p:nvPr/>
            </p:nvSpPr>
            <p:spPr bwMode="auto">
              <a:xfrm>
                <a:off x="3519" y="1618"/>
                <a:ext cx="140" cy="681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410" name="Полилиния 218"/>
              <p:cNvSpPr>
                <a:spLocks/>
              </p:cNvSpPr>
              <p:nvPr/>
            </p:nvSpPr>
            <p:spPr bwMode="auto">
              <a:xfrm>
                <a:off x="3946" y="2057"/>
                <a:ext cx="892" cy="289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411" name="Полилиния 219"/>
              <p:cNvSpPr>
                <a:spLocks/>
              </p:cNvSpPr>
              <p:nvPr/>
            </p:nvSpPr>
            <p:spPr bwMode="auto">
              <a:xfrm>
                <a:off x="1969" y="2567"/>
                <a:ext cx="809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412" name="Полилиния 220"/>
              <p:cNvSpPr>
                <a:spLocks/>
              </p:cNvSpPr>
              <p:nvPr/>
            </p:nvSpPr>
            <p:spPr bwMode="auto">
              <a:xfrm>
                <a:off x="1907" y="2543"/>
                <a:ext cx="905" cy="2130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413" name="Полилиния 221"/>
              <p:cNvSpPr>
                <a:spLocks/>
              </p:cNvSpPr>
              <p:nvPr/>
            </p:nvSpPr>
            <p:spPr bwMode="auto">
              <a:xfrm>
                <a:off x="2601" y="2580"/>
                <a:ext cx="445" cy="2094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414" name="Полилиния 222"/>
              <p:cNvSpPr>
                <a:spLocks/>
              </p:cNvSpPr>
              <p:nvPr/>
            </p:nvSpPr>
            <p:spPr bwMode="auto">
              <a:xfrm>
                <a:off x="2528" y="2533"/>
                <a:ext cx="590" cy="2141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415" name="Полилиния 223"/>
              <p:cNvSpPr>
                <a:spLocks/>
              </p:cNvSpPr>
              <p:nvPr/>
            </p:nvSpPr>
            <p:spPr bwMode="auto">
              <a:xfrm>
                <a:off x="4227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416" name="Полилиния 224"/>
              <p:cNvSpPr>
                <a:spLocks/>
              </p:cNvSpPr>
              <p:nvPr/>
            </p:nvSpPr>
            <p:spPr bwMode="auto">
              <a:xfrm>
                <a:off x="4167" y="2497"/>
                <a:ext cx="687" cy="2177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417" name="Полилиния 225"/>
              <p:cNvSpPr>
                <a:spLocks/>
              </p:cNvSpPr>
              <p:nvPr/>
            </p:nvSpPr>
            <p:spPr bwMode="auto">
              <a:xfrm>
                <a:off x="4734" y="2575"/>
                <a:ext cx="1043" cy="2099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418" name="Полилиния 226"/>
              <p:cNvSpPr>
                <a:spLocks/>
              </p:cNvSpPr>
              <p:nvPr/>
            </p:nvSpPr>
            <p:spPr bwMode="auto">
              <a:xfrm>
                <a:off x="4859" y="2465"/>
                <a:ext cx="991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</p:grpSp>
        <p:grpSp>
          <p:nvGrpSpPr>
            <p:cNvPr id="347" name="Группа 349"/>
            <p:cNvGrpSpPr>
              <a:grpSpLocks/>
            </p:cNvGrpSpPr>
            <p:nvPr/>
          </p:nvGrpSpPr>
          <p:grpSpPr bwMode="auto"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3" name="Полилиния 244"/>
              <p:cNvSpPr>
                <a:spLocks/>
              </p:cNvSpPr>
              <p:nvPr/>
            </p:nvSpPr>
            <p:spPr bwMode="auto">
              <a:xfrm>
                <a:off x="3900505" y="5426398"/>
                <a:ext cx="1777483" cy="1448978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64" name="Полилиния 245"/>
              <p:cNvSpPr>
                <a:spLocks/>
              </p:cNvSpPr>
              <p:nvPr/>
            </p:nvSpPr>
            <p:spPr bwMode="auto">
              <a:xfrm>
                <a:off x="3984011" y="5722736"/>
                <a:ext cx="1620413" cy="1152640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65" name="Полилиния 246"/>
              <p:cNvSpPr>
                <a:spLocks/>
              </p:cNvSpPr>
              <p:nvPr/>
            </p:nvSpPr>
            <p:spPr bwMode="auto">
              <a:xfrm>
                <a:off x="4413470" y="5447565"/>
                <a:ext cx="783365" cy="467598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66" name="Полилиния 247"/>
              <p:cNvSpPr>
                <a:spLocks/>
              </p:cNvSpPr>
              <p:nvPr/>
            </p:nvSpPr>
            <p:spPr bwMode="auto">
              <a:xfrm>
                <a:off x="4856847" y="5528385"/>
                <a:ext cx="53682" cy="257853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67" name="Полилиния 248"/>
              <p:cNvSpPr>
                <a:spLocks/>
              </p:cNvSpPr>
              <p:nvPr/>
            </p:nvSpPr>
            <p:spPr bwMode="auto">
              <a:xfrm>
                <a:off x="4413470" y="5693872"/>
                <a:ext cx="336013" cy="10775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68" name="Полилиния 251"/>
              <p:cNvSpPr>
                <a:spLocks/>
              </p:cNvSpPr>
              <p:nvPr/>
            </p:nvSpPr>
            <p:spPr bwMode="auto">
              <a:xfrm>
                <a:off x="5051694" y="5995983"/>
                <a:ext cx="188882" cy="87939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69" name="Полилиния 252"/>
              <p:cNvSpPr>
                <a:spLocks/>
              </p:cNvSpPr>
              <p:nvPr/>
            </p:nvSpPr>
            <p:spPr bwMode="auto">
              <a:xfrm>
                <a:off x="5061635" y="5980588"/>
                <a:ext cx="196836" cy="89478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70" name="Полилиния 253"/>
              <p:cNvSpPr>
                <a:spLocks/>
              </p:cNvSpPr>
              <p:nvPr/>
            </p:nvSpPr>
            <p:spPr bwMode="auto">
              <a:xfrm>
                <a:off x="4451247" y="5945952"/>
                <a:ext cx="192858" cy="929425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71" name="Полилиния 254"/>
              <p:cNvSpPr>
                <a:spLocks/>
              </p:cNvSpPr>
              <p:nvPr/>
            </p:nvSpPr>
            <p:spPr bwMode="auto">
              <a:xfrm>
                <a:off x="4421423" y="5932482"/>
                <a:ext cx="244554" cy="942894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</p:grpSp>
        <p:grpSp>
          <p:nvGrpSpPr>
            <p:cNvPr id="348" name="Группа 350"/>
            <p:cNvGrpSpPr>
              <a:grpSpLocks/>
            </p:cNvGrpSpPr>
            <p:nvPr/>
          </p:nvGrpSpPr>
          <p:grpSpPr bwMode="auto"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6" name="Полилиния 343"/>
              <p:cNvSpPr>
                <a:spLocks/>
              </p:cNvSpPr>
              <p:nvPr/>
            </p:nvSpPr>
            <p:spPr bwMode="auto">
              <a:xfrm>
                <a:off x="-1588" y="5363217"/>
                <a:ext cx="1522015" cy="1520695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57" name="Полилиния 344"/>
              <p:cNvSpPr>
                <a:spLocks/>
              </p:cNvSpPr>
              <p:nvPr/>
            </p:nvSpPr>
            <p:spPr bwMode="auto">
              <a:xfrm>
                <a:off x="-1588" y="5667610"/>
                <a:ext cx="1425621" cy="1216302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58" name="Полилиния 345"/>
              <p:cNvSpPr>
                <a:spLocks/>
              </p:cNvSpPr>
              <p:nvPr/>
            </p:nvSpPr>
            <p:spPr bwMode="auto">
              <a:xfrm>
                <a:off x="907816" y="5751318"/>
                <a:ext cx="487045" cy="1132594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59" name="Полилиния 346"/>
              <p:cNvSpPr>
                <a:spLocks/>
              </p:cNvSpPr>
              <p:nvPr/>
            </p:nvSpPr>
            <p:spPr bwMode="auto">
              <a:xfrm>
                <a:off x="829179" y="5883221"/>
                <a:ext cx="371626" cy="966447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60" name="Полилиния 347"/>
              <p:cNvSpPr>
                <a:spLocks/>
              </p:cNvSpPr>
              <p:nvPr/>
            </p:nvSpPr>
            <p:spPr bwMode="auto">
              <a:xfrm>
                <a:off x="191201" y="5883221"/>
                <a:ext cx="168690" cy="92459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61" name="Полилиния 348"/>
              <p:cNvSpPr>
                <a:spLocks/>
              </p:cNvSpPr>
              <p:nvPr/>
            </p:nvSpPr>
            <p:spPr bwMode="auto">
              <a:xfrm>
                <a:off x="321841" y="5460876"/>
                <a:ext cx="578366" cy="369077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62" name="Полилиния 349"/>
              <p:cNvSpPr>
                <a:spLocks/>
              </p:cNvSpPr>
              <p:nvPr/>
            </p:nvSpPr>
            <p:spPr bwMode="auto">
              <a:xfrm>
                <a:off x="277449" y="5460876"/>
                <a:ext cx="489581" cy="412199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</p:grpSp>
        <p:grpSp>
          <p:nvGrpSpPr>
            <p:cNvPr id="349" name="Группа 351"/>
            <p:cNvGrpSpPr>
              <a:grpSpLocks/>
            </p:cNvGrpSpPr>
            <p:nvPr/>
          </p:nvGrpSpPr>
          <p:grpSpPr bwMode="auto"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0" name="Полилиния 369"/>
              <p:cNvSpPr>
                <a:spLocks/>
              </p:cNvSpPr>
              <p:nvPr/>
            </p:nvSpPr>
            <p:spPr bwMode="auto">
              <a:xfrm>
                <a:off x="1622799" y="-214098"/>
                <a:ext cx="1171574" cy="715546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51" name="Полилиния 370"/>
              <p:cNvSpPr>
                <a:spLocks/>
              </p:cNvSpPr>
              <p:nvPr/>
            </p:nvSpPr>
            <p:spPr bwMode="auto">
              <a:xfrm>
                <a:off x="1937616" y="-64395"/>
                <a:ext cx="574387" cy="147921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52" name="Полилиния 371"/>
              <p:cNvSpPr>
                <a:spLocks/>
              </p:cNvSpPr>
              <p:nvPr/>
            </p:nvSpPr>
            <p:spPr bwMode="auto">
              <a:xfrm>
                <a:off x="1689446" y="-108058"/>
                <a:ext cx="1096158" cy="60950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53" name="Полилиния 372"/>
              <p:cNvSpPr>
                <a:spLocks noEditPoints="1"/>
              </p:cNvSpPr>
              <p:nvPr/>
            </p:nvSpPr>
            <p:spPr bwMode="auto">
              <a:xfrm>
                <a:off x="1671907" y="-38553"/>
                <a:ext cx="1073358" cy="540001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54" name="Полилиния 373"/>
              <p:cNvSpPr>
                <a:spLocks/>
              </p:cNvSpPr>
              <p:nvPr/>
            </p:nvSpPr>
            <p:spPr bwMode="auto">
              <a:xfrm>
                <a:off x="2085816" y="-156177"/>
                <a:ext cx="269217" cy="26911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  <p:sp>
            <p:nvSpPr>
              <p:cNvPr id="355" name="Полилиния 374"/>
              <p:cNvSpPr>
                <a:spLocks/>
              </p:cNvSpPr>
              <p:nvPr/>
            </p:nvSpPr>
            <p:spPr bwMode="auto">
              <a:xfrm>
                <a:off x="2089324" y="-141029"/>
                <a:ext cx="287632" cy="262872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</a:endParaRPr>
              </a:p>
            </p:txBody>
          </p:sp>
        </p:grpSp>
      </p:grpSp>
      <p:grpSp>
        <p:nvGrpSpPr>
          <p:cNvPr id="419" name="Группа 52"/>
          <p:cNvGrpSpPr>
            <a:grpSpLocks noChangeAspect="1"/>
          </p:cNvGrpSpPr>
          <p:nvPr/>
        </p:nvGrpSpPr>
        <p:grpSpPr bwMode="auto">
          <a:xfrm rot="-1651836">
            <a:off x="369888" y="506413"/>
            <a:ext cx="892175" cy="1022350"/>
            <a:chOff x="4634" y="754"/>
            <a:chExt cx="1164" cy="1332"/>
          </a:xfrm>
        </p:grpSpPr>
        <p:sp>
          <p:nvSpPr>
            <p:cNvPr id="420" name="Полилиния 53"/>
            <p:cNvSpPr>
              <a:spLocks/>
            </p:cNvSpPr>
            <p:nvPr/>
          </p:nvSpPr>
          <p:spPr bwMode="auto">
            <a:xfrm>
              <a:off x="4634" y="753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21" name="Полилиния 54"/>
            <p:cNvSpPr>
              <a:spLocks/>
            </p:cNvSpPr>
            <p:nvPr/>
          </p:nvSpPr>
          <p:spPr bwMode="auto">
            <a:xfrm>
              <a:off x="4733" y="827"/>
              <a:ext cx="986" cy="1003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22" name="Полилиния 55"/>
            <p:cNvSpPr>
              <a:spLocks/>
            </p:cNvSpPr>
            <p:nvPr/>
          </p:nvSpPr>
          <p:spPr bwMode="auto">
            <a:xfrm>
              <a:off x="5118" y="1092"/>
              <a:ext cx="162" cy="697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23" name="Полилиния 56"/>
            <p:cNvSpPr>
              <a:spLocks/>
            </p:cNvSpPr>
            <p:nvPr/>
          </p:nvSpPr>
          <p:spPr bwMode="auto">
            <a:xfrm>
              <a:off x="4858" y="1296"/>
              <a:ext cx="317" cy="339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24" name="Полилиния 57"/>
            <p:cNvSpPr>
              <a:spLocks/>
            </p:cNvSpPr>
            <p:nvPr/>
          </p:nvSpPr>
          <p:spPr bwMode="auto">
            <a:xfrm>
              <a:off x="4911" y="1708"/>
              <a:ext cx="278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25" name="Полилиния 58"/>
            <p:cNvSpPr>
              <a:spLocks/>
            </p:cNvSpPr>
            <p:nvPr/>
          </p:nvSpPr>
          <p:spPr bwMode="auto">
            <a:xfrm>
              <a:off x="5258" y="1401"/>
              <a:ext cx="387" cy="261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26" name="Полилиния 59"/>
            <p:cNvSpPr>
              <a:spLocks/>
            </p:cNvSpPr>
            <p:nvPr/>
          </p:nvSpPr>
          <p:spPr bwMode="auto">
            <a:xfrm>
              <a:off x="5238" y="1699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27" name="Полилиния 60"/>
            <p:cNvSpPr>
              <a:spLocks/>
            </p:cNvSpPr>
            <p:nvPr/>
          </p:nvSpPr>
          <p:spPr bwMode="auto">
            <a:xfrm>
              <a:off x="5041" y="1845"/>
              <a:ext cx="186" cy="240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pSp>
        <p:nvGrpSpPr>
          <p:cNvPr id="428" name="Группа 52"/>
          <p:cNvGrpSpPr>
            <a:grpSpLocks noChangeAspect="1"/>
          </p:cNvGrpSpPr>
          <p:nvPr/>
        </p:nvGrpSpPr>
        <p:grpSpPr bwMode="auto">
          <a:xfrm rot="5825446">
            <a:off x="11635582" y="394494"/>
            <a:ext cx="407987" cy="466725"/>
            <a:chOff x="4634" y="754"/>
            <a:chExt cx="1164" cy="1332"/>
          </a:xfrm>
        </p:grpSpPr>
        <p:sp>
          <p:nvSpPr>
            <p:cNvPr id="429" name="Полилиния 53"/>
            <p:cNvSpPr>
              <a:spLocks/>
            </p:cNvSpPr>
            <p:nvPr/>
          </p:nvSpPr>
          <p:spPr bwMode="auto">
            <a:xfrm>
              <a:off x="4634" y="763"/>
              <a:ext cx="1164" cy="1237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30" name="Полилиния 54"/>
            <p:cNvSpPr>
              <a:spLocks/>
            </p:cNvSpPr>
            <p:nvPr/>
          </p:nvSpPr>
          <p:spPr bwMode="auto">
            <a:xfrm>
              <a:off x="4733" y="838"/>
              <a:ext cx="987" cy="100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31" name="Полилиния 55"/>
            <p:cNvSpPr>
              <a:spLocks/>
            </p:cNvSpPr>
            <p:nvPr/>
          </p:nvSpPr>
          <p:spPr bwMode="auto">
            <a:xfrm>
              <a:off x="5117" y="1096"/>
              <a:ext cx="163" cy="698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32" name="Полилиния 56"/>
            <p:cNvSpPr>
              <a:spLocks/>
            </p:cNvSpPr>
            <p:nvPr/>
          </p:nvSpPr>
          <p:spPr bwMode="auto">
            <a:xfrm>
              <a:off x="4852" y="1305"/>
              <a:ext cx="317" cy="340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33" name="Полилиния 57"/>
            <p:cNvSpPr>
              <a:spLocks/>
            </p:cNvSpPr>
            <p:nvPr/>
          </p:nvSpPr>
          <p:spPr bwMode="auto">
            <a:xfrm>
              <a:off x="4911" y="1715"/>
              <a:ext cx="281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34" name="Полилиния 58"/>
            <p:cNvSpPr>
              <a:spLocks/>
            </p:cNvSpPr>
            <p:nvPr/>
          </p:nvSpPr>
          <p:spPr bwMode="auto">
            <a:xfrm>
              <a:off x="5257" y="1410"/>
              <a:ext cx="385" cy="258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35" name="Полилиния 59"/>
            <p:cNvSpPr>
              <a:spLocks/>
            </p:cNvSpPr>
            <p:nvPr/>
          </p:nvSpPr>
          <p:spPr bwMode="auto">
            <a:xfrm>
              <a:off x="5235" y="1705"/>
              <a:ext cx="376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36" name="Полилиния 60"/>
            <p:cNvSpPr>
              <a:spLocks/>
            </p:cNvSpPr>
            <p:nvPr/>
          </p:nvSpPr>
          <p:spPr bwMode="auto">
            <a:xfrm>
              <a:off x="5041" y="1851"/>
              <a:ext cx="186" cy="240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pSp>
        <p:nvGrpSpPr>
          <p:cNvPr id="437" name="Группа 66"/>
          <p:cNvGrpSpPr>
            <a:grpSpLocks noChangeAspect="1"/>
          </p:cNvGrpSpPr>
          <p:nvPr/>
        </p:nvGrpSpPr>
        <p:grpSpPr bwMode="auto">
          <a:xfrm>
            <a:off x="23813" y="3049588"/>
            <a:ext cx="387350" cy="363537"/>
            <a:chOff x="3636" y="1964"/>
            <a:chExt cx="413" cy="388"/>
          </a:xfrm>
        </p:grpSpPr>
        <p:sp>
          <p:nvSpPr>
            <p:cNvPr id="438" name="Полилиния 67"/>
            <p:cNvSpPr>
              <a:spLocks/>
            </p:cNvSpPr>
            <p:nvPr/>
          </p:nvSpPr>
          <p:spPr bwMode="auto">
            <a:xfrm>
              <a:off x="3971" y="1976"/>
              <a:ext cx="78" cy="108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39" name="Полилиния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40" name="Полилиния 69"/>
            <p:cNvSpPr>
              <a:spLocks/>
            </p:cNvSpPr>
            <p:nvPr/>
          </p:nvSpPr>
          <p:spPr bwMode="auto">
            <a:xfrm>
              <a:off x="3677" y="1964"/>
              <a:ext cx="364" cy="368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41" name="Полилиния 70"/>
            <p:cNvSpPr>
              <a:spLocks/>
            </p:cNvSpPr>
            <p:nvPr/>
          </p:nvSpPr>
          <p:spPr bwMode="auto">
            <a:xfrm>
              <a:off x="3771" y="2079"/>
              <a:ext cx="207" cy="117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42" name="Полилиния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43" name="Полилиния 72"/>
            <p:cNvSpPr>
              <a:spLocks/>
            </p:cNvSpPr>
            <p:nvPr/>
          </p:nvSpPr>
          <p:spPr bwMode="auto">
            <a:xfrm>
              <a:off x="3983" y="2106"/>
              <a:ext cx="37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44" name="Полилиния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45" name="Полилиния 74"/>
            <p:cNvSpPr>
              <a:spLocks/>
            </p:cNvSpPr>
            <p:nvPr/>
          </p:nvSpPr>
          <p:spPr bwMode="auto">
            <a:xfrm>
              <a:off x="3793" y="2033"/>
              <a:ext cx="140" cy="68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anchor="ctr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46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80534-B104-408E-8DBF-D989251766AF}" type="datetimeFigureOut">
              <a:rPr lang="ru-RU"/>
              <a:pPr>
                <a:defRPr/>
              </a:pPr>
              <a:t>05.12.2016</a:t>
            </a:fld>
            <a:endParaRPr lang="ru-RU" dirty="0"/>
          </a:p>
        </p:txBody>
      </p:sp>
      <p:sp>
        <p:nvSpPr>
          <p:cNvPr id="447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8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0E578-184E-4B24-AD23-75724D46BB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B4A70-9813-4EC9-BD8A-D8BEC9FE761E}" type="datetimeFigureOut">
              <a:rPr lang="ru-RU"/>
              <a:pPr>
                <a:defRPr/>
              </a:pPr>
              <a:t>05.12.2016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CA85E-0538-4F5C-8046-D0019A7040D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>
            <a:normAutofit/>
          </a:bodyPr>
          <a:lstStyle>
            <a:lvl1pPr>
              <a:defRPr sz="34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54229-0A02-4B06-9429-8E379DEFBA98}" type="datetimeFigureOut">
              <a:rPr lang="ru-RU"/>
              <a:pPr>
                <a:defRPr/>
              </a:pPr>
              <a:t>05.12.2016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0EAA2-85E4-49AE-8F9A-552F66DE78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>
            <a:normAutofit/>
          </a:bodyPr>
          <a:lstStyle>
            <a:lvl1pPr>
              <a:defRPr sz="34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FB70D-A918-4432-AD08-0BE241512BF3}" type="datetimeFigureOut">
              <a:rPr lang="ru-RU"/>
              <a:pPr>
                <a:defRPr/>
              </a:pPr>
              <a:t>05.12.2016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E7E5B-782E-45C0-9D56-F2A2D6F919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EE0F8"/>
            </a:gs>
            <a:gs pos="17000">
              <a:srgbClr val="BFEBFA"/>
            </a:gs>
            <a:gs pos="50999">
              <a:srgbClr val="DFF5FD"/>
            </a:gs>
            <a:gs pos="92000">
              <a:srgbClr val="FFFFFF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50"/>
          <p:cNvSpPr>
            <a:spLocks/>
          </p:cNvSpPr>
          <p:nvPr/>
        </p:nvSpPr>
        <p:spPr bwMode="auto">
          <a:xfrm>
            <a:off x="8761413" y="5521325"/>
            <a:ext cx="3429000" cy="1336675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8" name="Полилиния 51"/>
          <p:cNvSpPr>
            <a:spLocks/>
          </p:cNvSpPr>
          <p:nvPr/>
        </p:nvSpPr>
        <p:spPr bwMode="auto">
          <a:xfrm>
            <a:off x="0" y="5651500"/>
            <a:ext cx="11415713" cy="1206500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9" name="Полилиния 51"/>
          <p:cNvSpPr>
            <a:spLocks/>
          </p:cNvSpPr>
          <p:nvPr/>
        </p:nvSpPr>
        <p:spPr bwMode="auto">
          <a:xfrm>
            <a:off x="-14288" y="5865813"/>
            <a:ext cx="11415713" cy="1003300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grpSp>
        <p:nvGrpSpPr>
          <p:cNvPr id="1029" name="Группа 66"/>
          <p:cNvGrpSpPr>
            <a:grpSpLocks noChangeAspect="1"/>
          </p:cNvGrpSpPr>
          <p:nvPr/>
        </p:nvGrpSpPr>
        <p:grpSpPr bwMode="auto">
          <a:xfrm>
            <a:off x="11647488" y="947738"/>
            <a:ext cx="427037" cy="400050"/>
            <a:chOff x="3636" y="1964"/>
            <a:chExt cx="413" cy="388"/>
          </a:xfrm>
        </p:grpSpPr>
        <p:sp>
          <p:nvSpPr>
            <p:cNvPr id="11" name="Полилиния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" name="Полилиния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" name="Полилиния 69"/>
            <p:cNvSpPr>
              <a:spLocks/>
            </p:cNvSpPr>
            <p:nvPr/>
          </p:nvSpPr>
          <p:spPr bwMode="auto">
            <a:xfrm>
              <a:off x="3676" y="1964"/>
              <a:ext cx="364" cy="366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" name="Полилиния 70"/>
            <p:cNvSpPr>
              <a:spLocks/>
            </p:cNvSpPr>
            <p:nvPr/>
          </p:nvSpPr>
          <p:spPr bwMode="auto">
            <a:xfrm>
              <a:off x="3771" y="2079"/>
              <a:ext cx="207" cy="117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" name="Полилиния 71"/>
            <p:cNvSpPr>
              <a:spLocks/>
            </p:cNvSpPr>
            <p:nvPr/>
          </p:nvSpPr>
          <p:spPr bwMode="auto">
            <a:xfrm>
              <a:off x="3905" y="2129"/>
              <a:ext cx="60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" name="Полилиния 72"/>
            <p:cNvSpPr>
              <a:spLocks/>
            </p:cNvSpPr>
            <p:nvPr/>
          </p:nvSpPr>
          <p:spPr bwMode="auto">
            <a:xfrm>
              <a:off x="3983" y="2106"/>
              <a:ext cx="38" cy="91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" name="Полилиния 73"/>
            <p:cNvSpPr>
              <a:spLocks/>
            </p:cNvSpPr>
            <p:nvPr/>
          </p:nvSpPr>
          <p:spPr bwMode="auto">
            <a:xfrm>
              <a:off x="3909" y="2006"/>
              <a:ext cx="55" cy="77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8" name="Полилиния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pSp>
        <p:nvGrpSpPr>
          <p:cNvPr id="1030" name="Группа 18"/>
          <p:cNvGrpSpPr>
            <a:grpSpLocks/>
          </p:cNvGrpSpPr>
          <p:nvPr/>
        </p:nvGrpSpPr>
        <p:grpSpPr bwMode="auto">
          <a:xfrm>
            <a:off x="11309350" y="6211888"/>
            <a:ext cx="874713" cy="646112"/>
            <a:chOff x="7344986" y="5566058"/>
            <a:chExt cx="1750940" cy="1291943"/>
          </a:xfrm>
        </p:grpSpPr>
        <p:sp>
          <p:nvSpPr>
            <p:cNvPr id="20" name="Полилиния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1" name="Полилиния 100"/>
            <p:cNvSpPr>
              <a:spLocks/>
            </p:cNvSpPr>
            <p:nvPr/>
          </p:nvSpPr>
          <p:spPr bwMode="auto">
            <a:xfrm>
              <a:off x="7529295" y="5746993"/>
              <a:ext cx="1566631" cy="1111008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2" name="Полилиния 101"/>
            <p:cNvSpPr>
              <a:spLocks/>
            </p:cNvSpPr>
            <p:nvPr/>
          </p:nvSpPr>
          <p:spPr bwMode="auto">
            <a:xfrm>
              <a:off x="7990070" y="6515176"/>
              <a:ext cx="1105856" cy="219028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3" name="Полилиния 102"/>
            <p:cNvSpPr>
              <a:spLocks/>
            </p:cNvSpPr>
            <p:nvPr/>
          </p:nvSpPr>
          <p:spPr bwMode="auto">
            <a:xfrm>
              <a:off x="8806750" y="6670718"/>
              <a:ext cx="120754" cy="187283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4" name="Полилиния 103"/>
            <p:cNvSpPr>
              <a:spLocks/>
            </p:cNvSpPr>
            <p:nvPr/>
          </p:nvSpPr>
          <p:spPr bwMode="auto">
            <a:xfrm>
              <a:off x="9067325" y="6035856"/>
              <a:ext cx="28601" cy="92054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5" name="Полилиния 104"/>
            <p:cNvSpPr>
              <a:spLocks/>
            </p:cNvSpPr>
            <p:nvPr/>
          </p:nvSpPr>
          <p:spPr bwMode="auto">
            <a:xfrm>
              <a:off x="8488975" y="5873965"/>
              <a:ext cx="460774" cy="657083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pSp>
        <p:nvGrpSpPr>
          <p:cNvPr id="1031" name="Группа 5"/>
          <p:cNvGrpSpPr>
            <a:grpSpLocks noChangeAspect="1"/>
          </p:cNvGrpSpPr>
          <p:nvPr/>
        </p:nvGrpSpPr>
        <p:grpSpPr bwMode="auto">
          <a:xfrm>
            <a:off x="3175" y="2873375"/>
            <a:ext cx="596900" cy="790575"/>
            <a:chOff x="2121" y="1060"/>
            <a:chExt cx="597" cy="789"/>
          </a:xfrm>
        </p:grpSpPr>
        <p:sp>
          <p:nvSpPr>
            <p:cNvPr id="27" name="Полилиния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8" name="Полилиния 7"/>
            <p:cNvSpPr>
              <a:spLocks/>
            </p:cNvSpPr>
            <p:nvPr/>
          </p:nvSpPr>
          <p:spPr bwMode="auto">
            <a:xfrm>
              <a:off x="2121" y="1114"/>
              <a:ext cx="541" cy="691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9" name="Полилиния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0" name="Полилиния 9"/>
            <p:cNvSpPr>
              <a:spLocks/>
            </p:cNvSpPr>
            <p:nvPr/>
          </p:nvSpPr>
          <p:spPr bwMode="auto">
            <a:xfrm>
              <a:off x="2150" y="1226"/>
              <a:ext cx="73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1" name="Полилиния 10"/>
            <p:cNvSpPr>
              <a:spLocks/>
            </p:cNvSpPr>
            <p:nvPr/>
          </p:nvSpPr>
          <p:spPr bwMode="auto">
            <a:xfrm>
              <a:off x="2121" y="1554"/>
              <a:ext cx="32" cy="27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2" name="Полилиния 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3" name="Полилиния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pSp>
        <p:nvGrpSpPr>
          <p:cNvPr id="1032" name="Группа 16"/>
          <p:cNvGrpSpPr>
            <a:grpSpLocks noChangeAspect="1"/>
          </p:cNvGrpSpPr>
          <p:nvPr/>
        </p:nvGrpSpPr>
        <p:grpSpPr bwMode="auto">
          <a:xfrm>
            <a:off x="139700" y="-12700"/>
            <a:ext cx="1382713" cy="803275"/>
            <a:chOff x="1922" y="1129"/>
            <a:chExt cx="987" cy="574"/>
          </a:xfrm>
        </p:grpSpPr>
        <p:sp>
          <p:nvSpPr>
            <p:cNvPr id="35" name="Полилиния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6" name="Полилиния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7" name="Полилиния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8" name="Полилиния 37"/>
            <p:cNvSpPr>
              <a:spLocks/>
            </p:cNvSpPr>
            <p:nvPr/>
          </p:nvSpPr>
          <p:spPr bwMode="auto">
            <a:xfrm>
              <a:off x="2170" y="1158"/>
              <a:ext cx="497" cy="226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9" name="Полилиния 38"/>
            <p:cNvSpPr>
              <a:spLocks/>
            </p:cNvSpPr>
            <p:nvPr/>
          </p:nvSpPr>
          <p:spPr bwMode="auto">
            <a:xfrm>
              <a:off x="2293" y="1136"/>
              <a:ext cx="71" cy="57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0" name="Полилиния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1" name="Полилиния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2" name="Полилиния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pSp>
        <p:nvGrpSpPr>
          <p:cNvPr id="1033" name="Группа 28"/>
          <p:cNvGrpSpPr>
            <a:grpSpLocks noChangeAspect="1"/>
          </p:cNvGrpSpPr>
          <p:nvPr/>
        </p:nvGrpSpPr>
        <p:grpSpPr bwMode="auto">
          <a:xfrm>
            <a:off x="0" y="5006975"/>
            <a:ext cx="687388" cy="1147763"/>
            <a:chOff x="1901" y="2020"/>
            <a:chExt cx="1059" cy="1767"/>
          </a:xfrm>
        </p:grpSpPr>
        <p:sp>
          <p:nvSpPr>
            <p:cNvPr id="44" name="Полилиния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5" name="Полилиния 30"/>
            <p:cNvSpPr>
              <a:spLocks/>
            </p:cNvSpPr>
            <p:nvPr/>
          </p:nvSpPr>
          <p:spPr bwMode="auto">
            <a:xfrm>
              <a:off x="1901" y="2135"/>
              <a:ext cx="951" cy="1366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6" name="Полилиния 31"/>
            <p:cNvSpPr>
              <a:spLocks/>
            </p:cNvSpPr>
            <p:nvPr/>
          </p:nvSpPr>
          <p:spPr bwMode="auto">
            <a:xfrm>
              <a:off x="1994" y="2494"/>
              <a:ext cx="313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7" name="Полилиния 32"/>
            <p:cNvSpPr>
              <a:spLocks/>
            </p:cNvSpPr>
            <p:nvPr/>
          </p:nvSpPr>
          <p:spPr bwMode="auto">
            <a:xfrm>
              <a:off x="2150" y="2949"/>
              <a:ext cx="543" cy="291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8" name="Полилиния 33"/>
            <p:cNvSpPr>
              <a:spLocks/>
            </p:cNvSpPr>
            <p:nvPr/>
          </p:nvSpPr>
          <p:spPr bwMode="auto">
            <a:xfrm>
              <a:off x="2072" y="3342"/>
              <a:ext cx="357" cy="86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9" name="Полилиния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0" name="Полилиния 35"/>
            <p:cNvSpPr>
              <a:spLocks/>
            </p:cNvSpPr>
            <p:nvPr/>
          </p:nvSpPr>
          <p:spPr bwMode="auto">
            <a:xfrm>
              <a:off x="1901" y="3279"/>
              <a:ext cx="113" cy="42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1" name="Полилиния 36"/>
            <p:cNvSpPr>
              <a:spLocks/>
            </p:cNvSpPr>
            <p:nvPr/>
          </p:nvSpPr>
          <p:spPr bwMode="auto">
            <a:xfrm>
              <a:off x="1903" y="3455"/>
              <a:ext cx="196" cy="332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pSp>
        <p:nvGrpSpPr>
          <p:cNvPr id="1034" name="Группа 52"/>
          <p:cNvGrpSpPr>
            <a:grpSpLocks noChangeAspect="1"/>
          </p:cNvGrpSpPr>
          <p:nvPr/>
        </p:nvGrpSpPr>
        <p:grpSpPr bwMode="auto">
          <a:xfrm rot="-1651836">
            <a:off x="11142663" y="104775"/>
            <a:ext cx="676275" cy="773113"/>
            <a:chOff x="4634" y="754"/>
            <a:chExt cx="1164" cy="1332"/>
          </a:xfrm>
        </p:grpSpPr>
        <p:sp>
          <p:nvSpPr>
            <p:cNvPr id="53" name="Полилиния 53"/>
            <p:cNvSpPr>
              <a:spLocks/>
            </p:cNvSpPr>
            <p:nvPr/>
          </p:nvSpPr>
          <p:spPr bwMode="auto">
            <a:xfrm>
              <a:off x="4632" y="753"/>
              <a:ext cx="1164" cy="1236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4" name="Полилиния 54"/>
            <p:cNvSpPr>
              <a:spLocks/>
            </p:cNvSpPr>
            <p:nvPr/>
          </p:nvSpPr>
          <p:spPr bwMode="auto">
            <a:xfrm>
              <a:off x="4733" y="825"/>
              <a:ext cx="986" cy="1004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5" name="Полилиния 55"/>
            <p:cNvSpPr>
              <a:spLocks/>
            </p:cNvSpPr>
            <p:nvPr/>
          </p:nvSpPr>
          <p:spPr bwMode="auto">
            <a:xfrm>
              <a:off x="5118" y="1091"/>
              <a:ext cx="164" cy="697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6" name="Полилиния 56"/>
            <p:cNvSpPr>
              <a:spLocks/>
            </p:cNvSpPr>
            <p:nvPr/>
          </p:nvSpPr>
          <p:spPr bwMode="auto">
            <a:xfrm>
              <a:off x="4858" y="1296"/>
              <a:ext cx="317" cy="339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7" name="Полилиния 57"/>
            <p:cNvSpPr>
              <a:spLocks/>
            </p:cNvSpPr>
            <p:nvPr/>
          </p:nvSpPr>
          <p:spPr bwMode="auto">
            <a:xfrm>
              <a:off x="4912" y="1708"/>
              <a:ext cx="276" cy="93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8" name="Полилиния 58"/>
            <p:cNvSpPr>
              <a:spLocks/>
            </p:cNvSpPr>
            <p:nvPr/>
          </p:nvSpPr>
          <p:spPr bwMode="auto">
            <a:xfrm>
              <a:off x="5257" y="1400"/>
              <a:ext cx="388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59" name="Полилиния 59"/>
            <p:cNvSpPr>
              <a:spLocks/>
            </p:cNvSpPr>
            <p:nvPr/>
          </p:nvSpPr>
          <p:spPr bwMode="auto">
            <a:xfrm>
              <a:off x="5237" y="1698"/>
              <a:ext cx="374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0" name="Полилиния 60"/>
            <p:cNvSpPr>
              <a:spLocks/>
            </p:cNvSpPr>
            <p:nvPr/>
          </p:nvSpPr>
          <p:spPr bwMode="auto">
            <a:xfrm>
              <a:off x="5040" y="1845"/>
              <a:ext cx="189" cy="238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pSp>
        <p:nvGrpSpPr>
          <p:cNvPr id="1035" name="Группа 64"/>
          <p:cNvGrpSpPr>
            <a:grpSpLocks noChangeAspect="1"/>
          </p:cNvGrpSpPr>
          <p:nvPr/>
        </p:nvGrpSpPr>
        <p:grpSpPr bwMode="auto">
          <a:xfrm flipH="1">
            <a:off x="10782300" y="2959100"/>
            <a:ext cx="1028700" cy="1139825"/>
            <a:chOff x="2052" y="995"/>
            <a:chExt cx="768" cy="852"/>
          </a:xfrm>
        </p:grpSpPr>
        <p:sp>
          <p:nvSpPr>
            <p:cNvPr id="62" name="Полилиния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3" name="Полилиния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4" name="Полилиния 67"/>
            <p:cNvSpPr>
              <a:spLocks/>
            </p:cNvSpPr>
            <p:nvPr/>
          </p:nvSpPr>
          <p:spPr bwMode="auto">
            <a:xfrm>
              <a:off x="2090" y="1054"/>
              <a:ext cx="649" cy="676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5" name="Полилиния 68"/>
            <p:cNvSpPr>
              <a:spLocks/>
            </p:cNvSpPr>
            <p:nvPr/>
          </p:nvSpPr>
          <p:spPr bwMode="auto">
            <a:xfrm>
              <a:off x="2322" y="1198"/>
              <a:ext cx="212" cy="430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6" name="Полилиния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7" name="Полилиния 70"/>
            <p:cNvSpPr>
              <a:spLocks/>
            </p:cNvSpPr>
            <p:nvPr/>
          </p:nvSpPr>
          <p:spPr bwMode="auto">
            <a:xfrm>
              <a:off x="2539" y="1501"/>
              <a:ext cx="162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8" name="Полилиния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9" name="Полилиния 72"/>
            <p:cNvSpPr>
              <a:spLocks/>
            </p:cNvSpPr>
            <p:nvPr/>
          </p:nvSpPr>
          <p:spPr bwMode="auto">
            <a:xfrm>
              <a:off x="2161" y="1472"/>
              <a:ext cx="300" cy="112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sp>
        <p:nvSpPr>
          <p:cNvPr id="1036" name="Заголовок 1"/>
          <p:cNvSpPr>
            <a:spLocks noGrp="1"/>
          </p:cNvSpPr>
          <p:nvPr>
            <p:ph type="title"/>
          </p:nvPr>
        </p:nvSpPr>
        <p:spPr bwMode="auto">
          <a:xfrm>
            <a:off x="1524000" y="79375"/>
            <a:ext cx="9134475" cy="123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7" name="Текст 2"/>
          <p:cNvSpPr>
            <a:spLocks noGrp="1"/>
          </p:cNvSpPr>
          <p:nvPr>
            <p:ph type="body" idx="1"/>
          </p:nvPr>
        </p:nvSpPr>
        <p:spPr bwMode="auto">
          <a:xfrm>
            <a:off x="1528763" y="1485900"/>
            <a:ext cx="9134475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875713" y="6602413"/>
            <a:ext cx="960437" cy="2365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DF4F8207-C6C6-479C-977A-C511F7353522}" type="datetimeFigureOut">
              <a:rPr lang="ru-RU"/>
              <a:pPr>
                <a:defRPr/>
              </a:pPr>
              <a:t>05.12.2016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2413" y="6602413"/>
            <a:ext cx="6978650" cy="2365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cap="none" baseline="0" dirty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023475" y="6602413"/>
            <a:ext cx="639763" cy="2365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7C1490DD-439F-473D-A6E6-FFFD356C2F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61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9pPr>
    </p:titleStyle>
    <p:bodyStyle>
      <a:lvl1pPr marL="273050" indent="-228600" algn="l" rtl="0" fontAlgn="base">
        <a:spcBef>
          <a:spcPts val="1800"/>
        </a:spcBef>
        <a:spcAft>
          <a:spcPct val="0"/>
        </a:spcAft>
        <a:buClr>
          <a:srgbClr val="404040"/>
        </a:buClr>
        <a:buSzPct val="100000"/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3725" indent="-228600" algn="l" rtl="0" fontAlgn="base">
        <a:spcBef>
          <a:spcPts val="1000"/>
        </a:spcBef>
        <a:spcAft>
          <a:spcPct val="0"/>
        </a:spcAft>
        <a:buClr>
          <a:srgbClr val="404040"/>
        </a:buClr>
        <a:buSzPct val="100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fontAlgn="base">
        <a:spcBef>
          <a:spcPts val="800"/>
        </a:spcBef>
        <a:spcAft>
          <a:spcPct val="0"/>
        </a:spcAft>
        <a:buClr>
          <a:srgbClr val="404040"/>
        </a:buClr>
        <a:buSzPct val="100000"/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3488" indent="-228600" algn="l" rtl="0" fontAlgn="base">
        <a:spcBef>
          <a:spcPts val="800"/>
        </a:spcBef>
        <a:spcAft>
          <a:spcPct val="0"/>
        </a:spcAft>
        <a:buClr>
          <a:srgbClr val="404040"/>
        </a:buClr>
        <a:buSzPct val="100000"/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800"/>
        </a:spcBef>
        <a:spcAft>
          <a:spcPct val="0"/>
        </a:spcAft>
        <a:buClr>
          <a:srgbClr val="404040"/>
        </a:buClr>
        <a:buSzPct val="100000"/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>
          <a:xfrm>
            <a:off x="2459038" y="857250"/>
            <a:ext cx="9359900" cy="3243263"/>
          </a:xfrm>
        </p:spPr>
        <p:txBody>
          <a:bodyPr/>
          <a:lstStyle/>
          <a:p>
            <a:r>
              <a:rPr lang="ru-RU" sz="12000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Львів скликає </a:t>
            </a:r>
            <a:br>
              <a:rPr lang="ru-RU" sz="12000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12000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друзів</a:t>
            </a:r>
            <a:endParaRPr lang="ru-RU" sz="12000" smtClean="0">
              <a:latin typeface="Monotype Corsiva" pitchFamily="66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076700" y="6562725"/>
            <a:ext cx="6916738" cy="46038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1524000" y="79375"/>
            <a:ext cx="9134475" cy="1114425"/>
          </a:xfrm>
        </p:spPr>
        <p:txBody>
          <a:bodyPr/>
          <a:lstStyle/>
          <a:p>
            <a:r>
              <a:rPr lang="uk-UA" sz="6000" i="1" smtClean="0">
                <a:latin typeface="Monotype Corsiva" pitchFamily="66" charset="0"/>
              </a:rPr>
              <a:t>          Юліан Захаревич</a:t>
            </a:r>
          </a:p>
        </p:txBody>
      </p:sp>
      <p:pic>
        <p:nvPicPr>
          <p:cNvPr id="24578" name="Picture 4" descr="http://www.lp.edu.ua/sites/default/files/imagecache/colorbox_960/Juloan_Zaharievych_portrait_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675438" y="1485900"/>
            <a:ext cx="3465512" cy="5273675"/>
          </a:xfrm>
        </p:spPr>
      </p:pic>
      <p:pic>
        <p:nvPicPr>
          <p:cNvPr id="24579" name="Picture 6" descr="http://www.logos.biz.ua/proj/vynahid/online/pics/68-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352675" y="1054100"/>
            <a:ext cx="2974975" cy="2381250"/>
          </a:xfrm>
        </p:spPr>
      </p:pic>
      <p:pic>
        <p:nvPicPr>
          <p:cNvPr id="24580" name="Picture 8" descr="http://www.lvivcenter.org/image.php?ci_objectid=37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90713" y="3609975"/>
            <a:ext cx="411162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2998788" y="79375"/>
            <a:ext cx="7659687" cy="1041400"/>
          </a:xfrm>
        </p:spPr>
        <p:txBody>
          <a:bodyPr/>
          <a:lstStyle/>
          <a:p>
            <a:r>
              <a:rPr lang="uk-UA" sz="5400" i="1" smtClean="0">
                <a:latin typeface="Monotype Corsiva" pitchFamily="66" charset="0"/>
              </a:rPr>
              <a:t>Ігнатій Лукасевич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175500" y="5897563"/>
            <a:ext cx="74613" cy="115887"/>
          </a:xfrm>
        </p:spPr>
        <p:txBody>
          <a:bodyPr rtlCol="0">
            <a:normAutofit fontScale="25000" lnSpcReduction="20000"/>
          </a:bodyPr>
          <a:lstStyle/>
          <a:p>
            <a:pPr marL="45720" indent="0" fontAlgn="auto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None/>
              <a:defRPr/>
            </a:pPr>
            <a:endParaRPr lang="uk-UA" dirty="0"/>
          </a:p>
        </p:txBody>
      </p:sp>
      <p:pic>
        <p:nvPicPr>
          <p:cNvPr id="25603" name="Picture 2" descr="https://upload.wikimedia.org/wikipedia/commons/thumb/9/92/Ignacy_Lukasiewicz.jpg/220px-Ignacy_Lukasiewicz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746500" y="1120775"/>
            <a:ext cx="4079875" cy="5562600"/>
          </a:xfr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s://upload.wikimedia.org/wikipedia/commons/2/2a/WP_%D0%92%D0%B8%D0%B4_%D0%9B%D1%8C%D0%B2%D0%BE%D0%B2%D0%B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175" y="822325"/>
            <a:ext cx="11329988" cy="554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ttp://www.tsatu.edu.ua/patriot/wp-content/uploads/sites/56/2-63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3800" y="-50800"/>
            <a:ext cx="9202738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1363" y="79375"/>
            <a:ext cx="10988675" cy="9588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5000" dirty="0" smtClean="0">
                <a:latin typeface="Monotype Corsiva" panose="03010101010201010101" pitchFamily="66" charset="0"/>
              </a:rPr>
              <a:t>Микола Коперник      Марія </a:t>
            </a:r>
            <a:r>
              <a:rPr lang="uk-UA" sz="5000" dirty="0" err="1" smtClean="0">
                <a:latin typeface="Monotype Corsiva" panose="03010101010201010101" pitchFamily="66" charset="0"/>
              </a:rPr>
              <a:t>Склодовська</a:t>
            </a:r>
            <a:r>
              <a:rPr lang="uk-UA" sz="5000" dirty="0" smtClean="0">
                <a:latin typeface="Monotype Corsiva" panose="03010101010201010101" pitchFamily="66" charset="0"/>
              </a:rPr>
              <a:t>-Кюрі</a:t>
            </a:r>
            <a:endParaRPr lang="uk-UA" sz="5000" dirty="0">
              <a:latin typeface="Monotype Corsiva" panose="03010101010201010101" pitchFamily="66" charset="0"/>
            </a:endParaRPr>
          </a:p>
        </p:txBody>
      </p:sp>
      <p:pic>
        <p:nvPicPr>
          <p:cNvPr id="28674" name="Picture 2" descr="http://beyond.ua/sites/default/files/persons/kopernyk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43000" y="1263650"/>
            <a:ext cx="4079875" cy="5411788"/>
          </a:xfrm>
        </p:spPr>
      </p:pic>
      <p:pic>
        <p:nvPicPr>
          <p:cNvPr id="28675" name="Picture 4" descr="http://poradumo.pp.ua/uploads/posts/2015-09/marya-kyur-marya-sklodovska-kyur-bografya-unversitet-maryi-kyur-v-lyubln_621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442075" y="1268413"/>
            <a:ext cx="4078288" cy="5407025"/>
          </a:xfrm>
        </p:spPr>
      </p:pic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955675" y="79375"/>
            <a:ext cx="10042525" cy="950913"/>
          </a:xfrm>
        </p:spPr>
        <p:txBody>
          <a:bodyPr/>
          <a:lstStyle/>
          <a:p>
            <a:r>
              <a:rPr lang="uk-UA" sz="5000" i="1" smtClean="0">
                <a:latin typeface="Monotype Corsiva" pitchFamily="66" charset="0"/>
              </a:rPr>
              <a:t>  Стефан Банах             Станіслав Лем</a:t>
            </a:r>
          </a:p>
        </p:txBody>
      </p:sp>
      <p:pic>
        <p:nvPicPr>
          <p:cNvPr id="29698" name="Picture 2" descr="http://slawomirkonopa.ru/wp-content/uploads/2015/07/banach-e143673485082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33463" y="1079500"/>
            <a:ext cx="4098925" cy="5575300"/>
          </a:xfrm>
        </p:spPr>
      </p:pic>
      <p:pic>
        <p:nvPicPr>
          <p:cNvPr id="29699" name="Picture 4" descr="http://slawomirkonopa.ru/wp-content/uploads/2015/03/Stanislaw_Lem_2-e142651629289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246813" y="1030288"/>
            <a:ext cx="4083050" cy="5568950"/>
          </a:xfrm>
        </p:spPr>
      </p:pic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1738313" y="325438"/>
            <a:ext cx="9132887" cy="942975"/>
          </a:xfrm>
        </p:spPr>
        <p:txBody>
          <a:bodyPr/>
          <a:lstStyle/>
          <a:p>
            <a:r>
              <a:rPr lang="uk-UA" sz="6000" smtClean="0">
                <a:latin typeface="Monotype Corsiva" pitchFamily="66" charset="0"/>
              </a:rPr>
              <a:t>         Адам Міцкевич</a:t>
            </a:r>
          </a:p>
        </p:txBody>
      </p:sp>
      <p:pic>
        <p:nvPicPr>
          <p:cNvPr id="30722" name="Picture 2" descr="http://2.bp.blogspot.com/-MfMzr_0DY3g/U25QzIxpjJI/AAAAAAAAQpQ/nl2r4vuDtvU/s1600/mickevich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608388" y="1268413"/>
            <a:ext cx="4341812" cy="5416550"/>
          </a:xfrm>
        </p:spPr>
      </p:pic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790575" y="79375"/>
            <a:ext cx="9867900" cy="1016000"/>
          </a:xfrm>
        </p:spPr>
        <p:txBody>
          <a:bodyPr/>
          <a:lstStyle/>
          <a:p>
            <a:r>
              <a:rPr lang="uk-UA" sz="5000" smtClean="0">
                <a:latin typeface="Monotype Corsiva" pitchFamily="66" charset="0"/>
              </a:rPr>
              <a:t>Кшиштоф Зануссі            Єжи Гофман </a:t>
            </a:r>
          </a:p>
        </p:txBody>
      </p:sp>
      <p:pic>
        <p:nvPicPr>
          <p:cNvPr id="31746" name="Picture 2" descr="http://img15.nnm.me/a/6/3/3/9/41409811555c371db2731dedd9b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445250" y="1228725"/>
            <a:ext cx="4132263" cy="5499100"/>
          </a:xfrm>
        </p:spPr>
      </p:pic>
      <p:pic>
        <p:nvPicPr>
          <p:cNvPr id="31747" name="Picture 4" descr="https://upload.wikimedia.org/wikipedia/commons/thumb/7/70/Krzysztof_Zanussi_DSC_5408.jpg/250px-Krzysztof_Zanussi_DSC_540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301750" y="1196975"/>
            <a:ext cx="3698875" cy="5562600"/>
          </a:xfrm>
        </p:spPr>
      </p:pic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 descr="http://s0.tchkcdn.com/g2-j_2LXFmvnox5y1uU6NeOwQ/travel/640x480/f/0/1-8-7-2-15872/8c7ca61766ec65db78f13173ed841b54_lviv_theatre_of_opera_and_ballet_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4288" y="71438"/>
            <a:ext cx="8947150" cy="671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http://photo-lviv.in.ua/wp-content/gallery/teatr-zankovetskoji-stari-fotohrafiji/Teatr-S.Skarbeka-u-Lvovi.-HIHst.-Hud.-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9813" y="185738"/>
            <a:ext cx="9644062" cy="651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studyinukrainetoday.com/wp-content/uploads/2014/09/ukr53-lvi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8900" y="514350"/>
            <a:ext cx="9277350" cy="611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http://www.bncd.com.ua/wp-content/uploads/2013/08/2894443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5563" y="90488"/>
            <a:ext cx="8931275" cy="669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http://ukrainaincognita.com/sites/default/files/lviv_katedra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3613" y="258763"/>
            <a:ext cx="9490075" cy="64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http://zabytki.in.ua/images/14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6350" y="228600"/>
            <a:ext cx="88392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>
          <a:xfrm>
            <a:off x="1457325" y="173038"/>
            <a:ext cx="9134475" cy="808037"/>
          </a:xfrm>
        </p:spPr>
        <p:txBody>
          <a:bodyPr/>
          <a:lstStyle/>
          <a:p>
            <a:r>
              <a:rPr lang="uk-UA" sz="5400" smtClean="0">
                <a:latin typeface="Monotype Corsiva" pitchFamily="66" charset="0"/>
              </a:rPr>
              <a:t>             Міхай Огінський</a:t>
            </a:r>
          </a:p>
        </p:txBody>
      </p:sp>
      <p:pic>
        <p:nvPicPr>
          <p:cNvPr id="37890" name="Picture 2" descr="https://upload.wikimedia.org/wikipedia/commons/6/6f/Micha%C5%82_Kleofas_Ogi%C5%84ski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38575" y="1073150"/>
            <a:ext cx="3954463" cy="5662613"/>
          </a:xfrm>
        </p:spPr>
      </p:pic>
    </p:spTree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>
          <a:xfrm>
            <a:off x="1524000" y="79375"/>
            <a:ext cx="9134475" cy="809625"/>
          </a:xfrm>
        </p:spPr>
        <p:txBody>
          <a:bodyPr/>
          <a:lstStyle/>
          <a:p>
            <a:r>
              <a:rPr lang="uk-UA" sz="5400" smtClean="0">
                <a:latin typeface="Monotype Corsiva" pitchFamily="66" charset="0"/>
              </a:rPr>
              <a:t>              </a:t>
            </a:r>
            <a:r>
              <a:rPr lang="uk-UA" sz="5400" smtClean="0">
                <a:solidFill>
                  <a:srgbClr val="C00000"/>
                </a:solidFill>
                <a:latin typeface="Monotype Corsiva" pitchFamily="66" charset="0"/>
              </a:rPr>
              <a:t>Джон Адамс</a:t>
            </a:r>
          </a:p>
        </p:txBody>
      </p:sp>
      <p:sp>
        <p:nvSpPr>
          <p:cNvPr id="38914" name="Объект 3"/>
          <p:cNvSpPr>
            <a:spLocks noGrp="1"/>
          </p:cNvSpPr>
          <p:nvPr>
            <p:ph sz="half" idx="2"/>
          </p:nvPr>
        </p:nvSpPr>
        <p:spPr>
          <a:xfrm>
            <a:off x="5724525" y="889000"/>
            <a:ext cx="5165725" cy="5740400"/>
          </a:xfrm>
        </p:spPr>
        <p:txBody>
          <a:bodyPr/>
          <a:lstStyle/>
          <a:p>
            <a:r>
              <a:rPr lang="uk-UA" sz="3200" smtClean="0">
                <a:latin typeface="Times New Roman" pitchFamily="18" charset="0"/>
                <a:cs typeface="Times New Roman" pitchFamily="18" charset="0"/>
              </a:rPr>
              <a:t>«Римляни та їх імперія були всього лише мильною бульбашкою в порівнянні з євреями. Євреї дали релігію трьом чвертям земної кулі і мали більш сприятливий вплив на справи людської спільноти, ніж будь-яка нація, стародавня чи сучасна».</a:t>
            </a:r>
          </a:p>
        </p:txBody>
      </p:sp>
      <p:pic>
        <p:nvPicPr>
          <p:cNvPr id="38915" name="Picture 2" descr="http://www.isthisjefferson.com/images2/John%20Adams%20by%20Mather%20Brown%20(1788)%20-%20high%20resolution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50913" y="889000"/>
            <a:ext cx="4572000" cy="5740400"/>
          </a:xfrm>
        </p:spPr>
      </p:pic>
    </p:spTree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http://sobor-svyura.lviv.ua/wp-content/uploads/2012/12/%D0%9A%D0%B0%D1%80%D0%BE%D0%BB%D1%8C-%D0%90%D1%83%D0%B5%D1%80.-%D0%AF%D1%80%D0%BC%D0%B0%D1%80%D0%BE%D0%BA-%D0%B1%D1%96%D0%BB%D1%8F-%D0%A1%D0%BE%D0%B1%D0%BE%D1%80%D1%83-%D1%81%D0%B2%D1%8F%D1%82%D0%BE%D0%B3%D0%BE-%D0%AE%D1%80%D0%B0-1846%E2%80%94184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338" y="4019550"/>
            <a:ext cx="4659312" cy="269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4" descr="http://map.lviv.ua/statti/images/lviv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45238" y="3935413"/>
            <a:ext cx="3970337" cy="277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6" descr="https://upload.wikimedia.org/wikipedia/commons/e/ef/Lwow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87575" y="139700"/>
            <a:ext cx="7129463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http://traveltheworld.com.ua/wp-content/uploads/2015/01/%D0%93%D0%B4%D0%B5-%D0%BB%D1%83%D1%87%D1%88%D0%B5-%D0%BE%D1%82%D0%B4%D1%8B%D1%85%D0%B0%D1%82%D1%8C-%D0%B2-%D0%93%D1%80%D0%B5%D1%86%D0%B8%D0%B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9288" y="190500"/>
            <a:ext cx="10668000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http://www.king-travel.com.ua/uploads/posts/2012-06/1340564088_061126_parfenon_hram_greece.jpg"/>
          <p:cNvPicPr>
            <a:picLocks noChangeAspect="1" noChangeArrowheads="1"/>
          </p:cNvPicPr>
          <p:nvPr/>
        </p:nvPicPr>
        <p:blipFill>
          <a:blip r:embed="rId2"/>
          <a:srcRect l="-356" t="10561"/>
          <a:stretch>
            <a:fillRect/>
          </a:stretch>
        </p:blipFill>
        <p:spPr bwMode="auto">
          <a:xfrm>
            <a:off x="1400175" y="222250"/>
            <a:ext cx="9078913" cy="647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http://www.jacotour.info/images/article/europa/grecia/greci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8113" y="195263"/>
            <a:ext cx="9161462" cy="666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http://athenes.ru/images/tholo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4288" y="474663"/>
            <a:ext cx="9185275" cy="613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www.depo.ua/static/files/gallery_uploads/images/%D1%80%D1%80%D1%80%D1%80%D1%80%D1%80%D1%88%D1%88%D1%88%D1%88%D1%88%D1%88%D1%88%D0%BE%D1%8C%D1%8C.jpeg"/>
          <p:cNvPicPr>
            <a:picLocks noChangeAspect="1" noChangeArrowheads="1"/>
          </p:cNvPicPr>
          <p:nvPr/>
        </p:nvPicPr>
        <p:blipFill>
          <a:blip r:embed="rId2"/>
          <a:srcRect r="-192" b="4971"/>
          <a:stretch>
            <a:fillRect/>
          </a:stretch>
        </p:blipFill>
        <p:spPr bwMode="auto">
          <a:xfrm>
            <a:off x="1160463" y="320675"/>
            <a:ext cx="9791700" cy="619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http://lh3.googleusercontent.com/-pHCbYo5MgaI/UknRhK5nr0I/AAAAAAAAHIU/-IXt18Qfask/s720/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0950" y="179388"/>
            <a:ext cx="9202738" cy="649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https://pp.vk.me/c301402/v301402191/5ca/uMLQ7REp7JE.jpg"/>
          <p:cNvPicPr>
            <a:picLocks noChangeAspect="1" noChangeArrowheads="1"/>
          </p:cNvPicPr>
          <p:nvPr/>
        </p:nvPicPr>
        <p:blipFill>
          <a:blip r:embed="rId2"/>
          <a:srcRect r="610" b="6375"/>
          <a:stretch>
            <a:fillRect/>
          </a:stretch>
        </p:blipFill>
        <p:spPr bwMode="auto">
          <a:xfrm>
            <a:off x="963613" y="488950"/>
            <a:ext cx="9844087" cy="661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https://pp.vk.me/c304110/u19444191/155642448/x_7687c323.jpg"/>
          <p:cNvPicPr>
            <a:picLocks noChangeAspect="1" noChangeArrowheads="1"/>
          </p:cNvPicPr>
          <p:nvPr/>
        </p:nvPicPr>
        <p:blipFill>
          <a:blip r:embed="rId2"/>
          <a:srcRect r="-774" b="5298"/>
          <a:stretch>
            <a:fillRect/>
          </a:stretch>
        </p:blipFill>
        <p:spPr bwMode="auto">
          <a:xfrm>
            <a:off x="1136650" y="150813"/>
            <a:ext cx="9332913" cy="657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 descr="https://pp.vk.me/c304110/u19444191/155642448/x_1c7e16ca.jpg"/>
          <p:cNvPicPr>
            <a:picLocks noChangeAspect="1" noChangeArrowheads="1"/>
          </p:cNvPicPr>
          <p:nvPr/>
        </p:nvPicPr>
        <p:blipFill>
          <a:blip r:embed="rId2"/>
          <a:srcRect r="-195" b="5946"/>
          <a:stretch>
            <a:fillRect/>
          </a:stretch>
        </p:blipFill>
        <p:spPr bwMode="auto">
          <a:xfrm>
            <a:off x="839788" y="255588"/>
            <a:ext cx="10280650" cy="643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 descr="https://pp.vk.me/c304306/v304306191/b0/t68hLHkRVd0.jpg"/>
          <p:cNvPicPr>
            <a:picLocks noChangeAspect="1" noChangeArrowheads="1"/>
          </p:cNvPicPr>
          <p:nvPr/>
        </p:nvPicPr>
        <p:blipFill>
          <a:blip r:embed="rId2"/>
          <a:srcRect l="2" t="4919" r="180"/>
          <a:stretch>
            <a:fillRect/>
          </a:stretch>
        </p:blipFill>
        <p:spPr bwMode="auto">
          <a:xfrm>
            <a:off x="1209675" y="90488"/>
            <a:ext cx="9342438" cy="665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 descr="https://pp.vk.me/c11284/v11284191/1bd/D94KLoLD5Ng.jpg"/>
          <p:cNvPicPr>
            <a:picLocks noChangeAspect="1" noChangeArrowheads="1"/>
          </p:cNvPicPr>
          <p:nvPr/>
        </p:nvPicPr>
        <p:blipFill>
          <a:blip r:embed="rId2"/>
          <a:srcRect l="-127" r="-2" b="6477"/>
          <a:stretch>
            <a:fillRect/>
          </a:stretch>
        </p:blipFill>
        <p:spPr bwMode="auto">
          <a:xfrm>
            <a:off x="90488" y="414338"/>
            <a:ext cx="11855450" cy="623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https://pp.vk.me/c10641/v10641191/601/w9brG60pY6E.jpg"/>
          <p:cNvPicPr>
            <a:picLocks noChangeAspect="1" noChangeArrowheads="1"/>
          </p:cNvPicPr>
          <p:nvPr/>
        </p:nvPicPr>
        <p:blipFill>
          <a:blip r:embed="rId2"/>
          <a:srcRect r="-105" b="5769"/>
          <a:stretch>
            <a:fillRect/>
          </a:stretch>
        </p:blipFill>
        <p:spPr bwMode="auto">
          <a:xfrm>
            <a:off x="698500" y="315913"/>
            <a:ext cx="10150475" cy="647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 descr="https://pp.vk.me/c410317/v410317191/272/rK0LN5YsF7Q.jpg"/>
          <p:cNvPicPr>
            <a:picLocks noChangeAspect="1" noChangeArrowheads="1"/>
          </p:cNvPicPr>
          <p:nvPr/>
        </p:nvPicPr>
        <p:blipFill>
          <a:blip r:embed="rId2"/>
          <a:srcRect t="5356" r="-679"/>
          <a:stretch>
            <a:fillRect/>
          </a:stretch>
        </p:blipFill>
        <p:spPr bwMode="auto">
          <a:xfrm>
            <a:off x="434975" y="312738"/>
            <a:ext cx="10982325" cy="639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vsitury.com.ua/uploads/48/2588/P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4775" y="369888"/>
            <a:ext cx="9063038" cy="598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photo-lviv.in.ua/wp-content/uploads/2010/08/Lviv_oldP-17-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1450" y="273050"/>
            <a:ext cx="9464675" cy="635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1746250" y="534988"/>
            <a:ext cx="9134475" cy="955675"/>
          </a:xfrm>
        </p:spPr>
        <p:txBody>
          <a:bodyPr/>
          <a:lstStyle/>
          <a:p>
            <a:r>
              <a:rPr lang="uk-UA" sz="5400" i="1" smtClean="0">
                <a:latin typeface="Monotype Corsiva" pitchFamily="66" charset="0"/>
              </a:rPr>
              <a:t>   Данило Галицький (1201-1264)</a:t>
            </a:r>
          </a:p>
        </p:txBody>
      </p:sp>
      <p:pic>
        <p:nvPicPr>
          <p:cNvPr id="20482" name="Picture 2" descr="http://www.arendanasutki.com.ua/wp-content/gallery/pages/dhdhdhdhdhdh-dhdhdhdhnnoedhdhdh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78275" y="1581150"/>
            <a:ext cx="3824288" cy="5127625"/>
          </a:xfrm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://cs621221.vk.me/v621221548/10e48/V6UV1PIw1NQ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6538" y="179388"/>
            <a:ext cx="8809037" cy="650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6000" i="1" dirty="0" smtClean="0">
                <a:latin typeface="Monotype Corsiva" panose="03010101010201010101" pitchFamily="66" charset="0"/>
              </a:rPr>
              <a:t>           </a:t>
            </a:r>
            <a:r>
              <a:rPr lang="uk-UA" sz="6000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Йоганн </a:t>
            </a:r>
            <a:r>
              <a:rPr lang="uk-UA" sz="6000" i="1" dirty="0" err="1" smtClean="0">
                <a:solidFill>
                  <a:srgbClr val="C00000"/>
                </a:solidFill>
                <a:latin typeface="Monotype Corsiva" panose="03010101010201010101" pitchFamily="66" charset="0"/>
              </a:rPr>
              <a:t>Альнпек</a:t>
            </a:r>
            <a:r>
              <a:rPr lang="uk-UA" sz="6000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 про Львів</a:t>
            </a:r>
            <a:endParaRPr lang="uk-UA" sz="6000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2530" name="Объект 3"/>
          <p:cNvSpPr>
            <a:spLocks noGrp="1"/>
          </p:cNvSpPr>
          <p:nvPr>
            <p:ph idx="1"/>
          </p:nvPr>
        </p:nvSpPr>
        <p:spPr>
          <a:xfrm>
            <a:off x="1454150" y="1222375"/>
            <a:ext cx="6524625" cy="2946400"/>
          </a:xfrm>
        </p:spPr>
        <p:txBody>
          <a:bodyPr/>
          <a:lstStyle/>
          <a:p>
            <a:r>
              <a:rPr lang="uk-UA" sz="4800" smtClean="0">
                <a:latin typeface="Times New Roman" pitchFamily="18" charset="0"/>
                <a:cs typeface="Times New Roman" pitchFamily="18" charset="0"/>
              </a:rPr>
              <a:t>«Тут натовпи євреїв, це майже їх земля обітована».</a:t>
            </a:r>
          </a:p>
          <a:p>
            <a:endParaRPr lang="uk-UA" sz="48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4" descr="http://i0.wp.com/photo-lviv.in.ua/wp-content/uploads/2015/03/collage135.jpg?resize=700%2C7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29388" y="2192338"/>
            <a:ext cx="4473575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857250" y="79375"/>
            <a:ext cx="10601325" cy="1065213"/>
          </a:xfrm>
        </p:spPr>
        <p:txBody>
          <a:bodyPr/>
          <a:lstStyle/>
          <a:p>
            <a:r>
              <a:rPr lang="uk-UA" sz="4800" smtClean="0">
                <a:latin typeface="Monotype Corsiva" pitchFamily="66" charset="0"/>
              </a:rPr>
              <a:t>Костянтин Корнякт            Павло Боїм</a:t>
            </a:r>
          </a:p>
        </p:txBody>
      </p:sp>
      <p:pic>
        <p:nvPicPr>
          <p:cNvPr id="23554" name="Picture 4" descr="https://upload.wikimedia.org/wikipedia/commons/thumb/5/5c/Konstanty_Korniakt_(1517-1603).jpg/250px-Konstanty_Korniakt_(1517-1603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30363" y="1312863"/>
            <a:ext cx="3114675" cy="5456237"/>
          </a:xfrm>
        </p:spPr>
      </p:pic>
      <p:pic>
        <p:nvPicPr>
          <p:cNvPr id="23555" name="Picture 8" descr="http://komarno.in.ua/images/image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0288" y="1144588"/>
            <a:ext cx="3073400" cy="560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 to School 16x9">
  <a:themeElements>
    <a:clrScheme name="Back_To_School">
      <a:dk1>
        <a:sysClr val="windowText" lastClr="000000"/>
      </a:dk1>
      <a:lt1>
        <a:sysClr val="window" lastClr="FFFE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Back_to_School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ack_To_School">
      <a:dk1>
        <a:sysClr val="windowText" lastClr="000000"/>
      </a:dk1>
      <a:lt1>
        <a:sysClr val="window" lastClr="FFFE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Back_to_School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ck_To_School">
      <a:dk1>
        <a:sysClr val="windowText" lastClr="000000"/>
      </a:dk1>
      <a:lt1>
        <a:sysClr val="window" lastClr="FFFE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Back_to_School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 забавными осенними иллюстрациями (широкоэкранный формат)</Template>
  <TotalTime>68</TotalTime>
  <Words>79</Words>
  <Application>Microsoft Office PowerPoint</Application>
  <PresentationFormat>Произвольный</PresentationFormat>
  <Paragraphs>14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3</vt:i4>
      </vt:variant>
      <vt:variant>
        <vt:lpstr>Заголовки слайдов</vt:lpstr>
      </vt:variant>
      <vt:variant>
        <vt:i4>37</vt:i4>
      </vt:variant>
    </vt:vector>
  </HeadingPairs>
  <TitlesOfParts>
    <vt:vector size="44" baseType="lpstr">
      <vt:lpstr>Cambria</vt:lpstr>
      <vt:lpstr>Arial</vt:lpstr>
      <vt:lpstr>Monotype Corsiva</vt:lpstr>
      <vt:lpstr>Times New Roman</vt:lpstr>
      <vt:lpstr>Back to School 16x9</vt:lpstr>
      <vt:lpstr>Back to School 16x9</vt:lpstr>
      <vt:lpstr>Back to School 16x9</vt:lpstr>
      <vt:lpstr>Львів скликає  друзів</vt:lpstr>
      <vt:lpstr>Слайд 2</vt:lpstr>
      <vt:lpstr>Слайд 3</vt:lpstr>
      <vt:lpstr>Слайд 4</vt:lpstr>
      <vt:lpstr>Слайд 5</vt:lpstr>
      <vt:lpstr>   Данило Галицький (1201-1264)</vt:lpstr>
      <vt:lpstr>Слайд 7</vt:lpstr>
      <vt:lpstr>           Йоганн Альнпек про Львів</vt:lpstr>
      <vt:lpstr>Костянтин Корнякт            Павло Боїм</vt:lpstr>
      <vt:lpstr>          Юліан Захаревич</vt:lpstr>
      <vt:lpstr>Ігнатій Лукасевич</vt:lpstr>
      <vt:lpstr>Слайд 12</vt:lpstr>
      <vt:lpstr>Слайд 13</vt:lpstr>
      <vt:lpstr>Микола Коперник      Марія Склодовська-Кюрі</vt:lpstr>
      <vt:lpstr>  Стефан Банах             Станіслав Лем</vt:lpstr>
      <vt:lpstr>         Адам Міцкевич</vt:lpstr>
      <vt:lpstr>Кшиштоф Зануссі            Єжи Гофман </vt:lpstr>
      <vt:lpstr>Слайд 18</vt:lpstr>
      <vt:lpstr>Слайд 19</vt:lpstr>
      <vt:lpstr>Слайд 20</vt:lpstr>
      <vt:lpstr>Слайд 21</vt:lpstr>
      <vt:lpstr>Слайд 22</vt:lpstr>
      <vt:lpstr>             Міхай Огінський</vt:lpstr>
      <vt:lpstr>              Джон Адамс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Львів скликає  друзів</dc:title>
  <dc:creator/>
  <cp:keywords/>
  <cp:lastModifiedBy/>
  <cp:revision>2</cp:revision>
  <dcterms:created xsi:type="dcterms:W3CDTF">2016-05-09T15:59:00Z</dcterms:created>
  <dcterms:modified xsi:type="dcterms:W3CDTF">2016-12-05T13:24:58Z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TC028952699991</vt:lpwstr>
  </property>
</Properties>
</file>