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Types of houses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Bungalow</a:t>
            </a:r>
            <a:endParaRPr lang="ru-RU" sz="6000" b="1" dirty="0"/>
          </a:p>
        </p:txBody>
      </p:sp>
      <p:pic>
        <p:nvPicPr>
          <p:cNvPr id="4" name="Содержимое 3" descr="mango-bungalow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0810" y="1600200"/>
            <a:ext cx="6500380" cy="487362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Cottage</a:t>
            </a:r>
            <a:endParaRPr lang="ru-RU" sz="6000" b="1" dirty="0"/>
          </a:p>
        </p:txBody>
      </p:sp>
      <p:pic>
        <p:nvPicPr>
          <p:cNvPr id="4" name="Содержимое 3" descr="a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26835" y="1600200"/>
            <a:ext cx="7328329" cy="487362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Detached house </a:t>
            </a:r>
            <a:endParaRPr lang="ru-RU" sz="6000" b="1" dirty="0"/>
          </a:p>
        </p:txBody>
      </p:sp>
      <p:pic>
        <p:nvPicPr>
          <p:cNvPr id="4" name="Содержимое 3" descr="detache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9611" y="1600200"/>
            <a:ext cx="6942778" cy="487362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 smtClean="0"/>
              <a:t>Two-bedroom </a:t>
            </a:r>
            <a:r>
              <a:rPr lang="en-US" sz="4400" b="1" dirty="0" smtClean="0"/>
              <a:t>flat/apartment</a:t>
            </a:r>
            <a:endParaRPr lang="ru-RU" sz="4400" b="1" dirty="0"/>
          </a:p>
        </p:txBody>
      </p:sp>
      <p:pic>
        <p:nvPicPr>
          <p:cNvPr id="4" name="Содержимое 3" descr="2 bedroo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3" y="1484784"/>
            <a:ext cx="7489907" cy="496855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Hut</a:t>
            </a:r>
            <a:endParaRPr lang="ru-RU" sz="6000" b="1" dirty="0"/>
          </a:p>
        </p:txBody>
      </p:sp>
      <p:pic>
        <p:nvPicPr>
          <p:cNvPr id="4" name="Содержимое 3" descr="hu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71159" y="1600200"/>
            <a:ext cx="7039681" cy="487362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Motor home </a:t>
            </a:r>
            <a:endParaRPr lang="ru-RU" sz="6000" b="1" dirty="0"/>
          </a:p>
        </p:txBody>
      </p:sp>
      <p:pic>
        <p:nvPicPr>
          <p:cNvPr id="4" name="Содержимое 3" descr="Avida-Eyre-Motorhom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7236804" cy="48245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Semi</a:t>
            </a:r>
            <a:r>
              <a:rPr lang="uk-UA" sz="4800" b="1" dirty="0" smtClean="0"/>
              <a:t>-</a:t>
            </a:r>
            <a:r>
              <a:rPr lang="en-US" sz="4800" b="1" dirty="0" smtClean="0"/>
              <a:t>detached house </a:t>
            </a:r>
            <a:endParaRPr lang="ru-RU" sz="4800" b="1" dirty="0"/>
          </a:p>
        </p:txBody>
      </p:sp>
      <p:pic>
        <p:nvPicPr>
          <p:cNvPr id="4" name="Содержимое 3" descr="sem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7353" y="1844824"/>
            <a:ext cx="7440827" cy="4464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Terraced house </a:t>
            </a:r>
            <a:endParaRPr lang="ru-RU" sz="6000" b="1" dirty="0"/>
          </a:p>
        </p:txBody>
      </p:sp>
      <p:pic>
        <p:nvPicPr>
          <p:cNvPr id="4" name="Содержимое 3" descr="terrace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7570741" cy="48245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</TotalTime>
  <Words>18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Types of houses</vt:lpstr>
      <vt:lpstr>Bungalow</vt:lpstr>
      <vt:lpstr>Cottage</vt:lpstr>
      <vt:lpstr>Detached house </vt:lpstr>
      <vt:lpstr>Two-bedroom flat/apartment</vt:lpstr>
      <vt:lpstr>Hut</vt:lpstr>
      <vt:lpstr>Motor home </vt:lpstr>
      <vt:lpstr>Semi-detached house </vt:lpstr>
      <vt:lpstr>Terraced house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houses</dc:title>
  <dc:creator>XE</dc:creator>
  <cp:lastModifiedBy>XE</cp:lastModifiedBy>
  <cp:revision>4</cp:revision>
  <dcterms:created xsi:type="dcterms:W3CDTF">2017-11-19T20:42:00Z</dcterms:created>
  <dcterms:modified xsi:type="dcterms:W3CDTF">2017-11-19T21:16:15Z</dcterms:modified>
</cp:coreProperties>
</file>