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65" r:id="rId4"/>
    <p:sldId id="266" r:id="rId5"/>
    <p:sldId id="267" r:id="rId6"/>
    <p:sldId id="268" r:id="rId7"/>
    <p:sldId id="269" r:id="rId8"/>
    <p:sldId id="270" r:id="rId9"/>
    <p:sldId id="258" r:id="rId10"/>
    <p:sldId id="259" r:id="rId11"/>
    <p:sldId id="275" r:id="rId12"/>
    <p:sldId id="274" r:id="rId13"/>
    <p:sldId id="273" r:id="rId14"/>
    <p:sldId id="272" r:id="rId15"/>
    <p:sldId id="271" r:id="rId16"/>
    <p:sldId id="277" r:id="rId17"/>
    <p:sldId id="278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8D9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7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37892-8009-4850-8A95-B5FE12DCA0CF}" type="datetimeFigureOut">
              <a:rPr lang="ru-RU" smtClean="0"/>
              <a:pPr/>
              <a:t>28.10.2017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0AEC5-7382-4E9C-B6BB-39F0D8D63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-171400"/>
            <a:ext cx="9144000" cy="540147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Вчимося читати.</a:t>
            </a:r>
          </a:p>
          <a:p>
            <a:pPr algn="ctr"/>
            <a:r>
              <a:rPr lang="uk-UA" sz="115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Буква Сс.</a:t>
            </a:r>
            <a:endParaRPr lang="ru-RU" sz="115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Картинки по запросу картинка намис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0"/>
            <a:ext cx="5472608" cy="4762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ая выноска 5"/>
          <p:cNvSpPr/>
          <p:nvPr/>
        </p:nvSpPr>
        <p:spPr>
          <a:xfrm>
            <a:off x="1115616" y="5301208"/>
            <a:ext cx="432048" cy="360040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3347864" y="5229200"/>
            <a:ext cx="432048" cy="576064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3491880" y="5445224"/>
            <a:ext cx="432048" cy="576064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5652120" y="4941168"/>
            <a:ext cx="432048" cy="576064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6732240" y="5445224"/>
            <a:ext cx="432048" cy="576064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2195736" y="5157192"/>
            <a:ext cx="576064" cy="57606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4427984" y="5157192"/>
            <a:ext cx="576064" cy="57606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ая выноска 18"/>
          <p:cNvSpPr/>
          <p:nvPr/>
        </p:nvSpPr>
        <p:spPr>
          <a:xfrm>
            <a:off x="5652120" y="5229200"/>
            <a:ext cx="432048" cy="576064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ая выноска 19"/>
          <p:cNvSpPr/>
          <p:nvPr/>
        </p:nvSpPr>
        <p:spPr>
          <a:xfrm>
            <a:off x="6948264" y="5157192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узел 20"/>
          <p:cNvSpPr/>
          <p:nvPr/>
        </p:nvSpPr>
        <p:spPr>
          <a:xfrm>
            <a:off x="7884368" y="5157192"/>
            <a:ext cx="576064" cy="576064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755576" y="4077072"/>
            <a:ext cx="10342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79712" y="4077072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59832" y="4149080"/>
            <a:ext cx="118974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55976" y="4149080"/>
            <a:ext cx="103425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52120" y="4149080"/>
            <a:ext cx="8386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40352" y="4149080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  <p:bldP spid="9" grpId="1"/>
      <p:bldP spid="15" grpId="0" animBg="1"/>
      <p:bldP spid="15" grpId="1" animBg="1"/>
      <p:bldP spid="18" grpId="0" animBg="1"/>
      <p:bldP spid="18" grpId="1" animBg="1"/>
      <p:bldP spid="19" grpId="0"/>
      <p:bldP spid="19" grpId="1"/>
      <p:bldP spid="20" grpId="0"/>
      <p:bldP spid="20" grpId="1"/>
      <p:bldP spid="20" grpId="2"/>
      <p:bldP spid="21" grpId="0" animBg="1"/>
      <p:bldP spid="21" grpId="1" animBg="1"/>
      <p:bldP spid="23" grpId="0"/>
      <p:bldP spid="24" grpId="0"/>
      <p:bldP spid="25" grpId="0"/>
      <p:bldP spid="26" grpId="0"/>
      <p:bldP spid="27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75856" y="-891480"/>
            <a:ext cx="3103735" cy="538609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3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7</a:t>
            </a:r>
            <a:endParaRPr lang="ru-RU" sz="3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3995936" y="4077072"/>
            <a:ext cx="1080120" cy="108012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47664" y="3212976"/>
            <a:ext cx="14622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600" b="1" dirty="0" smtClean="0">
                <a:latin typeface="Bookman Old Style" pitchFamily="18" charset="0"/>
              </a:rPr>
              <a:t>=</a:t>
            </a:r>
            <a:endParaRPr lang="ru-RU" sz="16600" b="1" dirty="0">
              <a:latin typeface="Bookman Old Style" pitchFamily="18" charset="0"/>
            </a:endParaRPr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6516216" y="4077072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15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Bookman Old Style" pitchFamily="18" charset="0"/>
                <a:cs typeface="Times New Roman" pitchFamily="18" charset="0"/>
              </a:rPr>
              <a:t>―</a:t>
            </a:r>
            <a:endParaRPr lang="ru-RU" sz="115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91680" y="2780928"/>
            <a:ext cx="112883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84168" y="3068960"/>
            <a:ext cx="139012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3800" b="1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11960" y="2996952"/>
            <a:ext cx="67678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3800" b="1" dirty="0" smtClean="0">
                <a:latin typeface="Times New Roman" pitchFamily="18" charset="0"/>
                <a:cs typeface="Times New Roman" pitchFamily="18" charset="0"/>
              </a:rPr>
              <a:t>і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/>
      <p:bldP spid="9" grpId="1"/>
      <p:bldP spid="11" grpId="0"/>
      <p:bldP spid="11" grpId="1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Картинки по запросу картинка сы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60648"/>
            <a:ext cx="4762500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ая выноска 4"/>
          <p:cNvSpPr/>
          <p:nvPr/>
        </p:nvSpPr>
        <p:spPr>
          <a:xfrm>
            <a:off x="2483768" y="3933056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6444208" y="4005064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4139952" y="3717032"/>
            <a:ext cx="1080120" cy="108012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123728" y="2420888"/>
            <a:ext cx="1128835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66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1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7944" y="2636912"/>
            <a:ext cx="120417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38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13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6" grpId="2"/>
      <p:bldP spid="7" grpId="0" animBg="1"/>
      <p:bldP spid="7" grpId="1" animBg="1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Картинки по запросу картинка синички"/>
          <p:cNvPicPr>
            <a:picLocks noChangeAspect="1" noChangeArrowheads="1"/>
          </p:cNvPicPr>
          <p:nvPr/>
        </p:nvPicPr>
        <p:blipFill>
          <a:blip r:embed="rId3" cstate="print"/>
          <a:srcRect l="7080" t="-3967" r="9377" b="2796"/>
          <a:stretch>
            <a:fillRect/>
          </a:stretch>
        </p:blipFill>
        <p:spPr bwMode="auto">
          <a:xfrm>
            <a:off x="2483768" y="0"/>
            <a:ext cx="4248472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3068960"/>
            <a:ext cx="8386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3068960"/>
            <a:ext cx="103425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3068960"/>
            <a:ext cx="10342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3068960"/>
            <a:ext cx="103425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4716016" y="3861048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6012160" y="3861048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6256" y="3140968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Картинки по запросу картинка сунички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0"/>
            <a:ext cx="3810000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3068960"/>
            <a:ext cx="8386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3068960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3068960"/>
            <a:ext cx="10342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3068960"/>
            <a:ext cx="103425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4716016" y="3861048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6012160" y="3861048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6256" y="3140968"/>
            <a:ext cx="103425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Картинки по запросу картинка мудрая со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0"/>
            <a:ext cx="3635108" cy="413650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3356992"/>
            <a:ext cx="8386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3356992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3356992"/>
            <a:ext cx="9813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4208" y="3356992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1979712" y="4797152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5076056" y="4869160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3059832" y="4581128"/>
            <a:ext cx="1080120" cy="108012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6372200" y="4653136"/>
            <a:ext cx="1080120" cy="108012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9" grpId="1"/>
      <p:bldP spid="10" grpId="0"/>
      <p:bldP spid="10" grpId="1"/>
      <p:bldP spid="11" grpId="0" animBg="1"/>
      <p:bldP spid="11" grpId="1" animBg="1"/>
      <p:bldP spid="12" grpId="0" animBg="1"/>
      <p:bldP spid="12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Картинки по запросу картинка сос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0"/>
            <a:ext cx="3485698" cy="4431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ая выноска 4"/>
          <p:cNvSpPr/>
          <p:nvPr/>
        </p:nvSpPr>
        <p:spPr>
          <a:xfrm>
            <a:off x="1403648" y="4869160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4067944" y="4869160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5508104" y="4869160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2411760" y="4509120"/>
            <a:ext cx="1080120" cy="108012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6516216" y="4437112"/>
            <a:ext cx="1080120" cy="108012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187624" y="3645024"/>
            <a:ext cx="8386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83768" y="3645024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23928" y="3717032"/>
            <a:ext cx="8386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8064" y="3717032"/>
            <a:ext cx="103425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3789040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 animBg="1"/>
      <p:bldP spid="8" grpId="1" animBg="1"/>
      <p:bldP spid="9" grpId="0" animBg="1"/>
      <p:bldP spid="9" grpId="1" animBg="1"/>
      <p:bldP spid="11" grpId="0"/>
      <p:bldP spid="13" grpId="0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AutoShape 2" descr="Картинки по запросу картинка лиса из ска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Картинки по запросу картинка лиса из сказ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Картинки по запросу картинка лиса из сказ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0"/>
            <a:ext cx="4186436" cy="4864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ая выноска 5"/>
          <p:cNvSpPr/>
          <p:nvPr/>
        </p:nvSpPr>
        <p:spPr>
          <a:xfrm>
            <a:off x="827584" y="5013176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3347864" y="5013176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5796136" y="5013176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7020272" y="5013176"/>
            <a:ext cx="432048" cy="648072"/>
          </a:xfrm>
          <a:prstGeom prst="wedgeRectCallout">
            <a:avLst>
              <a:gd name="adj1" fmla="val -20626"/>
              <a:gd name="adj2" fmla="val 52259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―</a:t>
            </a:r>
            <a:endParaRPr lang="ru-RU" sz="8800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763688" y="4509120"/>
            <a:ext cx="1080120" cy="108012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211960" y="4509120"/>
            <a:ext cx="1080120" cy="108012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812360" y="4509120"/>
            <a:ext cx="1080120" cy="108012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39552" y="3861048"/>
            <a:ext cx="1011815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л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3848" y="3861048"/>
            <a:ext cx="8386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3688" y="3933056"/>
            <a:ext cx="103425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1960" y="3861048"/>
            <a:ext cx="103425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84368" y="3933056"/>
            <a:ext cx="92204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115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11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800" decel="100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3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800" decel="100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8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8" grpId="2"/>
      <p:bldP spid="9" grpId="0"/>
      <p:bldP spid="9" grpId="1"/>
      <p:bldP spid="9" grpId="2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/>
      <p:bldP spid="14" grpId="0"/>
      <p:bldP spid="15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psp1.edu.pl/e107_images/newspost_images/2014_urodziny_kwiaty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808"/>
            <a:ext cx="5832648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55576" y="4077072"/>
            <a:ext cx="7920880" cy="27809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96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Молодці</a:t>
            </a:r>
          </a:p>
          <a:p>
            <a:pPr algn="ctr"/>
            <a:r>
              <a:rPr lang="uk-UA" sz="11500" b="1" spc="50" dirty="0" smtClean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малюки!</a:t>
            </a:r>
            <a:endParaRPr lang="ru-RU" sz="115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25 0.12061 L 0.38386 -0.1208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125 0  C 0.181 0  0.25 -0.092  0.25 -0.16667  L 0.25 -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2622" y="-1107504"/>
            <a:ext cx="2541080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66936" y="-1107504"/>
            <a:ext cx="2839240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-1107504"/>
            <a:ext cx="2839240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7984" y="-1035496"/>
            <a:ext cx="3243197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4008" y="-1035496"/>
            <a:ext cx="2839240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-1035496"/>
            <a:ext cx="1662635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-1107504"/>
            <a:ext cx="2534668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41300" b="1" spc="50" dirty="0" smtClean="0">
                <a:ln w="11430"/>
                <a:solidFill>
                  <a:srgbClr val="8E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41300" b="1" spc="50" dirty="0">
              <a:ln w="11430"/>
              <a:solidFill>
                <a:srgbClr val="8E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  <p:bldP spid="7" grpId="1"/>
      <p:bldP spid="11" grpId="0"/>
      <p:bldP spid="11" grpId="1"/>
      <p:bldP spid="12" grpId="0"/>
      <p:bldP spid="12" grpId="1"/>
      <p:bldP spid="13" grpId="0"/>
      <p:bldP spid="13" grpId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99592" y="-1179512"/>
            <a:ext cx="2839240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-1251520"/>
            <a:ext cx="2839240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-1179512"/>
            <a:ext cx="3243197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-1179512"/>
            <a:ext cx="2839240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691680" y="-1179512"/>
            <a:ext cx="1662635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3968" y="-1179512"/>
            <a:ext cx="2541080" cy="644791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1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41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-1179512"/>
            <a:ext cx="2534668" cy="644791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41300" b="1" spc="50" dirty="0" smtClean="0">
                <a:ln w="11430"/>
                <a:solidFill>
                  <a:srgbClr val="8E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endParaRPr lang="ru-RU" sz="41300" b="1" spc="50" dirty="0">
              <a:ln w="11430"/>
              <a:solidFill>
                <a:srgbClr val="8E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11" grpId="0"/>
      <p:bldP spid="11" grpId="1"/>
      <p:bldP spid="12" grpId="0"/>
      <p:bldP spid="12" grpId="1"/>
      <p:bldP spid="13" grpId="0"/>
      <p:bldP spid="13" grpId="1"/>
      <p:bldP spid="1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29165" y="-1179512"/>
            <a:ext cx="3324949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</a:t>
            </a:r>
            <a:endParaRPr lang="ru-RU" sz="23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6668" y="980728"/>
            <a:ext cx="3050515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</a:t>
            </a:r>
            <a:endParaRPr lang="ru-RU" sz="23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696420" y="-1179512"/>
            <a:ext cx="3090911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</a:t>
            </a:r>
            <a:endParaRPr lang="ru-RU" sz="23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06405" y="1052736"/>
            <a:ext cx="2409635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сі</a:t>
            </a:r>
            <a:endParaRPr lang="ru-RU" sz="239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2564904"/>
            <a:ext cx="3128293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239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56668" y="-1395536"/>
            <a:ext cx="3090911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404664"/>
            <a:ext cx="3090911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5506" y="-1323528"/>
            <a:ext cx="3324949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404664"/>
            <a:ext cx="299665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852936"/>
            <a:ext cx="2409635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2852936"/>
            <a:ext cx="2956771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432724" y="-675456"/>
            <a:ext cx="3090911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005" y="-675456"/>
            <a:ext cx="3128293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5982" y="1916832"/>
            <a:ext cx="3090911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75557" y="1916832"/>
            <a:ext cx="3090911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28386" y="-963488"/>
            <a:ext cx="3050515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31663" y="-963488"/>
            <a:ext cx="2996654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180" y="1844824"/>
            <a:ext cx="3324949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62382" y="1844824"/>
            <a:ext cx="3324949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02632" y="-747464"/>
            <a:ext cx="2409635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сі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1184" y="-747464"/>
            <a:ext cx="2409635" cy="37702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2048" y="1700808"/>
            <a:ext cx="2956771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94576" y="1772816"/>
            <a:ext cx="2956771" cy="3770263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23900" b="1" spc="50" dirty="0" err="1" smtClean="0">
                <a:ln w="11430"/>
                <a:solidFill>
                  <a:srgbClr val="99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ес</a:t>
            </a:r>
            <a:endParaRPr lang="ru-RU" sz="23900" b="1" spc="50" dirty="0">
              <a:ln w="11430"/>
              <a:solidFill>
                <a:srgbClr val="99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691680" y="260648"/>
            <a:ext cx="1824538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28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332656"/>
            <a:ext cx="2031325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52120" y="332656"/>
            <a:ext cx="2698175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</a:t>
            </a:r>
            <a:endParaRPr lang="ru-RU" sz="3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5896" y="332656"/>
            <a:ext cx="2031325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67944" y="260648"/>
            <a:ext cx="1213794" cy="450892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28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endParaRPr lang="ru-RU" sz="287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0" grpId="1"/>
      <p:bldP spid="11" grpId="0"/>
      <p:bldP spid="12" grpId="0"/>
      <p:bldP spid="12" grpId="1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108</Words>
  <Application>Microsoft Office PowerPoint</Application>
  <PresentationFormat>Экран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ViP</dc:creator>
  <cp:lastModifiedBy>ViP</cp:lastModifiedBy>
  <cp:revision>32</cp:revision>
  <dcterms:created xsi:type="dcterms:W3CDTF">2016-11-06T14:59:49Z</dcterms:created>
  <dcterms:modified xsi:type="dcterms:W3CDTF">2017-10-28T02:14:13Z</dcterms:modified>
</cp:coreProperties>
</file>