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0" r:id="rId3"/>
    <p:sldId id="258" r:id="rId4"/>
    <p:sldId id="259" r:id="rId5"/>
    <p:sldId id="262" r:id="rId6"/>
    <p:sldId id="270" r:id="rId7"/>
    <p:sldId id="263" r:id="rId8"/>
    <p:sldId id="264" r:id="rId9"/>
    <p:sldId id="265" r:id="rId10"/>
    <p:sldId id="269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BB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7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uk-UA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178F61-BFF9-42C7-AA0B-51F378985584}" type="datetimeFigureOut">
              <a:rPr lang="uk-UA" smtClean="0"/>
              <a:pPr/>
              <a:t>06.02.2015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08A07C-CEB8-41E7-B883-065B7D48B11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42;&#1080;&#1093;&#1086;&#1074;&#1085;&#1072;%20&#1088;&#1080;&#1085;&#1075;\&#1075;&#1086;&#1076;&#1080;&#1085;&#1085;&#1080;&#1082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42;&#1080;&#1093;&#1086;&#1074;&#1085;&#1072;%20&#1088;&#1080;&#1085;&#1075;\&#1075;&#1086;&#1076;&#1080;&#1085;&#1085;&#1080;&#1082;.mp3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Instrumentalnaya_muzyka_-_Legkogo_utra_i_priyatnogo_dnya_(get-tune.net)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88;&#1080;&#1085;&#1075;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87;&#1086;&#1074;&#1110;&#1085;&#1100;%20&#1083;&#1102;&#1076;&#1080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C:\Users\Admin\Desktop\0-211886-hip_396b4844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214290"/>
            <a:ext cx="506637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Гойдається</a:t>
            </a:r>
            <a:r>
              <a:rPr lang="ru-RU" sz="60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</a:t>
            </a:r>
            <a:r>
              <a:rPr lang="ru-RU" sz="6000" b="1" cap="none" spc="0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вічна</a:t>
            </a:r>
            <a:r>
              <a:rPr lang="ru-RU" sz="60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</a:t>
            </a:r>
            <a:r>
              <a:rPr lang="ru-RU" sz="6000" b="1" cap="none" spc="0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колиска</a:t>
            </a:r>
            <a:endParaRPr lang="ru-RU" sz="6000" b="1" cap="none" spc="0" dirty="0" smtClean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  <a:p>
            <a:pPr algn="ctr"/>
            <a:r>
              <a:rPr lang="ru-RU" sz="60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м</a:t>
            </a:r>
            <a:r>
              <a:rPr lang="ru-RU" sz="6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аятником </a:t>
            </a:r>
            <a:r>
              <a:rPr lang="ru-RU" sz="6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життя</a:t>
            </a:r>
            <a:r>
              <a:rPr lang="ru-RU" sz="6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…</a:t>
            </a:r>
            <a:endParaRPr lang="ru-RU" sz="60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6" name="годин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8148" y="6000768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 descr="C:\Users\Admin\Desktop\ринг вих\biznes_eto_sorevnovanie_kak_v_nem_pobedit_lf_readmas.ru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285728"/>
            <a:ext cx="528641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Людина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tat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4357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429256" y="2214554"/>
            <a:ext cx="34132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Цитата – </a:t>
            </a:r>
          </a:p>
          <a:p>
            <a:pPr algn="ctr"/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судження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shlya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8204200" cy="1643074"/>
          </a:xfrm>
          <a:prstGeom prst="rect">
            <a:avLst/>
          </a:prstGeom>
          <a:noFill/>
        </p:spPr>
      </p:pic>
      <p:sp>
        <p:nvSpPr>
          <p:cNvPr id="4" name="Line 8"/>
          <p:cNvSpPr>
            <a:spLocks noChangeShapeType="1"/>
          </p:cNvSpPr>
          <p:nvPr/>
        </p:nvSpPr>
        <p:spPr bwMode="auto">
          <a:xfrm flipH="1">
            <a:off x="1000101" y="2285992"/>
            <a:ext cx="71436" cy="157163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H="1">
            <a:off x="2428860" y="2214554"/>
            <a:ext cx="214312" cy="257176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3857620" y="2285992"/>
            <a:ext cx="71436" cy="157163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214942" y="2285992"/>
            <a:ext cx="214314" cy="264320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6786578" y="2285992"/>
            <a:ext cx="142876" cy="157163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8143900" y="2214554"/>
            <a:ext cx="71438" cy="292895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uk-UA"/>
          </a:p>
        </p:txBody>
      </p:sp>
      <p:sp>
        <p:nvSpPr>
          <p:cNvPr id="11" name="TextBox 10"/>
          <p:cNvSpPr txBox="1"/>
          <p:nvPr/>
        </p:nvSpPr>
        <p:spPr>
          <a:xfrm>
            <a:off x="428596" y="392906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Яку інформацію отримали?</a:t>
            </a:r>
            <a:endParaRPr lang="uk-UA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4929198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FF00"/>
                </a:solidFill>
              </a:rPr>
              <a:t>Що в ній позитивного?</a:t>
            </a:r>
            <a:endParaRPr lang="uk-UA" sz="20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0" y="5000636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</a:rPr>
              <a:t>Які викликає емоції, почуття?</a:t>
            </a:r>
            <a:endParaRPr lang="uk-UA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2198" y="385762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7033"/>
                </a:solidFill>
              </a:rPr>
              <a:t>Чого вчить?</a:t>
            </a:r>
            <a:endParaRPr lang="uk-UA" sz="2400" b="1" dirty="0">
              <a:solidFill>
                <a:srgbClr val="00703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86578" y="5072074"/>
            <a:ext cx="2143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0000FF"/>
                </a:solidFill>
              </a:rPr>
              <a:t>Які висновки можна зробити?</a:t>
            </a:r>
            <a:endParaRPr lang="uk-UA" sz="20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24202" y="4010028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chemeClr val="bg1"/>
                </a:solidFill>
              </a:rPr>
              <a:t>Що в ній негативного?</a:t>
            </a:r>
            <a:endParaRPr lang="uk-U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=D0=BB=D0=B5=D1=81=D1=82=D0=BD=D0=B8=D1=86=D0=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214290"/>
            <a:ext cx="800105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Життя</a:t>
            </a:r>
            <a:r>
              <a:rPr lang="ru-RU" sz="60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i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таке</a:t>
            </a:r>
            <a:r>
              <a:rPr lang="ru-RU" sz="60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i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чудове</a:t>
            </a:r>
            <a:r>
              <a:rPr lang="ru-RU" sz="60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</a:t>
            </a:r>
          </a:p>
          <a:p>
            <a:pPr algn="ctr"/>
            <a:r>
              <a:rPr lang="ru-RU" sz="60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не </a:t>
            </a:r>
            <a:r>
              <a:rPr lang="ru-RU" sz="6000" b="1" i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змарнуй</a:t>
            </a:r>
            <a:r>
              <a:rPr lang="ru-RU" sz="60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000" b="1" i="1" cap="none" spc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його</a:t>
            </a:r>
            <a:r>
              <a:rPr lang="ru-RU" sz="6000" b="1" i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!</a:t>
            </a:r>
            <a:endParaRPr lang="ru-RU" sz="6000" b="1" i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годин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358082" y="464344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5" descr="0b012e3152f3ce44f364e96e27efd765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4286256"/>
            <a:ext cx="8614195" cy="175432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 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любові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й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болю 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зіткане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життя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…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Admin\Desktop\ринг вих\93192496_put_k_uspeh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868" y="0"/>
            <a:ext cx="2797978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Мета:</a:t>
            </a:r>
            <a:endParaRPr lang="ru-RU" sz="60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2714620"/>
            <a:ext cx="2857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chemeClr val="bg1"/>
                </a:solidFill>
              </a:rPr>
              <a:t> </a:t>
            </a:r>
            <a:r>
              <a:rPr lang="uk-UA" b="1" i="1" dirty="0">
                <a:solidFill>
                  <a:schemeClr val="bg1"/>
                </a:solidFill>
              </a:rPr>
              <a:t>визначити своє місце в </a:t>
            </a:r>
            <a:r>
              <a:rPr lang="uk-UA" b="1" i="1" dirty="0" smtClean="0">
                <a:solidFill>
                  <a:schemeClr val="bg1"/>
                </a:solidFill>
              </a:rPr>
              <a:t>ньому;</a:t>
            </a:r>
            <a:endParaRPr lang="uk-UA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1214422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>
                <a:solidFill>
                  <a:schemeClr val="bg1"/>
                </a:solidFill>
              </a:rPr>
              <a:t>допомогти учням зрозуміти суть людського життя;</a:t>
            </a:r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4643438" y="4143380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>
                <a:solidFill>
                  <a:schemeClr val="bg1"/>
                </a:solidFill>
              </a:rPr>
              <a:t>спонукати їх до роздумів над важливими життєвими проблемами;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868" y="5380672"/>
            <a:ext cx="57864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>
                <a:solidFill>
                  <a:schemeClr val="bg1"/>
                </a:solidFill>
              </a:rPr>
              <a:t>розвивати в учнів допитливість, інтерес до навколишнього світу, прагнення з'ясовувати, доводити, міркувати; формувати ціннісні судження про гармонійне життя, </a:t>
            </a:r>
            <a:r>
              <a:rPr lang="uk-UA" b="1" i="1" dirty="0" smtClean="0">
                <a:solidFill>
                  <a:schemeClr val="bg1"/>
                </a:solidFill>
              </a:rPr>
              <a:t>збагачувати </a:t>
            </a:r>
            <a:r>
              <a:rPr lang="uk-UA" b="1" i="1" dirty="0">
                <a:solidFill>
                  <a:schemeClr val="bg1"/>
                </a:solidFill>
              </a:rPr>
              <a:t>активний словник </a:t>
            </a:r>
            <a:r>
              <a:rPr lang="uk-UA" b="1" i="1" dirty="0" smtClean="0">
                <a:solidFill>
                  <a:schemeClr val="bg1"/>
                </a:solidFill>
              </a:rPr>
              <a:t>учнів.</a:t>
            </a:r>
            <a:endParaRPr lang="uk-UA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huge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7686" y="571480"/>
            <a:ext cx="418743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Епіграф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285992"/>
            <a:ext cx="688842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Доля </a:t>
            </a:r>
            <a:r>
              <a:rPr lang="ru-RU" sz="40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прихильна</a:t>
            </a:r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до тих, </a:t>
            </a:r>
          </a:p>
          <a:p>
            <a:pPr algn="ctr"/>
            <a:r>
              <a:rPr lang="ru-RU" sz="4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х</a:t>
            </a:r>
            <a:r>
              <a:rPr lang="ru-RU" sz="4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то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здатний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sz="4000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триматися</a:t>
            </a:r>
            <a:endParaRPr lang="ru-RU" sz="40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</a:endParaRP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на плаву, </a:t>
            </a:r>
          </a:p>
          <a:p>
            <a:pPr algn="ctr"/>
            <a:r>
              <a:rPr lang="ru-RU" sz="40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н</a:t>
            </a:r>
            <a:r>
              <a:rPr lang="ru-RU" sz="40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авіть</a:t>
            </a:r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</a:t>
            </a:r>
            <a:r>
              <a:rPr lang="ru-RU" sz="4000" b="1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потрапляючи</a:t>
            </a:r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у вир</a:t>
            </a:r>
            <a:endParaRPr lang="ru-RU" sz="40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Adalet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868" y="142852"/>
            <a:ext cx="2649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Життя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857356" y="4000504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трелка вниз 6"/>
          <p:cNvSpPr/>
          <p:nvPr/>
        </p:nvSpPr>
        <p:spPr>
          <a:xfrm>
            <a:off x="6929454" y="3571876"/>
            <a:ext cx="357190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2076990" y="2967335"/>
            <a:ext cx="241604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добро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2714620"/>
            <a:ext cx="13324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зло</a:t>
            </a:r>
            <a:endParaRPr lang="uk-UA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1" name="Instrumentalnaya_muzyka_-_Legkogo_utra_i_priyatnogo_dn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8148" y="585789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2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-funphotos14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86710" y="5929330"/>
            <a:ext cx="244475" cy="2444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9521949">
            <a:off x="2791924" y="4741379"/>
            <a:ext cx="289506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err="1" smtClean="0">
                <a:ln w="11430"/>
                <a:solidFill>
                  <a:srgbClr val="1F0BB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Життя</a:t>
            </a:r>
            <a:endParaRPr lang="ru-RU" sz="5400" b="1" cap="none" spc="150" dirty="0">
              <a:ln w="11430"/>
              <a:solidFill>
                <a:srgbClr val="1F0BB5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3643314"/>
            <a:ext cx="3027304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Труднощі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0"/>
            <a:ext cx="31085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Честь</a:t>
            </a:r>
            <a:endParaRPr lang="ru-RU" sz="9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5357818" y="4143380"/>
            <a:ext cx="500066" cy="21431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1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Содержимое 3" descr="06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928813"/>
            <a:ext cx="9144000" cy="6858000"/>
          </a:xfrm>
        </p:spPr>
      </p:pic>
      <p:pic>
        <p:nvPicPr>
          <p:cNvPr id="9" name="Содержимое 3" descr="06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1C89B2E94FAAC4CD3D4EA7E811D928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1428736"/>
            <a:ext cx="3357586" cy="2095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286116" y="0"/>
            <a:ext cx="257044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Думка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2000240"/>
            <a:ext cx="2177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Слово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2000240"/>
            <a:ext cx="2396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Логіка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7" name="Рисунок 6" descr="stihi_o_ljubvi_17.jpg"/>
          <p:cNvPicPr>
            <a:picLocks noChangeAspect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>
          <a:xfrm>
            <a:off x="1" y="0"/>
            <a:ext cx="9143999" cy="70009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786050" y="3286124"/>
            <a:ext cx="31357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50800"/>
                <a:solidFill>
                  <a:srgbClr val="FFFF00"/>
                </a:solidFill>
                <a:effectLst/>
              </a:rPr>
              <a:t>Любов</a:t>
            </a:r>
            <a:endParaRPr lang="ru-RU" sz="7200" b="1" cap="none" spc="0" dirty="0">
              <a:ln w="50800"/>
              <a:solidFill>
                <a:srgbClr val="FFFF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000108"/>
            <a:ext cx="250581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50800"/>
                <a:solidFill>
                  <a:srgbClr val="00B050"/>
                </a:solidFill>
                <a:effectLst/>
              </a:rPr>
              <a:t>Честь</a:t>
            </a:r>
            <a:endParaRPr lang="ru-RU" sz="66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5715016"/>
            <a:ext cx="721523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dirty="0" err="1" smtClean="0">
                <a:ln w="50800"/>
                <a:solidFill>
                  <a:srgbClr val="00B050"/>
                </a:solidFill>
              </a:rPr>
              <a:t>Справедливість</a:t>
            </a:r>
            <a:endParaRPr lang="ru-RU" sz="66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1071546"/>
            <a:ext cx="409919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600" b="1" dirty="0" err="1" smtClean="0">
                <a:ln w="50800"/>
                <a:solidFill>
                  <a:srgbClr val="00B050"/>
                </a:solidFill>
              </a:rPr>
              <a:t>Мужність</a:t>
            </a:r>
            <a:endParaRPr lang="ru-RU" sz="66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Содержимое 3" descr="17143932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4" name="Содержимое 3" descr="17143932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96400" cy="7010400"/>
          </a:xfrm>
        </p:spPr>
      </p:pic>
      <p:pic>
        <p:nvPicPr>
          <p:cNvPr id="1028" name="Picture 4" descr="C:\Users\Admin\Desktop\ринг вих\4411-bf413f-b67b7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3490" y="121920"/>
            <a:ext cx="6637020" cy="6614160"/>
          </a:xfrm>
          <a:prstGeom prst="rect">
            <a:avLst/>
          </a:prstGeom>
          <a:noFill/>
        </p:spPr>
      </p:pic>
      <p:sp>
        <p:nvSpPr>
          <p:cNvPr id="16" name="Стрелка вверх 15"/>
          <p:cNvSpPr/>
          <p:nvPr/>
        </p:nvSpPr>
        <p:spPr>
          <a:xfrm>
            <a:off x="714348" y="5857892"/>
            <a:ext cx="35719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Стрелка вверх 16"/>
          <p:cNvSpPr/>
          <p:nvPr/>
        </p:nvSpPr>
        <p:spPr>
          <a:xfrm>
            <a:off x="3428992" y="6072206"/>
            <a:ext cx="357190" cy="7857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Стрелка вверх 17"/>
          <p:cNvSpPr/>
          <p:nvPr/>
        </p:nvSpPr>
        <p:spPr>
          <a:xfrm>
            <a:off x="1214414" y="4214818"/>
            <a:ext cx="428628" cy="7858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Стрелка вверх 18"/>
          <p:cNvSpPr/>
          <p:nvPr/>
        </p:nvSpPr>
        <p:spPr>
          <a:xfrm>
            <a:off x="2214546" y="3214686"/>
            <a:ext cx="428628" cy="7858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0" name="Стрелка вверх 19"/>
          <p:cNvSpPr/>
          <p:nvPr/>
        </p:nvSpPr>
        <p:spPr>
          <a:xfrm>
            <a:off x="3214678" y="2428868"/>
            <a:ext cx="357190" cy="642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Стрелка вверх 20"/>
          <p:cNvSpPr/>
          <p:nvPr/>
        </p:nvSpPr>
        <p:spPr>
          <a:xfrm>
            <a:off x="5715008" y="714356"/>
            <a:ext cx="35719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Стрелка вверх 21"/>
          <p:cNvSpPr/>
          <p:nvPr/>
        </p:nvSpPr>
        <p:spPr>
          <a:xfrm>
            <a:off x="4143372" y="4857760"/>
            <a:ext cx="35719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Стрелка вверх 22"/>
          <p:cNvSpPr/>
          <p:nvPr/>
        </p:nvSpPr>
        <p:spPr>
          <a:xfrm>
            <a:off x="5072066" y="3786190"/>
            <a:ext cx="35719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Стрелка вверх 23"/>
          <p:cNvSpPr/>
          <p:nvPr/>
        </p:nvSpPr>
        <p:spPr>
          <a:xfrm>
            <a:off x="6786578" y="2357430"/>
            <a:ext cx="357190" cy="7143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Стрелка вверх 24"/>
          <p:cNvSpPr/>
          <p:nvPr/>
        </p:nvSpPr>
        <p:spPr>
          <a:xfrm>
            <a:off x="7572396" y="1714488"/>
            <a:ext cx="428628" cy="6429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Прямоугольник 25"/>
          <p:cNvSpPr/>
          <p:nvPr/>
        </p:nvSpPr>
        <p:spPr>
          <a:xfrm>
            <a:off x="8090505" y="-214338"/>
            <a:ext cx="1053495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150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7" name="повінь люд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500958" y="585789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086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106</TotalTime>
  <Words>139</Words>
  <Application>Microsoft Office PowerPoint</Application>
  <PresentationFormat>Экран (4:3)</PresentationFormat>
  <Paragraphs>38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2015-02-06T18:28:22Z</dcterms:created>
  <dcterms:modified xsi:type="dcterms:W3CDTF">2015-02-06T20:17:29Z</dcterms:modified>
</cp:coreProperties>
</file>