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9" r:id="rId6"/>
    <p:sldId id="263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25B930-4D2D-4615-8D31-C75EF277B16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A919F2-D03E-4C21-81B1-301D608D1B67}">
      <dgm:prSet phldrT="[Текст]"/>
      <dgm:spPr/>
      <dgm:t>
        <a:bodyPr/>
        <a:lstStyle/>
        <a:p>
          <a:r>
            <a:rPr lang="uk-UA" dirty="0" smtClean="0"/>
            <a:t>Види  гірських порід</a:t>
          </a:r>
        </a:p>
        <a:p>
          <a:r>
            <a:rPr lang="uk-UA" dirty="0" smtClean="0"/>
            <a:t> (за станом)</a:t>
          </a:r>
          <a:endParaRPr lang="ru-RU" dirty="0"/>
        </a:p>
      </dgm:t>
    </dgm:pt>
    <dgm:pt modelId="{FD30386A-188E-4DE1-9C6A-A82B060BD375}" type="parTrans" cxnId="{B33D8721-CE6F-4A4C-8AB9-5909B18D6B15}">
      <dgm:prSet/>
      <dgm:spPr/>
      <dgm:t>
        <a:bodyPr/>
        <a:lstStyle/>
        <a:p>
          <a:endParaRPr lang="ru-RU"/>
        </a:p>
      </dgm:t>
    </dgm:pt>
    <dgm:pt modelId="{0FD6B03B-46A0-4100-8FA0-D87EFE267220}" type="sibTrans" cxnId="{B33D8721-CE6F-4A4C-8AB9-5909B18D6B15}">
      <dgm:prSet/>
      <dgm:spPr/>
      <dgm:t>
        <a:bodyPr/>
        <a:lstStyle/>
        <a:p>
          <a:endParaRPr lang="ru-RU"/>
        </a:p>
      </dgm:t>
    </dgm:pt>
    <dgm:pt modelId="{DE3A9B48-A818-41C8-8698-39753E8C923D}">
      <dgm:prSet phldrT="[Текст]"/>
      <dgm:spPr>
        <a:solidFill>
          <a:srgbClr val="00B0F0"/>
        </a:solidFill>
        <a:ln>
          <a:solidFill>
            <a:schemeClr val="tx2"/>
          </a:solidFill>
        </a:ln>
      </dgm:spPr>
      <dgm:t>
        <a:bodyPr/>
        <a:lstStyle/>
        <a:p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5BFA3DB0-D143-4608-9645-53824FEA7A05}" type="parTrans" cxnId="{4E9D3F88-20AE-409C-A296-226DD541A3C7}">
      <dgm:prSet/>
      <dgm:spPr/>
      <dgm:t>
        <a:bodyPr/>
        <a:lstStyle/>
        <a:p>
          <a:endParaRPr lang="ru-RU"/>
        </a:p>
      </dgm:t>
    </dgm:pt>
    <dgm:pt modelId="{01452471-BE51-4C61-BD60-58555416D72D}" type="sibTrans" cxnId="{4E9D3F88-20AE-409C-A296-226DD541A3C7}">
      <dgm:prSet/>
      <dgm:spPr/>
      <dgm:t>
        <a:bodyPr/>
        <a:lstStyle/>
        <a:p>
          <a:endParaRPr lang="ru-RU"/>
        </a:p>
      </dgm:t>
    </dgm:pt>
    <dgm:pt modelId="{67A07FA9-5BDC-4132-961E-4E45024A285A}">
      <dgm:prSet phldrT="[Текст]"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6A17D2D9-9F60-4572-AA37-5A2B59394E17}" type="parTrans" cxnId="{162FCD40-3070-462C-8B19-55335481AEF9}">
      <dgm:prSet/>
      <dgm:spPr/>
      <dgm:t>
        <a:bodyPr/>
        <a:lstStyle/>
        <a:p>
          <a:endParaRPr lang="ru-RU"/>
        </a:p>
      </dgm:t>
    </dgm:pt>
    <dgm:pt modelId="{14EEEC2D-525C-489E-9934-E6C93B15B79F}" type="sibTrans" cxnId="{162FCD40-3070-462C-8B19-55335481AEF9}">
      <dgm:prSet/>
      <dgm:spPr/>
      <dgm:t>
        <a:bodyPr/>
        <a:lstStyle/>
        <a:p>
          <a:endParaRPr lang="ru-RU"/>
        </a:p>
      </dgm:t>
    </dgm:pt>
    <dgm:pt modelId="{CC728655-9ADA-402C-B554-C2EA1BEC07F9}">
      <dgm:prSet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584A284F-15CE-4B9C-88A7-66533312B3E7}" type="parTrans" cxnId="{DA32B932-74DE-4665-AEF2-1E23BB21A99C}">
      <dgm:prSet/>
      <dgm:spPr/>
      <dgm:t>
        <a:bodyPr/>
        <a:lstStyle/>
        <a:p>
          <a:endParaRPr lang="ru-RU"/>
        </a:p>
      </dgm:t>
    </dgm:pt>
    <dgm:pt modelId="{9AF5A189-1950-481A-A460-1C223E51AC76}" type="sibTrans" cxnId="{DA32B932-74DE-4665-AEF2-1E23BB21A99C}">
      <dgm:prSet/>
      <dgm:spPr/>
      <dgm:t>
        <a:bodyPr/>
        <a:lstStyle/>
        <a:p>
          <a:endParaRPr lang="ru-RU"/>
        </a:p>
      </dgm:t>
    </dgm:pt>
    <dgm:pt modelId="{98C6F96B-CD28-49F2-A3AE-A86A5F356F6A}">
      <dgm:prSet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r>
            <a:rPr lang="uk-UA" dirty="0" smtClean="0">
              <a:solidFill>
                <a:schemeClr val="accent6">
                  <a:lumMod val="75000"/>
                </a:schemeClr>
              </a:solidFill>
            </a:rPr>
            <a:t> 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C609D973-C548-4D52-9DF5-F75814F7B7B6}" type="parTrans" cxnId="{CB188981-DBA0-4502-A2B5-64AD4CF7C938}">
      <dgm:prSet/>
      <dgm:spPr/>
      <dgm:t>
        <a:bodyPr/>
        <a:lstStyle/>
        <a:p>
          <a:endParaRPr lang="ru-RU"/>
        </a:p>
      </dgm:t>
    </dgm:pt>
    <dgm:pt modelId="{7DF3DF6C-82A6-42E7-8B01-0020ADC68FA4}" type="sibTrans" cxnId="{CB188981-DBA0-4502-A2B5-64AD4CF7C938}">
      <dgm:prSet/>
      <dgm:spPr/>
      <dgm:t>
        <a:bodyPr/>
        <a:lstStyle/>
        <a:p>
          <a:endParaRPr lang="ru-RU"/>
        </a:p>
      </dgm:t>
    </dgm:pt>
    <dgm:pt modelId="{559318AF-3547-4251-972F-E7320F76CFA9}">
      <dgm:prSet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r>
            <a:rPr lang="uk-UA" dirty="0" smtClean="0">
              <a:solidFill>
                <a:schemeClr val="accent6">
                  <a:lumMod val="75000"/>
                </a:schemeClr>
              </a:solidFill>
            </a:rPr>
            <a:t> 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881EF639-3088-40D8-A3F7-6F023802C613}" type="parTrans" cxnId="{62206643-2A0D-4D2A-BBBB-9763D57AB972}">
      <dgm:prSet/>
      <dgm:spPr/>
      <dgm:t>
        <a:bodyPr/>
        <a:lstStyle/>
        <a:p>
          <a:endParaRPr lang="ru-RU"/>
        </a:p>
      </dgm:t>
    </dgm:pt>
    <dgm:pt modelId="{A6CD99C1-B0BA-4D7E-93D7-189641ED9C9F}" type="sibTrans" cxnId="{62206643-2A0D-4D2A-BBBB-9763D57AB972}">
      <dgm:prSet/>
      <dgm:spPr/>
      <dgm:t>
        <a:bodyPr/>
        <a:lstStyle/>
        <a:p>
          <a:endParaRPr lang="ru-RU"/>
        </a:p>
      </dgm:t>
    </dgm:pt>
    <dgm:pt modelId="{3A627F5E-8E32-4CE5-A148-9CE2DAF7276D}">
      <dgm:prSet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1C39BCE4-B170-4392-B24D-93378CF198CA}" type="parTrans" cxnId="{155FECC2-82A5-40A8-AE69-A21815095504}">
      <dgm:prSet/>
      <dgm:spPr/>
      <dgm:t>
        <a:bodyPr/>
        <a:lstStyle/>
        <a:p>
          <a:endParaRPr lang="ru-RU"/>
        </a:p>
      </dgm:t>
    </dgm:pt>
    <dgm:pt modelId="{91929433-4775-48C4-984B-2A5D3B4C3709}" type="sibTrans" cxnId="{155FECC2-82A5-40A8-AE69-A21815095504}">
      <dgm:prSet/>
      <dgm:spPr/>
      <dgm:t>
        <a:bodyPr/>
        <a:lstStyle/>
        <a:p>
          <a:endParaRPr lang="ru-RU"/>
        </a:p>
      </dgm:t>
    </dgm:pt>
    <dgm:pt modelId="{9C119174-753B-445D-8647-F2907AC2E6F6}">
      <dgm:prSet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8354CCC8-95F1-48FB-8305-4EA50221EA7E}" type="parTrans" cxnId="{71505394-4A4D-4DA4-AC84-5BFFC0C8B2E6}">
      <dgm:prSet/>
      <dgm:spPr/>
      <dgm:t>
        <a:bodyPr/>
        <a:lstStyle/>
        <a:p>
          <a:endParaRPr lang="ru-RU"/>
        </a:p>
      </dgm:t>
    </dgm:pt>
    <dgm:pt modelId="{C28B6432-D630-4DB5-A057-E8402C00770D}" type="sibTrans" cxnId="{71505394-4A4D-4DA4-AC84-5BFFC0C8B2E6}">
      <dgm:prSet/>
      <dgm:spPr/>
      <dgm:t>
        <a:bodyPr/>
        <a:lstStyle/>
        <a:p>
          <a:endParaRPr lang="ru-RU"/>
        </a:p>
      </dgm:t>
    </dgm:pt>
    <dgm:pt modelId="{1C129328-30E1-4ABD-8E6F-3E08F68C1AF9}">
      <dgm:prSet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16CBD5DB-95EE-45F6-B8C9-0A7B2FAA1190}" type="parTrans" cxnId="{D8621461-B713-4C27-A68A-0BE53E897C9B}">
      <dgm:prSet/>
      <dgm:spPr/>
      <dgm:t>
        <a:bodyPr/>
        <a:lstStyle/>
        <a:p>
          <a:endParaRPr lang="ru-RU"/>
        </a:p>
      </dgm:t>
    </dgm:pt>
    <dgm:pt modelId="{BEA47ECA-67D6-4DF3-92A5-5CCD904F8B04}" type="sibTrans" cxnId="{D8621461-B713-4C27-A68A-0BE53E897C9B}">
      <dgm:prSet/>
      <dgm:spPr/>
      <dgm:t>
        <a:bodyPr/>
        <a:lstStyle/>
        <a:p>
          <a:endParaRPr lang="ru-RU"/>
        </a:p>
      </dgm:t>
    </dgm:pt>
    <dgm:pt modelId="{371FD96D-9C24-4A00-9F91-23BFC653B674}">
      <dgm:prSet phldrT="[Текст]"/>
      <dgm:spPr>
        <a:solidFill>
          <a:srgbClr val="FFC000"/>
        </a:solidFill>
        <a:ln>
          <a:solidFill>
            <a:schemeClr val="tx2"/>
          </a:solidFill>
        </a:ln>
      </dgm:spPr>
      <dgm:t>
        <a:bodyPr/>
        <a:lstStyle/>
        <a:p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389F0DD9-78E2-4851-8588-161C8BF8ABED}" type="sibTrans" cxnId="{8DC12C8B-8987-49AC-B103-7765CCE9C62F}">
      <dgm:prSet/>
      <dgm:spPr/>
      <dgm:t>
        <a:bodyPr/>
        <a:lstStyle/>
        <a:p>
          <a:endParaRPr lang="ru-RU"/>
        </a:p>
      </dgm:t>
    </dgm:pt>
    <dgm:pt modelId="{B9C2E6D1-C7D2-49EB-A098-263004BEDB55}" type="parTrans" cxnId="{8DC12C8B-8987-49AC-B103-7765CCE9C62F}">
      <dgm:prSet/>
      <dgm:spPr/>
      <dgm:t>
        <a:bodyPr/>
        <a:lstStyle/>
        <a:p>
          <a:endParaRPr lang="ru-RU"/>
        </a:p>
      </dgm:t>
    </dgm:pt>
    <dgm:pt modelId="{FC10A280-B8FF-42A0-83D5-4D44F6962E6D}" type="pres">
      <dgm:prSet presAssocID="{6325B930-4D2D-4615-8D31-C75EF277B16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B6BFE6A-D104-4E61-BE44-78FE314851C5}" type="pres">
      <dgm:prSet presAssocID="{31A919F2-D03E-4C21-81B1-301D608D1B67}" presName="hierRoot1" presStyleCnt="0">
        <dgm:presLayoutVars>
          <dgm:hierBranch val="init"/>
        </dgm:presLayoutVars>
      </dgm:prSet>
      <dgm:spPr/>
    </dgm:pt>
    <dgm:pt modelId="{91084C96-B6C5-48CE-9412-541E99C9BBCD}" type="pres">
      <dgm:prSet presAssocID="{31A919F2-D03E-4C21-81B1-301D608D1B67}" presName="rootComposite1" presStyleCnt="0"/>
      <dgm:spPr/>
    </dgm:pt>
    <dgm:pt modelId="{C640D4C2-26FE-48EC-88DE-8F45559AF1CA}" type="pres">
      <dgm:prSet presAssocID="{31A919F2-D03E-4C21-81B1-301D608D1B67}" presName="rootText1" presStyleLbl="node0" presStyleIdx="0" presStyleCnt="1" custScaleX="234341" custLinFactY="-36867" custLinFactNeighborX="7540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C08ED6-6CBE-41CA-8B86-DD98E6377457}" type="pres">
      <dgm:prSet presAssocID="{31A919F2-D03E-4C21-81B1-301D608D1B6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6F4C050-34FB-4D30-AC70-540F49C46A7B}" type="pres">
      <dgm:prSet presAssocID="{31A919F2-D03E-4C21-81B1-301D608D1B67}" presName="hierChild2" presStyleCnt="0"/>
      <dgm:spPr/>
    </dgm:pt>
    <dgm:pt modelId="{10FF2735-4660-41BB-AFB9-368C348AE0EC}" type="pres">
      <dgm:prSet presAssocID="{B9C2E6D1-C7D2-49EB-A098-263004BEDB55}" presName="Name37" presStyleLbl="parChTrans1D2" presStyleIdx="0" presStyleCnt="3"/>
      <dgm:spPr/>
      <dgm:t>
        <a:bodyPr/>
        <a:lstStyle/>
        <a:p>
          <a:endParaRPr lang="ru-RU"/>
        </a:p>
      </dgm:t>
    </dgm:pt>
    <dgm:pt modelId="{EC9B11F7-077E-4A15-B6F5-834AB814D5FD}" type="pres">
      <dgm:prSet presAssocID="{371FD96D-9C24-4A00-9F91-23BFC653B674}" presName="hierRoot2" presStyleCnt="0">
        <dgm:presLayoutVars>
          <dgm:hierBranch val="init"/>
        </dgm:presLayoutVars>
      </dgm:prSet>
      <dgm:spPr/>
    </dgm:pt>
    <dgm:pt modelId="{49D169F6-CB7D-42F7-9DA9-DE61DC9806B7}" type="pres">
      <dgm:prSet presAssocID="{371FD96D-9C24-4A00-9F91-23BFC653B674}" presName="rootComposite" presStyleCnt="0"/>
      <dgm:spPr/>
    </dgm:pt>
    <dgm:pt modelId="{276615B2-8855-4DBD-A77B-6D32AA273449}" type="pres">
      <dgm:prSet presAssocID="{371FD96D-9C24-4A00-9F91-23BFC653B674}" presName="rootText" presStyleLbl="node2" presStyleIdx="0" presStyleCnt="3" custScaleY="52020" custLinFactNeighborX="13715" custLinFactNeighborY="-280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796206-B246-4D53-8546-9392D0DF39FF}" type="pres">
      <dgm:prSet presAssocID="{371FD96D-9C24-4A00-9F91-23BFC653B674}" presName="rootConnector" presStyleLbl="node2" presStyleIdx="0" presStyleCnt="3"/>
      <dgm:spPr/>
      <dgm:t>
        <a:bodyPr/>
        <a:lstStyle/>
        <a:p>
          <a:endParaRPr lang="ru-RU"/>
        </a:p>
      </dgm:t>
    </dgm:pt>
    <dgm:pt modelId="{DA7DC1B1-F971-4A73-BBA9-F88A35FCD710}" type="pres">
      <dgm:prSet presAssocID="{371FD96D-9C24-4A00-9F91-23BFC653B674}" presName="hierChild4" presStyleCnt="0"/>
      <dgm:spPr/>
    </dgm:pt>
    <dgm:pt modelId="{1A47CAE1-24EB-4811-A746-C14F01FC4B2C}" type="pres">
      <dgm:prSet presAssocID="{584A284F-15CE-4B9C-88A7-66533312B3E7}" presName="Name37" presStyleLbl="parChTrans1D3" presStyleIdx="0" presStyleCnt="3"/>
      <dgm:spPr/>
      <dgm:t>
        <a:bodyPr/>
        <a:lstStyle/>
        <a:p>
          <a:endParaRPr lang="ru-RU"/>
        </a:p>
      </dgm:t>
    </dgm:pt>
    <dgm:pt modelId="{6476A37B-E8C6-44A3-A87B-C84D3D8338DE}" type="pres">
      <dgm:prSet presAssocID="{CC728655-9ADA-402C-B554-C2EA1BEC07F9}" presName="hierRoot2" presStyleCnt="0">
        <dgm:presLayoutVars>
          <dgm:hierBranch val="init"/>
        </dgm:presLayoutVars>
      </dgm:prSet>
      <dgm:spPr/>
    </dgm:pt>
    <dgm:pt modelId="{935A1439-15C8-4DDE-8C30-BF3E43DFBBF9}" type="pres">
      <dgm:prSet presAssocID="{CC728655-9ADA-402C-B554-C2EA1BEC07F9}" presName="rootComposite" presStyleCnt="0"/>
      <dgm:spPr/>
    </dgm:pt>
    <dgm:pt modelId="{CB1CD9F8-EBD6-4D5E-A10E-D3BB9C7B63E8}" type="pres">
      <dgm:prSet presAssocID="{CC728655-9ADA-402C-B554-C2EA1BEC07F9}" presName="rootText" presStyleLbl="node3" presStyleIdx="0" presStyleCnt="3" custScaleX="110917" custScaleY="42000" custLinFactNeighborX="11671" custLinFactNeighborY="-467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CDB9F7-9F96-4D1A-A67D-C13465CE7586}" type="pres">
      <dgm:prSet presAssocID="{CC728655-9ADA-402C-B554-C2EA1BEC07F9}" presName="rootConnector" presStyleLbl="node3" presStyleIdx="0" presStyleCnt="3"/>
      <dgm:spPr/>
      <dgm:t>
        <a:bodyPr/>
        <a:lstStyle/>
        <a:p>
          <a:endParaRPr lang="ru-RU"/>
        </a:p>
      </dgm:t>
    </dgm:pt>
    <dgm:pt modelId="{D3697D1E-60C0-42BF-BB0F-875BB6C5C282}" type="pres">
      <dgm:prSet presAssocID="{CC728655-9ADA-402C-B554-C2EA1BEC07F9}" presName="hierChild4" presStyleCnt="0"/>
      <dgm:spPr/>
    </dgm:pt>
    <dgm:pt modelId="{DE07A596-4C7D-4787-A258-0D967EF426F1}" type="pres">
      <dgm:prSet presAssocID="{C609D973-C548-4D52-9DF5-F75814F7B7B6}" presName="Name37" presStyleLbl="parChTrans1D4" presStyleIdx="0" presStyleCnt="3"/>
      <dgm:spPr/>
      <dgm:t>
        <a:bodyPr/>
        <a:lstStyle/>
        <a:p>
          <a:endParaRPr lang="ru-RU"/>
        </a:p>
      </dgm:t>
    </dgm:pt>
    <dgm:pt modelId="{0FE8EE74-F022-4B47-8DF1-484EF7B00E10}" type="pres">
      <dgm:prSet presAssocID="{98C6F96B-CD28-49F2-A3AE-A86A5F356F6A}" presName="hierRoot2" presStyleCnt="0">
        <dgm:presLayoutVars>
          <dgm:hierBranch val="init"/>
        </dgm:presLayoutVars>
      </dgm:prSet>
      <dgm:spPr/>
    </dgm:pt>
    <dgm:pt modelId="{293A1E9C-BEA6-473C-B37B-C4F4767DAFB6}" type="pres">
      <dgm:prSet presAssocID="{98C6F96B-CD28-49F2-A3AE-A86A5F356F6A}" presName="rootComposite" presStyleCnt="0"/>
      <dgm:spPr/>
    </dgm:pt>
    <dgm:pt modelId="{CB982D31-8862-4401-AD29-B8187BD0E9DB}" type="pres">
      <dgm:prSet presAssocID="{98C6F96B-CD28-49F2-A3AE-A86A5F356F6A}" presName="rootText" presStyleLbl="node4" presStyleIdx="0" presStyleCnt="3" custScaleY="39856" custLinFactNeighborX="11671" custLinFactNeighborY="-722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A18432-54DB-4025-9FCA-5BDC35E11429}" type="pres">
      <dgm:prSet presAssocID="{98C6F96B-CD28-49F2-A3AE-A86A5F356F6A}" presName="rootConnector" presStyleLbl="node4" presStyleIdx="0" presStyleCnt="3"/>
      <dgm:spPr/>
      <dgm:t>
        <a:bodyPr/>
        <a:lstStyle/>
        <a:p>
          <a:endParaRPr lang="ru-RU"/>
        </a:p>
      </dgm:t>
    </dgm:pt>
    <dgm:pt modelId="{6E0A89D5-361B-460D-9B89-34DA890C9C9E}" type="pres">
      <dgm:prSet presAssocID="{98C6F96B-CD28-49F2-A3AE-A86A5F356F6A}" presName="hierChild4" presStyleCnt="0"/>
      <dgm:spPr/>
    </dgm:pt>
    <dgm:pt modelId="{F6E0CE55-29AD-4185-B137-DF13E95DCC61}" type="pres">
      <dgm:prSet presAssocID="{881EF639-3088-40D8-A3F7-6F023802C613}" presName="Name37" presStyleLbl="parChTrans1D4" presStyleIdx="1" presStyleCnt="3"/>
      <dgm:spPr/>
      <dgm:t>
        <a:bodyPr/>
        <a:lstStyle/>
        <a:p>
          <a:endParaRPr lang="ru-RU"/>
        </a:p>
      </dgm:t>
    </dgm:pt>
    <dgm:pt modelId="{3A6AF4A3-3901-4DAC-8C13-89EB6E8C832C}" type="pres">
      <dgm:prSet presAssocID="{559318AF-3547-4251-972F-E7320F76CFA9}" presName="hierRoot2" presStyleCnt="0">
        <dgm:presLayoutVars>
          <dgm:hierBranch val="init"/>
        </dgm:presLayoutVars>
      </dgm:prSet>
      <dgm:spPr/>
    </dgm:pt>
    <dgm:pt modelId="{5F98E808-FF68-4BE9-B594-718E9567E3CE}" type="pres">
      <dgm:prSet presAssocID="{559318AF-3547-4251-972F-E7320F76CFA9}" presName="rootComposite" presStyleCnt="0"/>
      <dgm:spPr/>
    </dgm:pt>
    <dgm:pt modelId="{E46EC321-6C0E-49DA-8C50-3D1C94E6D01C}" type="pres">
      <dgm:prSet presAssocID="{559318AF-3547-4251-972F-E7320F76CFA9}" presName="rootText" presStyleLbl="node4" presStyleIdx="1" presStyleCnt="3" custScaleY="46920" custLinFactNeighborX="-13329" custLinFactNeighborY="-956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D0ADA4-964A-43AF-B0A0-459D4178F775}" type="pres">
      <dgm:prSet presAssocID="{559318AF-3547-4251-972F-E7320F76CFA9}" presName="rootConnector" presStyleLbl="node4" presStyleIdx="1" presStyleCnt="3"/>
      <dgm:spPr/>
      <dgm:t>
        <a:bodyPr/>
        <a:lstStyle/>
        <a:p>
          <a:endParaRPr lang="ru-RU"/>
        </a:p>
      </dgm:t>
    </dgm:pt>
    <dgm:pt modelId="{E83736A0-2F1A-4224-9858-B81A3439A89B}" type="pres">
      <dgm:prSet presAssocID="{559318AF-3547-4251-972F-E7320F76CFA9}" presName="hierChild4" presStyleCnt="0"/>
      <dgm:spPr/>
    </dgm:pt>
    <dgm:pt modelId="{BE7CA46D-E808-49A1-AD79-67DC55347181}" type="pres">
      <dgm:prSet presAssocID="{559318AF-3547-4251-972F-E7320F76CFA9}" presName="hierChild5" presStyleCnt="0"/>
      <dgm:spPr/>
    </dgm:pt>
    <dgm:pt modelId="{1E2C7491-7A56-4563-87E2-2CD1F0F2DF67}" type="pres">
      <dgm:prSet presAssocID="{98C6F96B-CD28-49F2-A3AE-A86A5F356F6A}" presName="hierChild5" presStyleCnt="0"/>
      <dgm:spPr/>
    </dgm:pt>
    <dgm:pt modelId="{6FD3F6C1-A093-4CF7-B6F9-6D00956CF0FD}" type="pres">
      <dgm:prSet presAssocID="{CC728655-9ADA-402C-B554-C2EA1BEC07F9}" presName="hierChild5" presStyleCnt="0"/>
      <dgm:spPr/>
    </dgm:pt>
    <dgm:pt modelId="{C35652E1-FC01-4D12-8BB9-5C77060283F0}" type="pres">
      <dgm:prSet presAssocID="{371FD96D-9C24-4A00-9F91-23BFC653B674}" presName="hierChild5" presStyleCnt="0"/>
      <dgm:spPr/>
    </dgm:pt>
    <dgm:pt modelId="{A1535344-F811-47FC-8498-290111EF6FD8}" type="pres">
      <dgm:prSet presAssocID="{5BFA3DB0-D143-4608-9645-53824FEA7A05}" presName="Name37" presStyleLbl="parChTrans1D2" presStyleIdx="1" presStyleCnt="3"/>
      <dgm:spPr/>
      <dgm:t>
        <a:bodyPr/>
        <a:lstStyle/>
        <a:p>
          <a:endParaRPr lang="ru-RU"/>
        </a:p>
      </dgm:t>
    </dgm:pt>
    <dgm:pt modelId="{6C9C884C-031E-436D-A9C9-10FB8EDF2982}" type="pres">
      <dgm:prSet presAssocID="{DE3A9B48-A818-41C8-8698-39753E8C923D}" presName="hierRoot2" presStyleCnt="0">
        <dgm:presLayoutVars>
          <dgm:hierBranch val="init"/>
        </dgm:presLayoutVars>
      </dgm:prSet>
      <dgm:spPr/>
    </dgm:pt>
    <dgm:pt modelId="{9A97DF45-CA77-4703-8074-82B0794344C8}" type="pres">
      <dgm:prSet presAssocID="{DE3A9B48-A818-41C8-8698-39753E8C923D}" presName="rootComposite" presStyleCnt="0"/>
      <dgm:spPr/>
    </dgm:pt>
    <dgm:pt modelId="{B9ED8891-2A11-42F4-AD26-F6D60FCF9C7D}" type="pres">
      <dgm:prSet presAssocID="{DE3A9B48-A818-41C8-8698-39753E8C923D}" presName="rootText" presStyleLbl="node2" presStyleIdx="1" presStyleCnt="3" custScaleY="52020" custLinFactNeighborX="1763" custLinFactNeighborY="-286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97889A-B8D6-4087-A289-B8C786C961E3}" type="pres">
      <dgm:prSet presAssocID="{DE3A9B48-A818-41C8-8698-39753E8C923D}" presName="rootConnector" presStyleLbl="node2" presStyleIdx="1" presStyleCnt="3"/>
      <dgm:spPr/>
      <dgm:t>
        <a:bodyPr/>
        <a:lstStyle/>
        <a:p>
          <a:endParaRPr lang="ru-RU"/>
        </a:p>
      </dgm:t>
    </dgm:pt>
    <dgm:pt modelId="{2E84F6FE-54D5-4D9B-B597-DC4ACD7EADFF}" type="pres">
      <dgm:prSet presAssocID="{DE3A9B48-A818-41C8-8698-39753E8C923D}" presName="hierChild4" presStyleCnt="0"/>
      <dgm:spPr/>
    </dgm:pt>
    <dgm:pt modelId="{55F75172-38DE-46B1-AC82-0ADA44396E50}" type="pres">
      <dgm:prSet presAssocID="{1C39BCE4-B170-4392-B24D-93378CF198CA}" presName="Name37" presStyleLbl="parChTrans1D3" presStyleIdx="1" presStyleCnt="3"/>
      <dgm:spPr/>
      <dgm:t>
        <a:bodyPr/>
        <a:lstStyle/>
        <a:p>
          <a:endParaRPr lang="ru-RU"/>
        </a:p>
      </dgm:t>
    </dgm:pt>
    <dgm:pt modelId="{38C4C7A2-56D5-4DA5-AEFF-C2886DCAB96D}" type="pres">
      <dgm:prSet presAssocID="{3A627F5E-8E32-4CE5-A148-9CE2DAF7276D}" presName="hierRoot2" presStyleCnt="0">
        <dgm:presLayoutVars>
          <dgm:hierBranch val="init"/>
        </dgm:presLayoutVars>
      </dgm:prSet>
      <dgm:spPr/>
    </dgm:pt>
    <dgm:pt modelId="{B0F90A76-EAC8-4F19-A9B9-724E28885605}" type="pres">
      <dgm:prSet presAssocID="{3A627F5E-8E32-4CE5-A148-9CE2DAF7276D}" presName="rootComposite" presStyleCnt="0"/>
      <dgm:spPr/>
    </dgm:pt>
    <dgm:pt modelId="{AF0750DE-71DC-4C66-8BDD-2D38EB1D5215}" type="pres">
      <dgm:prSet presAssocID="{3A627F5E-8E32-4CE5-A148-9CE2DAF7276D}" presName="rootText" presStyleLbl="node3" presStyleIdx="1" presStyleCnt="3" custScaleY="41388" custLinFactNeighborX="4686" custLinFactNeighborY="-525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EE4527-86AD-41BF-B3A4-B704B2A2174F}" type="pres">
      <dgm:prSet presAssocID="{3A627F5E-8E32-4CE5-A148-9CE2DAF7276D}" presName="rootConnector" presStyleLbl="node3" presStyleIdx="1" presStyleCnt="3"/>
      <dgm:spPr/>
      <dgm:t>
        <a:bodyPr/>
        <a:lstStyle/>
        <a:p>
          <a:endParaRPr lang="ru-RU"/>
        </a:p>
      </dgm:t>
    </dgm:pt>
    <dgm:pt modelId="{CDC1D4BF-6577-455E-A041-797EE2B92163}" type="pres">
      <dgm:prSet presAssocID="{3A627F5E-8E32-4CE5-A148-9CE2DAF7276D}" presName="hierChild4" presStyleCnt="0"/>
      <dgm:spPr/>
    </dgm:pt>
    <dgm:pt modelId="{6E89F44B-A2B9-4BF6-8EED-8D78D87E141E}" type="pres">
      <dgm:prSet presAssocID="{8354CCC8-95F1-48FB-8305-4EA50221EA7E}" presName="Name37" presStyleLbl="parChTrans1D4" presStyleIdx="2" presStyleCnt="3"/>
      <dgm:spPr/>
      <dgm:t>
        <a:bodyPr/>
        <a:lstStyle/>
        <a:p>
          <a:endParaRPr lang="ru-RU"/>
        </a:p>
      </dgm:t>
    </dgm:pt>
    <dgm:pt modelId="{1E3DC123-E16B-40D9-8E76-CE291FCFA1D7}" type="pres">
      <dgm:prSet presAssocID="{9C119174-753B-445D-8647-F2907AC2E6F6}" presName="hierRoot2" presStyleCnt="0">
        <dgm:presLayoutVars>
          <dgm:hierBranch val="init"/>
        </dgm:presLayoutVars>
      </dgm:prSet>
      <dgm:spPr/>
    </dgm:pt>
    <dgm:pt modelId="{3D561920-1923-4536-B76E-E022B673547B}" type="pres">
      <dgm:prSet presAssocID="{9C119174-753B-445D-8647-F2907AC2E6F6}" presName="rootComposite" presStyleCnt="0"/>
      <dgm:spPr/>
    </dgm:pt>
    <dgm:pt modelId="{A062CF40-4D07-4531-8185-ADE2CFC1EB4A}" type="pres">
      <dgm:prSet presAssocID="{9C119174-753B-445D-8647-F2907AC2E6F6}" presName="rootText" presStyleLbl="node4" presStyleIdx="2" presStyleCnt="3" custScaleY="80969" custLinFactNeighborX="-17390" custLinFactNeighborY="-716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6FCD33-4B51-44EA-BF0B-8DF6D5C2116E}" type="pres">
      <dgm:prSet presAssocID="{9C119174-753B-445D-8647-F2907AC2E6F6}" presName="rootConnector" presStyleLbl="node4" presStyleIdx="2" presStyleCnt="3"/>
      <dgm:spPr/>
      <dgm:t>
        <a:bodyPr/>
        <a:lstStyle/>
        <a:p>
          <a:endParaRPr lang="ru-RU"/>
        </a:p>
      </dgm:t>
    </dgm:pt>
    <dgm:pt modelId="{EE743618-2ADA-4A2D-ABAE-2C97FEBD3D7D}" type="pres">
      <dgm:prSet presAssocID="{9C119174-753B-445D-8647-F2907AC2E6F6}" presName="hierChild4" presStyleCnt="0"/>
      <dgm:spPr/>
    </dgm:pt>
    <dgm:pt modelId="{3DAC5BF0-C58E-4D6D-AE5E-637B30187FCE}" type="pres">
      <dgm:prSet presAssocID="{9C119174-753B-445D-8647-F2907AC2E6F6}" presName="hierChild5" presStyleCnt="0"/>
      <dgm:spPr/>
    </dgm:pt>
    <dgm:pt modelId="{FE90CBE9-8908-41B7-BCB2-9C708F89C0A3}" type="pres">
      <dgm:prSet presAssocID="{3A627F5E-8E32-4CE5-A148-9CE2DAF7276D}" presName="hierChild5" presStyleCnt="0"/>
      <dgm:spPr/>
    </dgm:pt>
    <dgm:pt modelId="{7CA20C09-9B36-475D-9B64-C05CCACA6D6E}" type="pres">
      <dgm:prSet presAssocID="{DE3A9B48-A818-41C8-8698-39753E8C923D}" presName="hierChild5" presStyleCnt="0"/>
      <dgm:spPr/>
    </dgm:pt>
    <dgm:pt modelId="{4E5FDC9D-3DE5-45C8-A425-08EEC5AA52A7}" type="pres">
      <dgm:prSet presAssocID="{6A17D2D9-9F60-4572-AA37-5A2B59394E17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EEAEBD7-9930-4F3C-9CB1-4773DC8F9827}" type="pres">
      <dgm:prSet presAssocID="{67A07FA9-5BDC-4132-961E-4E45024A285A}" presName="hierRoot2" presStyleCnt="0">
        <dgm:presLayoutVars>
          <dgm:hierBranch val="init"/>
        </dgm:presLayoutVars>
      </dgm:prSet>
      <dgm:spPr/>
    </dgm:pt>
    <dgm:pt modelId="{CEEB3280-5CF8-4CA6-9795-FBF3092ED1A6}" type="pres">
      <dgm:prSet presAssocID="{67A07FA9-5BDC-4132-961E-4E45024A285A}" presName="rootComposite" presStyleCnt="0"/>
      <dgm:spPr/>
    </dgm:pt>
    <dgm:pt modelId="{2961DAB8-8F2C-492A-BEFA-31E7F0A8B12C}" type="pres">
      <dgm:prSet presAssocID="{67A07FA9-5BDC-4132-961E-4E45024A285A}" presName="rootText" presStyleLbl="node2" presStyleIdx="2" presStyleCnt="3" custScaleX="109658" custScaleY="52020" custLinFactNeighborX="-5222" custLinFactNeighborY="-286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A397DD-0360-47CD-A519-B9D815A34264}" type="pres">
      <dgm:prSet presAssocID="{67A07FA9-5BDC-4132-961E-4E45024A285A}" presName="rootConnector" presStyleLbl="node2" presStyleIdx="2" presStyleCnt="3"/>
      <dgm:spPr/>
      <dgm:t>
        <a:bodyPr/>
        <a:lstStyle/>
        <a:p>
          <a:endParaRPr lang="ru-RU"/>
        </a:p>
      </dgm:t>
    </dgm:pt>
    <dgm:pt modelId="{CD35BFF6-DF52-49CC-818A-0ACFCCCD9681}" type="pres">
      <dgm:prSet presAssocID="{67A07FA9-5BDC-4132-961E-4E45024A285A}" presName="hierChild4" presStyleCnt="0"/>
      <dgm:spPr/>
    </dgm:pt>
    <dgm:pt modelId="{61345867-1CB2-46C1-82C9-2B0E7AF251B7}" type="pres">
      <dgm:prSet presAssocID="{16CBD5DB-95EE-45F6-B8C9-0A7B2FAA1190}" presName="Name37" presStyleLbl="parChTrans1D3" presStyleIdx="2" presStyleCnt="3"/>
      <dgm:spPr/>
      <dgm:t>
        <a:bodyPr/>
        <a:lstStyle/>
        <a:p>
          <a:endParaRPr lang="ru-RU"/>
        </a:p>
      </dgm:t>
    </dgm:pt>
    <dgm:pt modelId="{FED1776D-8061-437B-ABA5-B884B2AD6CD9}" type="pres">
      <dgm:prSet presAssocID="{1C129328-30E1-4ABD-8E6F-3E08F68C1AF9}" presName="hierRoot2" presStyleCnt="0">
        <dgm:presLayoutVars>
          <dgm:hierBranch val="init"/>
        </dgm:presLayoutVars>
      </dgm:prSet>
      <dgm:spPr/>
    </dgm:pt>
    <dgm:pt modelId="{595D8B7D-CBCE-4A2D-B5D2-5B18914A53BA}" type="pres">
      <dgm:prSet presAssocID="{1C129328-30E1-4ABD-8E6F-3E08F68C1AF9}" presName="rootComposite" presStyleCnt="0"/>
      <dgm:spPr/>
    </dgm:pt>
    <dgm:pt modelId="{288AEA2C-FF48-4AE3-A530-83123162DAFC}" type="pres">
      <dgm:prSet presAssocID="{1C129328-30E1-4ABD-8E6F-3E08F68C1AF9}" presName="rootText" presStyleLbl="node3" presStyleIdx="2" presStyleCnt="3" custScaleY="38149" custLinFactNeighborX="-25414" custLinFactNeighborY="-4929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CB70BF-4E6A-4D78-9BC8-97B635BF6C28}" type="pres">
      <dgm:prSet presAssocID="{1C129328-30E1-4ABD-8E6F-3E08F68C1AF9}" presName="rootConnector" presStyleLbl="node3" presStyleIdx="2" presStyleCnt="3"/>
      <dgm:spPr/>
      <dgm:t>
        <a:bodyPr/>
        <a:lstStyle/>
        <a:p>
          <a:endParaRPr lang="ru-RU"/>
        </a:p>
      </dgm:t>
    </dgm:pt>
    <dgm:pt modelId="{03B2656E-15C5-49FC-A222-94386C4C0388}" type="pres">
      <dgm:prSet presAssocID="{1C129328-30E1-4ABD-8E6F-3E08F68C1AF9}" presName="hierChild4" presStyleCnt="0"/>
      <dgm:spPr/>
    </dgm:pt>
    <dgm:pt modelId="{E724A923-788D-41B1-9FFF-EB1A0A479D29}" type="pres">
      <dgm:prSet presAssocID="{1C129328-30E1-4ABD-8E6F-3E08F68C1AF9}" presName="hierChild5" presStyleCnt="0"/>
      <dgm:spPr/>
    </dgm:pt>
    <dgm:pt modelId="{2D6A6FEF-F98B-4E28-A328-115A739A6246}" type="pres">
      <dgm:prSet presAssocID="{67A07FA9-5BDC-4132-961E-4E45024A285A}" presName="hierChild5" presStyleCnt="0"/>
      <dgm:spPr/>
    </dgm:pt>
    <dgm:pt modelId="{3E0ACD5C-69E5-461E-93FA-B2CD84D3545F}" type="pres">
      <dgm:prSet presAssocID="{31A919F2-D03E-4C21-81B1-301D608D1B67}" presName="hierChild3" presStyleCnt="0"/>
      <dgm:spPr/>
    </dgm:pt>
  </dgm:ptLst>
  <dgm:cxnLst>
    <dgm:cxn modelId="{5FFD1B72-6607-47F2-8C16-D4F23513B3B1}" type="presOf" srcId="{9C119174-753B-445D-8647-F2907AC2E6F6}" destId="{E46FCD33-4B51-44EA-BF0B-8DF6D5C2116E}" srcOrd="1" destOrd="0" presId="urn:microsoft.com/office/officeart/2005/8/layout/orgChart1"/>
    <dgm:cxn modelId="{DE67EDA7-CA5E-4F44-A72B-C157994CFC2E}" type="presOf" srcId="{559318AF-3547-4251-972F-E7320F76CFA9}" destId="{E46EC321-6C0E-49DA-8C50-3D1C94E6D01C}" srcOrd="0" destOrd="0" presId="urn:microsoft.com/office/officeart/2005/8/layout/orgChart1"/>
    <dgm:cxn modelId="{B59411E5-8B7C-4607-9042-191080A3B70E}" type="presOf" srcId="{1C39BCE4-B170-4392-B24D-93378CF198CA}" destId="{55F75172-38DE-46B1-AC82-0ADA44396E50}" srcOrd="0" destOrd="0" presId="urn:microsoft.com/office/officeart/2005/8/layout/orgChart1"/>
    <dgm:cxn modelId="{62206643-2A0D-4D2A-BBBB-9763D57AB972}" srcId="{98C6F96B-CD28-49F2-A3AE-A86A5F356F6A}" destId="{559318AF-3547-4251-972F-E7320F76CFA9}" srcOrd="0" destOrd="0" parTransId="{881EF639-3088-40D8-A3F7-6F023802C613}" sibTransId="{A6CD99C1-B0BA-4D7E-93D7-189641ED9C9F}"/>
    <dgm:cxn modelId="{81E3C0B3-DD28-4D2A-ADB9-7D3320C22153}" type="presOf" srcId="{371FD96D-9C24-4A00-9F91-23BFC653B674}" destId="{42796206-B246-4D53-8546-9392D0DF39FF}" srcOrd="1" destOrd="0" presId="urn:microsoft.com/office/officeart/2005/8/layout/orgChart1"/>
    <dgm:cxn modelId="{1E3A0CC4-D53E-44CB-8036-143A18D7B5A9}" type="presOf" srcId="{584A284F-15CE-4B9C-88A7-66533312B3E7}" destId="{1A47CAE1-24EB-4811-A746-C14F01FC4B2C}" srcOrd="0" destOrd="0" presId="urn:microsoft.com/office/officeart/2005/8/layout/orgChart1"/>
    <dgm:cxn modelId="{AE3BE2B9-706B-4D4B-BD20-F46B7ABA331D}" type="presOf" srcId="{559318AF-3547-4251-972F-E7320F76CFA9}" destId="{30D0ADA4-964A-43AF-B0A0-459D4178F775}" srcOrd="1" destOrd="0" presId="urn:microsoft.com/office/officeart/2005/8/layout/orgChart1"/>
    <dgm:cxn modelId="{AD51A1E7-7638-44A7-81D8-24219738575F}" type="presOf" srcId="{31A919F2-D03E-4C21-81B1-301D608D1B67}" destId="{C640D4C2-26FE-48EC-88DE-8F45559AF1CA}" srcOrd="0" destOrd="0" presId="urn:microsoft.com/office/officeart/2005/8/layout/orgChart1"/>
    <dgm:cxn modelId="{8DC12C8B-8987-49AC-B103-7765CCE9C62F}" srcId="{31A919F2-D03E-4C21-81B1-301D608D1B67}" destId="{371FD96D-9C24-4A00-9F91-23BFC653B674}" srcOrd="0" destOrd="0" parTransId="{B9C2E6D1-C7D2-49EB-A098-263004BEDB55}" sibTransId="{389F0DD9-78E2-4851-8588-161C8BF8ABED}"/>
    <dgm:cxn modelId="{1B76D753-D1D4-4524-850C-95042445D4BA}" type="presOf" srcId="{9C119174-753B-445D-8647-F2907AC2E6F6}" destId="{A062CF40-4D07-4531-8185-ADE2CFC1EB4A}" srcOrd="0" destOrd="0" presId="urn:microsoft.com/office/officeart/2005/8/layout/orgChart1"/>
    <dgm:cxn modelId="{F2B1E04D-07E0-4B06-901A-9258776E0A95}" type="presOf" srcId="{6325B930-4D2D-4615-8D31-C75EF277B160}" destId="{FC10A280-B8FF-42A0-83D5-4D44F6962E6D}" srcOrd="0" destOrd="0" presId="urn:microsoft.com/office/officeart/2005/8/layout/orgChart1"/>
    <dgm:cxn modelId="{162FCD40-3070-462C-8B19-55335481AEF9}" srcId="{31A919F2-D03E-4C21-81B1-301D608D1B67}" destId="{67A07FA9-5BDC-4132-961E-4E45024A285A}" srcOrd="2" destOrd="0" parTransId="{6A17D2D9-9F60-4572-AA37-5A2B59394E17}" sibTransId="{14EEEC2D-525C-489E-9934-E6C93B15B79F}"/>
    <dgm:cxn modelId="{EF5E3B53-8A9B-4FF3-950A-36305E192732}" type="presOf" srcId="{3A627F5E-8E32-4CE5-A148-9CE2DAF7276D}" destId="{AF0750DE-71DC-4C66-8BDD-2D38EB1D5215}" srcOrd="0" destOrd="0" presId="urn:microsoft.com/office/officeart/2005/8/layout/orgChart1"/>
    <dgm:cxn modelId="{D8621461-B713-4C27-A68A-0BE53E897C9B}" srcId="{67A07FA9-5BDC-4132-961E-4E45024A285A}" destId="{1C129328-30E1-4ABD-8E6F-3E08F68C1AF9}" srcOrd="0" destOrd="0" parTransId="{16CBD5DB-95EE-45F6-B8C9-0A7B2FAA1190}" sibTransId="{BEA47ECA-67D6-4DF3-92A5-5CCD904F8B04}"/>
    <dgm:cxn modelId="{4E9D3F88-20AE-409C-A296-226DD541A3C7}" srcId="{31A919F2-D03E-4C21-81B1-301D608D1B67}" destId="{DE3A9B48-A818-41C8-8698-39753E8C923D}" srcOrd="1" destOrd="0" parTransId="{5BFA3DB0-D143-4608-9645-53824FEA7A05}" sibTransId="{01452471-BE51-4C61-BD60-58555416D72D}"/>
    <dgm:cxn modelId="{A08A7AA8-A660-4209-8CA2-470F1AF9D6AA}" type="presOf" srcId="{1C129328-30E1-4ABD-8E6F-3E08F68C1AF9}" destId="{288AEA2C-FF48-4AE3-A530-83123162DAFC}" srcOrd="0" destOrd="0" presId="urn:microsoft.com/office/officeart/2005/8/layout/orgChart1"/>
    <dgm:cxn modelId="{66D2E37B-3231-41EF-A7E7-B158F5869479}" type="presOf" srcId="{B9C2E6D1-C7D2-49EB-A098-263004BEDB55}" destId="{10FF2735-4660-41BB-AFB9-368C348AE0EC}" srcOrd="0" destOrd="0" presId="urn:microsoft.com/office/officeart/2005/8/layout/orgChart1"/>
    <dgm:cxn modelId="{60A20FBA-EE3E-49BE-BC92-5E05DD40DE51}" type="presOf" srcId="{3A627F5E-8E32-4CE5-A148-9CE2DAF7276D}" destId="{C7EE4527-86AD-41BF-B3A4-B704B2A2174F}" srcOrd="1" destOrd="0" presId="urn:microsoft.com/office/officeart/2005/8/layout/orgChart1"/>
    <dgm:cxn modelId="{3D5347A9-D5B4-4F30-8F67-507666B5D3B5}" type="presOf" srcId="{1C129328-30E1-4ABD-8E6F-3E08F68C1AF9}" destId="{3CCB70BF-4E6A-4D78-9BC8-97B635BF6C28}" srcOrd="1" destOrd="0" presId="urn:microsoft.com/office/officeart/2005/8/layout/orgChart1"/>
    <dgm:cxn modelId="{88BC7C5E-B3E0-4B4F-8445-1C976C61146C}" type="presOf" srcId="{C609D973-C548-4D52-9DF5-F75814F7B7B6}" destId="{DE07A596-4C7D-4787-A258-0D967EF426F1}" srcOrd="0" destOrd="0" presId="urn:microsoft.com/office/officeart/2005/8/layout/orgChart1"/>
    <dgm:cxn modelId="{928212B9-AAD5-4B43-BEE8-DBAB4AE30C5D}" type="presOf" srcId="{CC728655-9ADA-402C-B554-C2EA1BEC07F9}" destId="{CCCDB9F7-9F96-4D1A-A67D-C13465CE7586}" srcOrd="1" destOrd="0" presId="urn:microsoft.com/office/officeart/2005/8/layout/orgChart1"/>
    <dgm:cxn modelId="{FE5ECA59-9A27-45FE-9FD3-953842ED0201}" type="presOf" srcId="{CC728655-9ADA-402C-B554-C2EA1BEC07F9}" destId="{CB1CD9F8-EBD6-4D5E-A10E-D3BB9C7B63E8}" srcOrd="0" destOrd="0" presId="urn:microsoft.com/office/officeart/2005/8/layout/orgChart1"/>
    <dgm:cxn modelId="{E1CE61E4-0935-47B6-A6F2-224F1C826CDC}" type="presOf" srcId="{881EF639-3088-40D8-A3F7-6F023802C613}" destId="{F6E0CE55-29AD-4185-B137-DF13E95DCC61}" srcOrd="0" destOrd="0" presId="urn:microsoft.com/office/officeart/2005/8/layout/orgChart1"/>
    <dgm:cxn modelId="{985B59AC-14DF-44CE-A0BC-BE89BCC09285}" type="presOf" srcId="{371FD96D-9C24-4A00-9F91-23BFC653B674}" destId="{276615B2-8855-4DBD-A77B-6D32AA273449}" srcOrd="0" destOrd="0" presId="urn:microsoft.com/office/officeart/2005/8/layout/orgChart1"/>
    <dgm:cxn modelId="{FB57C412-398D-4D7B-9F1D-17BA1ABEADB2}" type="presOf" srcId="{98C6F96B-CD28-49F2-A3AE-A86A5F356F6A}" destId="{CB982D31-8862-4401-AD29-B8187BD0E9DB}" srcOrd="0" destOrd="0" presId="urn:microsoft.com/office/officeart/2005/8/layout/orgChart1"/>
    <dgm:cxn modelId="{9E50D993-14F7-48F1-B494-8D059CD6C31E}" type="presOf" srcId="{5BFA3DB0-D143-4608-9645-53824FEA7A05}" destId="{A1535344-F811-47FC-8498-290111EF6FD8}" srcOrd="0" destOrd="0" presId="urn:microsoft.com/office/officeart/2005/8/layout/orgChart1"/>
    <dgm:cxn modelId="{811932B3-0D2F-4325-B02A-BED91DA39F4F}" type="presOf" srcId="{31A919F2-D03E-4C21-81B1-301D608D1B67}" destId="{BDC08ED6-6CBE-41CA-8B86-DD98E6377457}" srcOrd="1" destOrd="0" presId="urn:microsoft.com/office/officeart/2005/8/layout/orgChart1"/>
    <dgm:cxn modelId="{EF2A6002-C1BC-4AB0-B198-AEA7BAC7B270}" type="presOf" srcId="{67A07FA9-5BDC-4132-961E-4E45024A285A}" destId="{63A397DD-0360-47CD-A519-B9D815A34264}" srcOrd="1" destOrd="0" presId="urn:microsoft.com/office/officeart/2005/8/layout/orgChart1"/>
    <dgm:cxn modelId="{B656BBDB-7918-4E65-8892-11D18BBFFFC5}" type="presOf" srcId="{67A07FA9-5BDC-4132-961E-4E45024A285A}" destId="{2961DAB8-8F2C-492A-BEFA-31E7F0A8B12C}" srcOrd="0" destOrd="0" presId="urn:microsoft.com/office/officeart/2005/8/layout/orgChart1"/>
    <dgm:cxn modelId="{8BCD1511-6EFB-49AA-AEA9-2709180647F4}" type="presOf" srcId="{6A17D2D9-9F60-4572-AA37-5A2B59394E17}" destId="{4E5FDC9D-3DE5-45C8-A425-08EEC5AA52A7}" srcOrd="0" destOrd="0" presId="urn:microsoft.com/office/officeart/2005/8/layout/orgChart1"/>
    <dgm:cxn modelId="{CB188981-DBA0-4502-A2B5-64AD4CF7C938}" srcId="{CC728655-9ADA-402C-B554-C2EA1BEC07F9}" destId="{98C6F96B-CD28-49F2-A3AE-A86A5F356F6A}" srcOrd="0" destOrd="0" parTransId="{C609D973-C548-4D52-9DF5-F75814F7B7B6}" sibTransId="{7DF3DF6C-82A6-42E7-8B01-0020ADC68FA4}"/>
    <dgm:cxn modelId="{AFF81E27-178E-4D15-AE5E-1650DDEC6432}" type="presOf" srcId="{98C6F96B-CD28-49F2-A3AE-A86A5F356F6A}" destId="{B2A18432-54DB-4025-9FCA-5BDC35E11429}" srcOrd="1" destOrd="0" presId="urn:microsoft.com/office/officeart/2005/8/layout/orgChart1"/>
    <dgm:cxn modelId="{DA32B932-74DE-4665-AEF2-1E23BB21A99C}" srcId="{371FD96D-9C24-4A00-9F91-23BFC653B674}" destId="{CC728655-9ADA-402C-B554-C2EA1BEC07F9}" srcOrd="0" destOrd="0" parTransId="{584A284F-15CE-4B9C-88A7-66533312B3E7}" sibTransId="{9AF5A189-1950-481A-A460-1C223E51AC76}"/>
    <dgm:cxn modelId="{DC1780EA-2E25-43C8-B931-D4E39F2D063F}" type="presOf" srcId="{16CBD5DB-95EE-45F6-B8C9-0A7B2FAA1190}" destId="{61345867-1CB2-46C1-82C9-2B0E7AF251B7}" srcOrd="0" destOrd="0" presId="urn:microsoft.com/office/officeart/2005/8/layout/orgChart1"/>
    <dgm:cxn modelId="{B96B1BCC-0F1A-4617-86D3-6854FBE49724}" type="presOf" srcId="{DE3A9B48-A818-41C8-8698-39753E8C923D}" destId="{B9ED8891-2A11-42F4-AD26-F6D60FCF9C7D}" srcOrd="0" destOrd="0" presId="urn:microsoft.com/office/officeart/2005/8/layout/orgChart1"/>
    <dgm:cxn modelId="{B33D8721-CE6F-4A4C-8AB9-5909B18D6B15}" srcId="{6325B930-4D2D-4615-8D31-C75EF277B160}" destId="{31A919F2-D03E-4C21-81B1-301D608D1B67}" srcOrd="0" destOrd="0" parTransId="{FD30386A-188E-4DE1-9C6A-A82B060BD375}" sibTransId="{0FD6B03B-46A0-4100-8FA0-D87EFE267220}"/>
    <dgm:cxn modelId="{155FECC2-82A5-40A8-AE69-A21815095504}" srcId="{DE3A9B48-A818-41C8-8698-39753E8C923D}" destId="{3A627F5E-8E32-4CE5-A148-9CE2DAF7276D}" srcOrd="0" destOrd="0" parTransId="{1C39BCE4-B170-4392-B24D-93378CF198CA}" sibTransId="{91929433-4775-48C4-984B-2A5D3B4C3709}"/>
    <dgm:cxn modelId="{67F54E16-F651-4ECC-A3AE-ADCFC141F689}" type="presOf" srcId="{DE3A9B48-A818-41C8-8698-39753E8C923D}" destId="{CB97889A-B8D6-4087-A289-B8C786C961E3}" srcOrd="1" destOrd="0" presId="urn:microsoft.com/office/officeart/2005/8/layout/orgChart1"/>
    <dgm:cxn modelId="{71505394-4A4D-4DA4-AC84-5BFFC0C8B2E6}" srcId="{3A627F5E-8E32-4CE5-A148-9CE2DAF7276D}" destId="{9C119174-753B-445D-8647-F2907AC2E6F6}" srcOrd="0" destOrd="0" parTransId="{8354CCC8-95F1-48FB-8305-4EA50221EA7E}" sibTransId="{C28B6432-D630-4DB5-A057-E8402C00770D}"/>
    <dgm:cxn modelId="{A2291677-C9D8-4444-BEAD-CA086C57EC8C}" type="presOf" srcId="{8354CCC8-95F1-48FB-8305-4EA50221EA7E}" destId="{6E89F44B-A2B9-4BF6-8EED-8D78D87E141E}" srcOrd="0" destOrd="0" presId="urn:microsoft.com/office/officeart/2005/8/layout/orgChart1"/>
    <dgm:cxn modelId="{14827C07-E85C-4DB5-A62B-166CBE59691E}" type="presParOf" srcId="{FC10A280-B8FF-42A0-83D5-4D44F6962E6D}" destId="{8B6BFE6A-D104-4E61-BE44-78FE314851C5}" srcOrd="0" destOrd="0" presId="urn:microsoft.com/office/officeart/2005/8/layout/orgChart1"/>
    <dgm:cxn modelId="{C8A3777E-80FA-4918-8CA3-1EF2925AC40F}" type="presParOf" srcId="{8B6BFE6A-D104-4E61-BE44-78FE314851C5}" destId="{91084C96-B6C5-48CE-9412-541E99C9BBCD}" srcOrd="0" destOrd="0" presId="urn:microsoft.com/office/officeart/2005/8/layout/orgChart1"/>
    <dgm:cxn modelId="{5065AF2F-622E-42A0-BCA2-765DE97BB05C}" type="presParOf" srcId="{91084C96-B6C5-48CE-9412-541E99C9BBCD}" destId="{C640D4C2-26FE-48EC-88DE-8F45559AF1CA}" srcOrd="0" destOrd="0" presId="urn:microsoft.com/office/officeart/2005/8/layout/orgChart1"/>
    <dgm:cxn modelId="{B31603C7-094C-40FE-A283-B080384D0FFF}" type="presParOf" srcId="{91084C96-B6C5-48CE-9412-541E99C9BBCD}" destId="{BDC08ED6-6CBE-41CA-8B86-DD98E6377457}" srcOrd="1" destOrd="0" presId="urn:microsoft.com/office/officeart/2005/8/layout/orgChart1"/>
    <dgm:cxn modelId="{1E68D33E-E331-4B5D-8EBA-9816B4B3D5DB}" type="presParOf" srcId="{8B6BFE6A-D104-4E61-BE44-78FE314851C5}" destId="{46F4C050-34FB-4D30-AC70-540F49C46A7B}" srcOrd="1" destOrd="0" presId="urn:microsoft.com/office/officeart/2005/8/layout/orgChart1"/>
    <dgm:cxn modelId="{1738E94D-3915-4DBA-9EE1-F51D4DEB13AB}" type="presParOf" srcId="{46F4C050-34FB-4D30-AC70-540F49C46A7B}" destId="{10FF2735-4660-41BB-AFB9-368C348AE0EC}" srcOrd="0" destOrd="0" presId="urn:microsoft.com/office/officeart/2005/8/layout/orgChart1"/>
    <dgm:cxn modelId="{C89572B0-2EC7-4567-BE8B-ECC18CF71373}" type="presParOf" srcId="{46F4C050-34FB-4D30-AC70-540F49C46A7B}" destId="{EC9B11F7-077E-4A15-B6F5-834AB814D5FD}" srcOrd="1" destOrd="0" presId="urn:microsoft.com/office/officeart/2005/8/layout/orgChart1"/>
    <dgm:cxn modelId="{8BFFA709-228F-45DB-9D5F-9E3390E11283}" type="presParOf" srcId="{EC9B11F7-077E-4A15-B6F5-834AB814D5FD}" destId="{49D169F6-CB7D-42F7-9DA9-DE61DC9806B7}" srcOrd="0" destOrd="0" presId="urn:microsoft.com/office/officeart/2005/8/layout/orgChart1"/>
    <dgm:cxn modelId="{23A23206-F82D-455E-8CC7-7EC587DA9E81}" type="presParOf" srcId="{49D169F6-CB7D-42F7-9DA9-DE61DC9806B7}" destId="{276615B2-8855-4DBD-A77B-6D32AA273449}" srcOrd="0" destOrd="0" presId="urn:microsoft.com/office/officeart/2005/8/layout/orgChart1"/>
    <dgm:cxn modelId="{01D4858C-9DEA-4ECA-9AA0-2658D82B4B6E}" type="presParOf" srcId="{49D169F6-CB7D-42F7-9DA9-DE61DC9806B7}" destId="{42796206-B246-4D53-8546-9392D0DF39FF}" srcOrd="1" destOrd="0" presId="urn:microsoft.com/office/officeart/2005/8/layout/orgChart1"/>
    <dgm:cxn modelId="{010175FE-228E-4264-80E3-797025A5B321}" type="presParOf" srcId="{EC9B11F7-077E-4A15-B6F5-834AB814D5FD}" destId="{DA7DC1B1-F971-4A73-BBA9-F88A35FCD710}" srcOrd="1" destOrd="0" presId="urn:microsoft.com/office/officeart/2005/8/layout/orgChart1"/>
    <dgm:cxn modelId="{CC30B3A4-7504-4052-A053-9A9AF2F56066}" type="presParOf" srcId="{DA7DC1B1-F971-4A73-BBA9-F88A35FCD710}" destId="{1A47CAE1-24EB-4811-A746-C14F01FC4B2C}" srcOrd="0" destOrd="0" presId="urn:microsoft.com/office/officeart/2005/8/layout/orgChart1"/>
    <dgm:cxn modelId="{A074E5ED-05DA-47F1-9073-B39389A01182}" type="presParOf" srcId="{DA7DC1B1-F971-4A73-BBA9-F88A35FCD710}" destId="{6476A37B-E8C6-44A3-A87B-C84D3D8338DE}" srcOrd="1" destOrd="0" presId="urn:microsoft.com/office/officeart/2005/8/layout/orgChart1"/>
    <dgm:cxn modelId="{F849C12E-9336-4BEF-9E84-F0ADA95A7311}" type="presParOf" srcId="{6476A37B-E8C6-44A3-A87B-C84D3D8338DE}" destId="{935A1439-15C8-4DDE-8C30-BF3E43DFBBF9}" srcOrd="0" destOrd="0" presId="urn:microsoft.com/office/officeart/2005/8/layout/orgChart1"/>
    <dgm:cxn modelId="{5A3AD6BD-23B8-4213-9B9D-E1E93324A85C}" type="presParOf" srcId="{935A1439-15C8-4DDE-8C30-BF3E43DFBBF9}" destId="{CB1CD9F8-EBD6-4D5E-A10E-D3BB9C7B63E8}" srcOrd="0" destOrd="0" presId="urn:microsoft.com/office/officeart/2005/8/layout/orgChart1"/>
    <dgm:cxn modelId="{1C92414A-99C2-4F55-AE20-EF88ED14A48F}" type="presParOf" srcId="{935A1439-15C8-4DDE-8C30-BF3E43DFBBF9}" destId="{CCCDB9F7-9F96-4D1A-A67D-C13465CE7586}" srcOrd="1" destOrd="0" presId="urn:microsoft.com/office/officeart/2005/8/layout/orgChart1"/>
    <dgm:cxn modelId="{25F8731D-B87A-4650-A653-9BE57F49994F}" type="presParOf" srcId="{6476A37B-E8C6-44A3-A87B-C84D3D8338DE}" destId="{D3697D1E-60C0-42BF-BB0F-875BB6C5C282}" srcOrd="1" destOrd="0" presId="urn:microsoft.com/office/officeart/2005/8/layout/orgChart1"/>
    <dgm:cxn modelId="{B9D3DD5D-FAFD-4598-94F0-CF4425B19ABE}" type="presParOf" srcId="{D3697D1E-60C0-42BF-BB0F-875BB6C5C282}" destId="{DE07A596-4C7D-4787-A258-0D967EF426F1}" srcOrd="0" destOrd="0" presId="urn:microsoft.com/office/officeart/2005/8/layout/orgChart1"/>
    <dgm:cxn modelId="{4C7F400C-7E79-4339-8BD8-956A572FF452}" type="presParOf" srcId="{D3697D1E-60C0-42BF-BB0F-875BB6C5C282}" destId="{0FE8EE74-F022-4B47-8DF1-484EF7B00E10}" srcOrd="1" destOrd="0" presId="urn:microsoft.com/office/officeart/2005/8/layout/orgChart1"/>
    <dgm:cxn modelId="{068AADF4-EF9F-4C91-99C4-84A2D7527B06}" type="presParOf" srcId="{0FE8EE74-F022-4B47-8DF1-484EF7B00E10}" destId="{293A1E9C-BEA6-473C-B37B-C4F4767DAFB6}" srcOrd="0" destOrd="0" presId="urn:microsoft.com/office/officeart/2005/8/layout/orgChart1"/>
    <dgm:cxn modelId="{33534A95-2685-44B4-BD4A-35A154449FA4}" type="presParOf" srcId="{293A1E9C-BEA6-473C-B37B-C4F4767DAFB6}" destId="{CB982D31-8862-4401-AD29-B8187BD0E9DB}" srcOrd="0" destOrd="0" presId="urn:microsoft.com/office/officeart/2005/8/layout/orgChart1"/>
    <dgm:cxn modelId="{CB3219BA-5A23-4E29-8E3B-8D11E974AECF}" type="presParOf" srcId="{293A1E9C-BEA6-473C-B37B-C4F4767DAFB6}" destId="{B2A18432-54DB-4025-9FCA-5BDC35E11429}" srcOrd="1" destOrd="0" presId="urn:microsoft.com/office/officeart/2005/8/layout/orgChart1"/>
    <dgm:cxn modelId="{14E975FF-F338-44A5-8D0C-1C16DF49E387}" type="presParOf" srcId="{0FE8EE74-F022-4B47-8DF1-484EF7B00E10}" destId="{6E0A89D5-361B-460D-9B89-34DA890C9C9E}" srcOrd="1" destOrd="0" presId="urn:microsoft.com/office/officeart/2005/8/layout/orgChart1"/>
    <dgm:cxn modelId="{BCEAD790-9A54-40F8-A394-CEB72F3509BF}" type="presParOf" srcId="{6E0A89D5-361B-460D-9B89-34DA890C9C9E}" destId="{F6E0CE55-29AD-4185-B137-DF13E95DCC61}" srcOrd="0" destOrd="0" presId="urn:microsoft.com/office/officeart/2005/8/layout/orgChart1"/>
    <dgm:cxn modelId="{732E1998-6B3C-4F27-82FF-7C79893D1177}" type="presParOf" srcId="{6E0A89D5-361B-460D-9B89-34DA890C9C9E}" destId="{3A6AF4A3-3901-4DAC-8C13-89EB6E8C832C}" srcOrd="1" destOrd="0" presId="urn:microsoft.com/office/officeart/2005/8/layout/orgChart1"/>
    <dgm:cxn modelId="{9FF68B7B-5727-41DC-8C35-B7E0B4D8711E}" type="presParOf" srcId="{3A6AF4A3-3901-4DAC-8C13-89EB6E8C832C}" destId="{5F98E808-FF68-4BE9-B594-718E9567E3CE}" srcOrd="0" destOrd="0" presId="urn:microsoft.com/office/officeart/2005/8/layout/orgChart1"/>
    <dgm:cxn modelId="{801A958F-A435-40B7-8093-240C6745BF8D}" type="presParOf" srcId="{5F98E808-FF68-4BE9-B594-718E9567E3CE}" destId="{E46EC321-6C0E-49DA-8C50-3D1C94E6D01C}" srcOrd="0" destOrd="0" presId="urn:microsoft.com/office/officeart/2005/8/layout/orgChart1"/>
    <dgm:cxn modelId="{DAFE8B8D-4B76-4E89-9F6C-ABE9816052E1}" type="presParOf" srcId="{5F98E808-FF68-4BE9-B594-718E9567E3CE}" destId="{30D0ADA4-964A-43AF-B0A0-459D4178F775}" srcOrd="1" destOrd="0" presId="urn:microsoft.com/office/officeart/2005/8/layout/orgChart1"/>
    <dgm:cxn modelId="{95B11666-6C09-422C-8E18-950E68CF12A5}" type="presParOf" srcId="{3A6AF4A3-3901-4DAC-8C13-89EB6E8C832C}" destId="{E83736A0-2F1A-4224-9858-B81A3439A89B}" srcOrd="1" destOrd="0" presId="urn:microsoft.com/office/officeart/2005/8/layout/orgChart1"/>
    <dgm:cxn modelId="{7C8EE731-5269-4ED4-99E4-64368FD02E7C}" type="presParOf" srcId="{3A6AF4A3-3901-4DAC-8C13-89EB6E8C832C}" destId="{BE7CA46D-E808-49A1-AD79-67DC55347181}" srcOrd="2" destOrd="0" presId="urn:microsoft.com/office/officeart/2005/8/layout/orgChart1"/>
    <dgm:cxn modelId="{9A90FCC1-270A-458E-B462-4531E57FF4E8}" type="presParOf" srcId="{0FE8EE74-F022-4B47-8DF1-484EF7B00E10}" destId="{1E2C7491-7A56-4563-87E2-2CD1F0F2DF67}" srcOrd="2" destOrd="0" presId="urn:microsoft.com/office/officeart/2005/8/layout/orgChart1"/>
    <dgm:cxn modelId="{21284BDD-8934-42FF-967C-BA8C31046AE6}" type="presParOf" srcId="{6476A37B-E8C6-44A3-A87B-C84D3D8338DE}" destId="{6FD3F6C1-A093-4CF7-B6F9-6D00956CF0FD}" srcOrd="2" destOrd="0" presId="urn:microsoft.com/office/officeart/2005/8/layout/orgChart1"/>
    <dgm:cxn modelId="{D7B93F9E-2757-4282-B586-B3755DD2FF5E}" type="presParOf" srcId="{EC9B11F7-077E-4A15-B6F5-834AB814D5FD}" destId="{C35652E1-FC01-4D12-8BB9-5C77060283F0}" srcOrd="2" destOrd="0" presId="urn:microsoft.com/office/officeart/2005/8/layout/orgChart1"/>
    <dgm:cxn modelId="{1E05C3BB-847F-4F60-B8B0-0F7D0B8FC80C}" type="presParOf" srcId="{46F4C050-34FB-4D30-AC70-540F49C46A7B}" destId="{A1535344-F811-47FC-8498-290111EF6FD8}" srcOrd="2" destOrd="0" presId="urn:microsoft.com/office/officeart/2005/8/layout/orgChart1"/>
    <dgm:cxn modelId="{D42EC5D3-DAEF-4C61-BA61-7F02312CBFC8}" type="presParOf" srcId="{46F4C050-34FB-4D30-AC70-540F49C46A7B}" destId="{6C9C884C-031E-436D-A9C9-10FB8EDF2982}" srcOrd="3" destOrd="0" presId="urn:microsoft.com/office/officeart/2005/8/layout/orgChart1"/>
    <dgm:cxn modelId="{72717978-25DD-4B0D-B843-12D38F83700B}" type="presParOf" srcId="{6C9C884C-031E-436D-A9C9-10FB8EDF2982}" destId="{9A97DF45-CA77-4703-8074-82B0794344C8}" srcOrd="0" destOrd="0" presId="urn:microsoft.com/office/officeart/2005/8/layout/orgChart1"/>
    <dgm:cxn modelId="{F3CA42B9-B77F-49EC-93E5-E801C62BD6BD}" type="presParOf" srcId="{9A97DF45-CA77-4703-8074-82B0794344C8}" destId="{B9ED8891-2A11-42F4-AD26-F6D60FCF9C7D}" srcOrd="0" destOrd="0" presId="urn:microsoft.com/office/officeart/2005/8/layout/orgChart1"/>
    <dgm:cxn modelId="{4681FD8C-54A1-48F3-A7DD-D2F60345D985}" type="presParOf" srcId="{9A97DF45-CA77-4703-8074-82B0794344C8}" destId="{CB97889A-B8D6-4087-A289-B8C786C961E3}" srcOrd="1" destOrd="0" presId="urn:microsoft.com/office/officeart/2005/8/layout/orgChart1"/>
    <dgm:cxn modelId="{70677F41-4AEE-413A-B1BB-4DD71EEC4D5E}" type="presParOf" srcId="{6C9C884C-031E-436D-A9C9-10FB8EDF2982}" destId="{2E84F6FE-54D5-4D9B-B597-DC4ACD7EADFF}" srcOrd="1" destOrd="0" presId="urn:microsoft.com/office/officeart/2005/8/layout/orgChart1"/>
    <dgm:cxn modelId="{3AF969CD-B199-4918-A3FB-4E8D3C6EACB5}" type="presParOf" srcId="{2E84F6FE-54D5-4D9B-B597-DC4ACD7EADFF}" destId="{55F75172-38DE-46B1-AC82-0ADA44396E50}" srcOrd="0" destOrd="0" presId="urn:microsoft.com/office/officeart/2005/8/layout/orgChart1"/>
    <dgm:cxn modelId="{E0F24E57-BFE0-44E5-A62F-AE3981A987D8}" type="presParOf" srcId="{2E84F6FE-54D5-4D9B-B597-DC4ACD7EADFF}" destId="{38C4C7A2-56D5-4DA5-AEFF-C2886DCAB96D}" srcOrd="1" destOrd="0" presId="urn:microsoft.com/office/officeart/2005/8/layout/orgChart1"/>
    <dgm:cxn modelId="{9A57288B-4BA5-48F7-A8BC-51050A0C61D2}" type="presParOf" srcId="{38C4C7A2-56D5-4DA5-AEFF-C2886DCAB96D}" destId="{B0F90A76-EAC8-4F19-A9B9-724E28885605}" srcOrd="0" destOrd="0" presId="urn:microsoft.com/office/officeart/2005/8/layout/orgChart1"/>
    <dgm:cxn modelId="{1E000D4E-0444-469F-9D41-728CA202A967}" type="presParOf" srcId="{B0F90A76-EAC8-4F19-A9B9-724E28885605}" destId="{AF0750DE-71DC-4C66-8BDD-2D38EB1D5215}" srcOrd="0" destOrd="0" presId="urn:microsoft.com/office/officeart/2005/8/layout/orgChart1"/>
    <dgm:cxn modelId="{895574F0-3BDB-44E7-A20D-729368456460}" type="presParOf" srcId="{B0F90A76-EAC8-4F19-A9B9-724E28885605}" destId="{C7EE4527-86AD-41BF-B3A4-B704B2A2174F}" srcOrd="1" destOrd="0" presId="urn:microsoft.com/office/officeart/2005/8/layout/orgChart1"/>
    <dgm:cxn modelId="{A58354C1-D9D4-41F4-92FA-C0243A6CBD78}" type="presParOf" srcId="{38C4C7A2-56D5-4DA5-AEFF-C2886DCAB96D}" destId="{CDC1D4BF-6577-455E-A041-797EE2B92163}" srcOrd="1" destOrd="0" presId="urn:microsoft.com/office/officeart/2005/8/layout/orgChart1"/>
    <dgm:cxn modelId="{83AC03D7-7E33-4F41-B208-8CCBAB25380C}" type="presParOf" srcId="{CDC1D4BF-6577-455E-A041-797EE2B92163}" destId="{6E89F44B-A2B9-4BF6-8EED-8D78D87E141E}" srcOrd="0" destOrd="0" presId="urn:microsoft.com/office/officeart/2005/8/layout/orgChart1"/>
    <dgm:cxn modelId="{38CCBB0A-D8CC-44D6-81F5-FFCD886FA135}" type="presParOf" srcId="{CDC1D4BF-6577-455E-A041-797EE2B92163}" destId="{1E3DC123-E16B-40D9-8E76-CE291FCFA1D7}" srcOrd="1" destOrd="0" presId="urn:microsoft.com/office/officeart/2005/8/layout/orgChart1"/>
    <dgm:cxn modelId="{412BA6D0-7C97-438D-8DA2-F37731D37A8D}" type="presParOf" srcId="{1E3DC123-E16B-40D9-8E76-CE291FCFA1D7}" destId="{3D561920-1923-4536-B76E-E022B673547B}" srcOrd="0" destOrd="0" presId="urn:microsoft.com/office/officeart/2005/8/layout/orgChart1"/>
    <dgm:cxn modelId="{E9AE605C-DFFC-41FC-AA8C-C35F1D86D1E3}" type="presParOf" srcId="{3D561920-1923-4536-B76E-E022B673547B}" destId="{A062CF40-4D07-4531-8185-ADE2CFC1EB4A}" srcOrd="0" destOrd="0" presId="urn:microsoft.com/office/officeart/2005/8/layout/orgChart1"/>
    <dgm:cxn modelId="{6EBE23A9-C01E-47CE-978F-59CB3D2D11FA}" type="presParOf" srcId="{3D561920-1923-4536-B76E-E022B673547B}" destId="{E46FCD33-4B51-44EA-BF0B-8DF6D5C2116E}" srcOrd="1" destOrd="0" presId="urn:microsoft.com/office/officeart/2005/8/layout/orgChart1"/>
    <dgm:cxn modelId="{E57A997B-F698-4EE4-A88B-CF3B49ACEBDA}" type="presParOf" srcId="{1E3DC123-E16B-40D9-8E76-CE291FCFA1D7}" destId="{EE743618-2ADA-4A2D-ABAE-2C97FEBD3D7D}" srcOrd="1" destOrd="0" presId="urn:microsoft.com/office/officeart/2005/8/layout/orgChart1"/>
    <dgm:cxn modelId="{2838C890-2913-406C-AE64-0B805B75F515}" type="presParOf" srcId="{1E3DC123-E16B-40D9-8E76-CE291FCFA1D7}" destId="{3DAC5BF0-C58E-4D6D-AE5E-637B30187FCE}" srcOrd="2" destOrd="0" presId="urn:microsoft.com/office/officeart/2005/8/layout/orgChart1"/>
    <dgm:cxn modelId="{2EE71731-7E75-4D57-9F6E-E613F4AD1656}" type="presParOf" srcId="{38C4C7A2-56D5-4DA5-AEFF-C2886DCAB96D}" destId="{FE90CBE9-8908-41B7-BCB2-9C708F89C0A3}" srcOrd="2" destOrd="0" presId="urn:microsoft.com/office/officeart/2005/8/layout/orgChart1"/>
    <dgm:cxn modelId="{B8FC18D4-37FB-48F9-9D77-A5BA88B6BE66}" type="presParOf" srcId="{6C9C884C-031E-436D-A9C9-10FB8EDF2982}" destId="{7CA20C09-9B36-475D-9B64-C05CCACA6D6E}" srcOrd="2" destOrd="0" presId="urn:microsoft.com/office/officeart/2005/8/layout/orgChart1"/>
    <dgm:cxn modelId="{5F4D71E0-CD65-4B8E-8EE8-484C5CACFD65}" type="presParOf" srcId="{46F4C050-34FB-4D30-AC70-540F49C46A7B}" destId="{4E5FDC9D-3DE5-45C8-A425-08EEC5AA52A7}" srcOrd="4" destOrd="0" presId="urn:microsoft.com/office/officeart/2005/8/layout/orgChart1"/>
    <dgm:cxn modelId="{2E6C962A-650A-445A-B07A-5DA4EC83A820}" type="presParOf" srcId="{46F4C050-34FB-4D30-AC70-540F49C46A7B}" destId="{2EEAEBD7-9930-4F3C-9CB1-4773DC8F9827}" srcOrd="5" destOrd="0" presId="urn:microsoft.com/office/officeart/2005/8/layout/orgChart1"/>
    <dgm:cxn modelId="{D1713829-D783-4B4D-8CCE-30C142D51C8B}" type="presParOf" srcId="{2EEAEBD7-9930-4F3C-9CB1-4773DC8F9827}" destId="{CEEB3280-5CF8-4CA6-9795-FBF3092ED1A6}" srcOrd="0" destOrd="0" presId="urn:microsoft.com/office/officeart/2005/8/layout/orgChart1"/>
    <dgm:cxn modelId="{B5DB1555-A9AE-4F54-98C0-99F7E2CF927D}" type="presParOf" srcId="{CEEB3280-5CF8-4CA6-9795-FBF3092ED1A6}" destId="{2961DAB8-8F2C-492A-BEFA-31E7F0A8B12C}" srcOrd="0" destOrd="0" presId="urn:microsoft.com/office/officeart/2005/8/layout/orgChart1"/>
    <dgm:cxn modelId="{589AF848-A3C6-4906-BAC9-7C32EF4C6098}" type="presParOf" srcId="{CEEB3280-5CF8-4CA6-9795-FBF3092ED1A6}" destId="{63A397DD-0360-47CD-A519-B9D815A34264}" srcOrd="1" destOrd="0" presId="urn:microsoft.com/office/officeart/2005/8/layout/orgChart1"/>
    <dgm:cxn modelId="{8069CDBE-7D33-42DB-B222-29AB9EF907D7}" type="presParOf" srcId="{2EEAEBD7-9930-4F3C-9CB1-4773DC8F9827}" destId="{CD35BFF6-DF52-49CC-818A-0ACFCCCD9681}" srcOrd="1" destOrd="0" presId="urn:microsoft.com/office/officeart/2005/8/layout/orgChart1"/>
    <dgm:cxn modelId="{5C02A3D3-DE1F-4DE1-97EE-DC15B24600AE}" type="presParOf" srcId="{CD35BFF6-DF52-49CC-818A-0ACFCCCD9681}" destId="{61345867-1CB2-46C1-82C9-2B0E7AF251B7}" srcOrd="0" destOrd="0" presId="urn:microsoft.com/office/officeart/2005/8/layout/orgChart1"/>
    <dgm:cxn modelId="{4F2D7C29-614C-4BF5-B24F-61AA1AAD7C0A}" type="presParOf" srcId="{CD35BFF6-DF52-49CC-818A-0ACFCCCD9681}" destId="{FED1776D-8061-437B-ABA5-B884B2AD6CD9}" srcOrd="1" destOrd="0" presId="urn:microsoft.com/office/officeart/2005/8/layout/orgChart1"/>
    <dgm:cxn modelId="{39F399F2-7777-4DB7-8896-EE9BE8008843}" type="presParOf" srcId="{FED1776D-8061-437B-ABA5-B884B2AD6CD9}" destId="{595D8B7D-CBCE-4A2D-B5D2-5B18914A53BA}" srcOrd="0" destOrd="0" presId="urn:microsoft.com/office/officeart/2005/8/layout/orgChart1"/>
    <dgm:cxn modelId="{5745FDDD-93C4-47E9-A469-25867544CB64}" type="presParOf" srcId="{595D8B7D-CBCE-4A2D-B5D2-5B18914A53BA}" destId="{288AEA2C-FF48-4AE3-A530-83123162DAFC}" srcOrd="0" destOrd="0" presId="urn:microsoft.com/office/officeart/2005/8/layout/orgChart1"/>
    <dgm:cxn modelId="{FC0B4A88-9EA8-4B22-8611-AA71500A85FD}" type="presParOf" srcId="{595D8B7D-CBCE-4A2D-B5D2-5B18914A53BA}" destId="{3CCB70BF-4E6A-4D78-9BC8-97B635BF6C28}" srcOrd="1" destOrd="0" presId="urn:microsoft.com/office/officeart/2005/8/layout/orgChart1"/>
    <dgm:cxn modelId="{8279FF1C-253F-4BCE-88F8-63045644D16B}" type="presParOf" srcId="{FED1776D-8061-437B-ABA5-B884B2AD6CD9}" destId="{03B2656E-15C5-49FC-A222-94386C4C0388}" srcOrd="1" destOrd="0" presId="urn:microsoft.com/office/officeart/2005/8/layout/orgChart1"/>
    <dgm:cxn modelId="{455E7C89-14D5-4C27-BD1F-E89A9E89B417}" type="presParOf" srcId="{FED1776D-8061-437B-ABA5-B884B2AD6CD9}" destId="{E724A923-788D-41B1-9FFF-EB1A0A479D29}" srcOrd="2" destOrd="0" presId="urn:microsoft.com/office/officeart/2005/8/layout/orgChart1"/>
    <dgm:cxn modelId="{C4C11866-29BD-496A-B50D-E172B15249DA}" type="presParOf" srcId="{2EEAEBD7-9930-4F3C-9CB1-4773DC8F9827}" destId="{2D6A6FEF-F98B-4E28-A328-115A739A6246}" srcOrd="2" destOrd="0" presId="urn:microsoft.com/office/officeart/2005/8/layout/orgChart1"/>
    <dgm:cxn modelId="{C727762F-F8B0-4276-9620-0E799F2EBDCB}" type="presParOf" srcId="{8B6BFE6A-D104-4E61-BE44-78FE314851C5}" destId="{3E0ACD5C-69E5-461E-93FA-B2CD84D3545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345867-1CB2-46C1-82C9-2B0E7AF251B7}">
      <dsp:nvSpPr>
        <dsp:cNvPr id="0" name=""/>
        <dsp:cNvSpPr/>
      </dsp:nvSpPr>
      <dsp:spPr>
        <a:xfrm>
          <a:off x="5696671" y="2431327"/>
          <a:ext cx="91440" cy="455594"/>
        </a:xfrm>
        <a:custGeom>
          <a:avLst/>
          <a:gdLst/>
          <a:ahLst/>
          <a:cxnLst/>
          <a:rect l="0" t="0" r="0" b="0"/>
          <a:pathLst>
            <a:path>
              <a:moveTo>
                <a:pt x="130002" y="0"/>
              </a:moveTo>
              <a:lnTo>
                <a:pt x="45720" y="45559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5FDC9D-3DE5-45C8-A425-08EEC5AA52A7}">
      <dsp:nvSpPr>
        <dsp:cNvPr id="0" name=""/>
        <dsp:cNvSpPr/>
      </dsp:nvSpPr>
      <dsp:spPr>
        <a:xfrm>
          <a:off x="4315795" y="1125773"/>
          <a:ext cx="2498479" cy="719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3514"/>
              </a:lnTo>
              <a:lnTo>
                <a:pt x="2498479" y="483514"/>
              </a:lnTo>
              <a:lnTo>
                <a:pt x="2498479" y="719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89F44B-A2B9-4BF6-8EED-8D78D87E141E}">
      <dsp:nvSpPr>
        <dsp:cNvPr id="0" name=""/>
        <dsp:cNvSpPr/>
      </dsp:nvSpPr>
      <dsp:spPr>
        <a:xfrm>
          <a:off x="3144320" y="3101511"/>
          <a:ext cx="159319" cy="713892"/>
        </a:xfrm>
        <a:custGeom>
          <a:avLst/>
          <a:gdLst/>
          <a:ahLst/>
          <a:cxnLst/>
          <a:rect l="0" t="0" r="0" b="0"/>
          <a:pathLst>
            <a:path>
              <a:moveTo>
                <a:pt x="159319" y="0"/>
              </a:moveTo>
              <a:lnTo>
                <a:pt x="0" y="71389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F75172-38DE-46B1-AC82-0ADA44396E50}">
      <dsp:nvSpPr>
        <dsp:cNvPr id="0" name=""/>
        <dsp:cNvSpPr/>
      </dsp:nvSpPr>
      <dsp:spPr>
        <a:xfrm>
          <a:off x="4092726" y="2431327"/>
          <a:ext cx="91440" cy="2042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111532" y="0"/>
              </a:lnTo>
              <a:lnTo>
                <a:pt x="111532" y="20424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535344-F811-47FC-8498-290111EF6FD8}">
      <dsp:nvSpPr>
        <dsp:cNvPr id="0" name=""/>
        <dsp:cNvSpPr/>
      </dsp:nvSpPr>
      <dsp:spPr>
        <a:xfrm>
          <a:off x="4138446" y="1125773"/>
          <a:ext cx="177348" cy="719926"/>
        </a:xfrm>
        <a:custGeom>
          <a:avLst/>
          <a:gdLst/>
          <a:ahLst/>
          <a:cxnLst/>
          <a:rect l="0" t="0" r="0" b="0"/>
          <a:pathLst>
            <a:path>
              <a:moveTo>
                <a:pt x="177348" y="0"/>
              </a:moveTo>
              <a:lnTo>
                <a:pt x="177348" y="483514"/>
              </a:lnTo>
              <a:lnTo>
                <a:pt x="0" y="483514"/>
              </a:lnTo>
              <a:lnTo>
                <a:pt x="0" y="719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E0CE55-29AD-4185-B137-DF13E95DCC61}">
      <dsp:nvSpPr>
        <dsp:cNvPr id="0" name=""/>
        <dsp:cNvSpPr/>
      </dsp:nvSpPr>
      <dsp:spPr>
        <a:xfrm>
          <a:off x="388484" y="3808328"/>
          <a:ext cx="225154" cy="473646"/>
        </a:xfrm>
        <a:custGeom>
          <a:avLst/>
          <a:gdLst/>
          <a:ahLst/>
          <a:cxnLst/>
          <a:rect l="0" t="0" r="0" b="0"/>
          <a:pathLst>
            <a:path>
              <a:moveTo>
                <a:pt x="225154" y="0"/>
              </a:moveTo>
              <a:lnTo>
                <a:pt x="0" y="4736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07A596-4C7D-4787-A258-0D967EF426F1}">
      <dsp:nvSpPr>
        <dsp:cNvPr id="0" name=""/>
        <dsp:cNvSpPr/>
      </dsp:nvSpPr>
      <dsp:spPr>
        <a:xfrm>
          <a:off x="1468537" y="3174224"/>
          <a:ext cx="91440" cy="1854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41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47CAE1-24EB-4811-A746-C14F01FC4B2C}">
      <dsp:nvSpPr>
        <dsp:cNvPr id="0" name=""/>
        <dsp:cNvSpPr/>
      </dsp:nvSpPr>
      <dsp:spPr>
        <a:xfrm>
          <a:off x="1468537" y="2438363"/>
          <a:ext cx="91440" cy="263036"/>
        </a:xfrm>
        <a:custGeom>
          <a:avLst/>
          <a:gdLst/>
          <a:ahLst/>
          <a:cxnLst/>
          <a:rect l="0" t="0" r="0" b="0"/>
          <a:pathLst>
            <a:path>
              <a:moveTo>
                <a:pt x="91741" y="0"/>
              </a:moveTo>
              <a:lnTo>
                <a:pt x="91741" y="26624"/>
              </a:lnTo>
              <a:lnTo>
                <a:pt x="45720" y="26624"/>
              </a:lnTo>
              <a:lnTo>
                <a:pt x="45720" y="2630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FF2735-4660-41BB-AFB9-368C348AE0EC}">
      <dsp:nvSpPr>
        <dsp:cNvPr id="0" name=""/>
        <dsp:cNvSpPr/>
      </dsp:nvSpPr>
      <dsp:spPr>
        <a:xfrm>
          <a:off x="1560279" y="1125773"/>
          <a:ext cx="2755515" cy="726962"/>
        </a:xfrm>
        <a:custGeom>
          <a:avLst/>
          <a:gdLst/>
          <a:ahLst/>
          <a:cxnLst/>
          <a:rect l="0" t="0" r="0" b="0"/>
          <a:pathLst>
            <a:path>
              <a:moveTo>
                <a:pt x="2755515" y="0"/>
              </a:moveTo>
              <a:lnTo>
                <a:pt x="2755515" y="490550"/>
              </a:lnTo>
              <a:lnTo>
                <a:pt x="0" y="490550"/>
              </a:lnTo>
              <a:lnTo>
                <a:pt x="0" y="7269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40D4C2-26FE-48EC-88DE-8F45559AF1CA}">
      <dsp:nvSpPr>
        <dsp:cNvPr id="0" name=""/>
        <dsp:cNvSpPr/>
      </dsp:nvSpPr>
      <dsp:spPr>
        <a:xfrm>
          <a:off x="1677646" y="0"/>
          <a:ext cx="5276296" cy="11257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Види  гірських порід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/>
            <a:t> (за станом)</a:t>
          </a:r>
          <a:endParaRPr lang="ru-RU" sz="2900" kern="1200" dirty="0"/>
        </a:p>
      </dsp:txBody>
      <dsp:txXfrm>
        <a:off x="1677646" y="0"/>
        <a:ext cx="5276296" cy="1125773"/>
      </dsp:txXfrm>
    </dsp:sp>
    <dsp:sp modelId="{276615B2-8855-4DBD-A77B-6D32AA273449}">
      <dsp:nvSpPr>
        <dsp:cNvPr id="0" name=""/>
        <dsp:cNvSpPr/>
      </dsp:nvSpPr>
      <dsp:spPr>
        <a:xfrm>
          <a:off x="434505" y="1852736"/>
          <a:ext cx="2251546" cy="585627"/>
        </a:xfrm>
        <a:prstGeom prst="rect">
          <a:avLst/>
        </a:prstGeom>
        <a:solidFill>
          <a:srgbClr val="FFC000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434505" y="1852736"/>
        <a:ext cx="2251546" cy="585627"/>
      </dsp:txXfrm>
    </dsp:sp>
    <dsp:sp modelId="{CB1CD9F8-EBD6-4D5E-A10E-D3BB9C7B63E8}">
      <dsp:nvSpPr>
        <dsp:cNvPr id="0" name=""/>
        <dsp:cNvSpPr/>
      </dsp:nvSpPr>
      <dsp:spPr>
        <a:xfrm>
          <a:off x="265583" y="2701400"/>
          <a:ext cx="2497347" cy="472824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265583" y="2701400"/>
        <a:ext cx="2497347" cy="472824"/>
      </dsp:txXfrm>
    </dsp:sp>
    <dsp:sp modelId="{CB982D31-8862-4401-AD29-B8187BD0E9DB}">
      <dsp:nvSpPr>
        <dsp:cNvPr id="0" name=""/>
        <dsp:cNvSpPr/>
      </dsp:nvSpPr>
      <dsp:spPr>
        <a:xfrm>
          <a:off x="388484" y="3359639"/>
          <a:ext cx="2251546" cy="448688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>
              <a:solidFill>
                <a:schemeClr val="accent6">
                  <a:lumMod val="75000"/>
                </a:schemeClr>
              </a:solidFill>
            </a:rPr>
            <a:t> </a:t>
          </a:r>
          <a:endParaRPr lang="ru-RU" sz="29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388484" y="3359639"/>
        <a:ext cx="2251546" cy="448688"/>
      </dsp:txXfrm>
    </dsp:sp>
    <dsp:sp modelId="{E46EC321-6C0E-49DA-8C50-3D1C94E6D01C}">
      <dsp:nvSpPr>
        <dsp:cNvPr id="0" name=""/>
        <dsp:cNvSpPr/>
      </dsp:nvSpPr>
      <dsp:spPr>
        <a:xfrm>
          <a:off x="388484" y="4017868"/>
          <a:ext cx="2251546" cy="528212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900" kern="1200" dirty="0" smtClean="0">
              <a:solidFill>
                <a:schemeClr val="accent6">
                  <a:lumMod val="75000"/>
                </a:schemeClr>
              </a:solidFill>
            </a:rPr>
            <a:t> </a:t>
          </a:r>
          <a:endParaRPr lang="ru-RU" sz="29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388484" y="4017868"/>
        <a:ext cx="2251546" cy="528212"/>
      </dsp:txXfrm>
    </dsp:sp>
    <dsp:sp modelId="{B9ED8891-2A11-42F4-AD26-F6D60FCF9C7D}">
      <dsp:nvSpPr>
        <dsp:cNvPr id="0" name=""/>
        <dsp:cNvSpPr/>
      </dsp:nvSpPr>
      <dsp:spPr>
        <a:xfrm>
          <a:off x="3012673" y="1845699"/>
          <a:ext cx="2251546" cy="585627"/>
        </a:xfrm>
        <a:prstGeom prst="rect">
          <a:avLst/>
        </a:prstGeom>
        <a:solidFill>
          <a:srgbClr val="00B0F0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3012673" y="1845699"/>
        <a:ext cx="2251546" cy="585627"/>
      </dsp:txXfrm>
    </dsp:sp>
    <dsp:sp modelId="{AF0750DE-71DC-4C66-8BDD-2D38EB1D5215}">
      <dsp:nvSpPr>
        <dsp:cNvPr id="0" name=""/>
        <dsp:cNvSpPr/>
      </dsp:nvSpPr>
      <dsp:spPr>
        <a:xfrm>
          <a:off x="3078485" y="2635576"/>
          <a:ext cx="2251546" cy="465935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3078485" y="2635576"/>
        <a:ext cx="2251546" cy="465935"/>
      </dsp:txXfrm>
    </dsp:sp>
    <dsp:sp modelId="{A062CF40-4D07-4531-8185-ADE2CFC1EB4A}">
      <dsp:nvSpPr>
        <dsp:cNvPr id="0" name=""/>
        <dsp:cNvSpPr/>
      </dsp:nvSpPr>
      <dsp:spPr>
        <a:xfrm>
          <a:off x="3144320" y="3359639"/>
          <a:ext cx="2251546" cy="911527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3144320" y="3359639"/>
        <a:ext cx="2251546" cy="911527"/>
      </dsp:txXfrm>
    </dsp:sp>
    <dsp:sp modelId="{2961DAB8-8F2C-492A-BEFA-31E7F0A8B12C}">
      <dsp:nvSpPr>
        <dsp:cNvPr id="0" name=""/>
        <dsp:cNvSpPr/>
      </dsp:nvSpPr>
      <dsp:spPr>
        <a:xfrm>
          <a:off x="5579773" y="1845699"/>
          <a:ext cx="2469000" cy="585627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5579773" y="1845699"/>
        <a:ext cx="2469000" cy="585627"/>
      </dsp:txXfrm>
    </dsp:sp>
    <dsp:sp modelId="{288AEA2C-FF48-4AE3-A530-83123162DAFC}">
      <dsp:nvSpPr>
        <dsp:cNvPr id="0" name=""/>
        <dsp:cNvSpPr/>
      </dsp:nvSpPr>
      <dsp:spPr>
        <a:xfrm>
          <a:off x="5742391" y="2672186"/>
          <a:ext cx="2251546" cy="429471"/>
        </a:xfrm>
        <a:prstGeom prst="rect">
          <a:avLst/>
        </a:prstGeom>
        <a:solidFill>
          <a:schemeClr val="bg2"/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5742391" y="2672186"/>
        <a:ext cx="2251546" cy="429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89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216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36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97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97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676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78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751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55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30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284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6B900-67C5-4867-BF96-C2B9FDFD343D}" type="datetimeFigureOut">
              <a:rPr lang="ru-RU" smtClean="0"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E49F3-99CB-449F-AEF5-DE4010E44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811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Поняття про гірські породи, </a:t>
            </a:r>
            <a:b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uk-UA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їх різноманітність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7272808" cy="3528392"/>
          </a:xfrm>
        </p:spPr>
        <p:txBody>
          <a:bodyPr>
            <a:norm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b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поняття</a:t>
            </a:r>
            <a:r>
              <a:rPr lang="ru-RU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</a:t>
            </a:r>
            <a:r>
              <a:rPr lang="ru-RU" b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гірські</a:t>
            </a:r>
            <a:r>
              <a:rPr lang="ru-RU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породи», «</a:t>
            </a:r>
            <a:r>
              <a:rPr lang="ru-RU" b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корисні</a:t>
            </a:r>
            <a:r>
              <a:rPr lang="ru-RU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 err="1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копалини</a:t>
            </a:r>
            <a:r>
              <a:rPr lang="ru-RU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», «геолог»;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uk-UA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види гірських порід;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uk-UA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 позначають місця знаходження корисних копалин на карті.</a:t>
            </a:r>
            <a:endParaRPr lang="ru-RU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785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491" y="888526"/>
            <a:ext cx="8888509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Гірські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породи – </a:t>
            </a:r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_________   _____,</a:t>
            </a:r>
          </a:p>
          <a:p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які знаходяться в ________ або на її </a:t>
            </a:r>
          </a:p>
          <a:p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________.</a:t>
            </a:r>
          </a:p>
          <a:p>
            <a:r>
              <a:rPr lang="uk-UA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Їх створила сама _________ за багато мільйонів років.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15501" y="913001"/>
            <a:ext cx="39213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природні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тіла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8392" y="1472590"/>
            <a:ext cx="14520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землі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491" y="2119632"/>
            <a:ext cx="22096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поверхні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77013" y="2735046"/>
            <a:ext cx="21548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081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5491" y="888526"/>
            <a:ext cx="8888509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Гірські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породи – </a:t>
            </a:r>
            <a:r>
              <a:rPr lang="ru-RU" sz="4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_________   _____,</a:t>
            </a:r>
          </a:p>
          <a:p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які знаходяться в ________ або на її </a:t>
            </a:r>
          </a:p>
          <a:p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________.</a:t>
            </a:r>
          </a:p>
          <a:p>
            <a:r>
              <a:rPr lang="uk-UA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Їх створила сама _________ за багато мільйонів років.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15501" y="913001"/>
            <a:ext cx="392133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природні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</a:t>
            </a:r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тіла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28392" y="1472590"/>
            <a:ext cx="14520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землі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491" y="2119632"/>
            <a:ext cx="220964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поверхні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77013" y="2735046"/>
            <a:ext cx="21548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природа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824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46300217"/>
              </p:ext>
            </p:extLst>
          </p:nvPr>
        </p:nvGraphicFramePr>
        <p:xfrm>
          <a:off x="395536" y="260648"/>
          <a:ext cx="8568952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87624" y="2060848"/>
            <a:ext cx="139653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</a:t>
            </a:r>
            <a:r>
              <a:rPr lang="uk-UA" sz="3200" b="1" cap="none" spc="0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ЕРДІ</a:t>
            </a:r>
            <a:endParaRPr lang="ru-RU" sz="3200" b="1" cap="none" spc="0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2030791"/>
            <a:ext cx="12474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РІДКІ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2092347"/>
            <a:ext cx="25590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ГАЗОПОДІБНІ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6722" y="2924944"/>
            <a:ext cx="259833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КАМ’ЯНЕ ВУГІЛЛЯ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87197" y="3573016"/>
            <a:ext cx="99738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СІЛЬ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07127" y="4293096"/>
            <a:ext cx="14462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КРЕЙДА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1747" y="2863388"/>
            <a:ext cx="13805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НАФТА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61935" y="3698462"/>
            <a:ext cx="195649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МІНЕРАЛЬНА</a:t>
            </a:r>
          </a:p>
          <a:p>
            <a:pPr algn="ctr"/>
            <a:r>
              <a:rPr lang="uk-UA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ВОДА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94359" y="2863388"/>
            <a:ext cx="8506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ГАЗ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230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1130" y="260648"/>
            <a:ext cx="82096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Геолог – </a:t>
            </a:r>
            <a:r>
              <a:rPr lang="ru-RU" sz="48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людина</a:t>
            </a:r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яка ______ і </a:t>
            </a:r>
          </a:p>
          <a:p>
            <a:r>
              <a:rPr lang="uk-U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_______ гірські породи.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72200" y="424268"/>
            <a:ext cx="177606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ВИВЧАЄ</a:t>
            </a:r>
            <a:endParaRPr lang="ru-RU" sz="36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197444"/>
            <a:ext cx="16278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ШУКАЄ</a:t>
            </a:r>
            <a:endParaRPr lang="ru-RU" sz="36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7919" y="2967335"/>
            <a:ext cx="9232527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uk-U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Корисні копалини – гірські </a:t>
            </a:r>
          </a:p>
          <a:p>
            <a:r>
              <a:rPr lang="uk-U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породи, </a:t>
            </a:r>
            <a:r>
              <a:rPr lang="uk-UA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які люди ___________ і </a:t>
            </a:r>
          </a:p>
          <a:p>
            <a:r>
              <a:rPr lang="uk-UA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_____________ для </a:t>
            </a:r>
            <a:r>
              <a:rPr lang="uk-UA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своїх потреб.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3736776"/>
            <a:ext cx="344421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видобувають</a:t>
            </a:r>
            <a:endParaRPr lang="ru-RU" sz="4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217" y="4489837"/>
            <a:ext cx="418435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використовують</a:t>
            </a:r>
            <a:endParaRPr lang="ru-RU" sz="4400" b="1" cap="none" spc="0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45" y="242780"/>
            <a:ext cx="8909055" cy="638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32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75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0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" y="502920"/>
            <a:ext cx="9047988" cy="5852160"/>
          </a:xfrm>
          <a:prstGeom prst="rect">
            <a:avLst/>
          </a:prstGeom>
        </p:spPr>
      </p:pic>
      <p:sp>
        <p:nvSpPr>
          <p:cNvPr id="7" name="Полилиния 6"/>
          <p:cNvSpPr/>
          <p:nvPr/>
        </p:nvSpPr>
        <p:spPr>
          <a:xfrm>
            <a:off x="7232073" y="2673926"/>
            <a:ext cx="1690254" cy="1260000"/>
          </a:xfrm>
          <a:custGeom>
            <a:avLst/>
            <a:gdLst>
              <a:gd name="connsiteX0" fmla="*/ 235527 w 1690254"/>
              <a:gd name="connsiteY0" fmla="*/ 401782 h 1288473"/>
              <a:gd name="connsiteX1" fmla="*/ 235527 w 1690254"/>
              <a:gd name="connsiteY1" fmla="*/ 401782 h 1288473"/>
              <a:gd name="connsiteX2" fmla="*/ 235527 w 1690254"/>
              <a:gd name="connsiteY2" fmla="*/ 180109 h 1288473"/>
              <a:gd name="connsiteX3" fmla="*/ 304800 w 1690254"/>
              <a:gd name="connsiteY3" fmla="*/ 110837 h 1288473"/>
              <a:gd name="connsiteX4" fmla="*/ 346363 w 1690254"/>
              <a:gd name="connsiteY4" fmla="*/ 96982 h 1288473"/>
              <a:gd name="connsiteX5" fmla="*/ 401782 w 1690254"/>
              <a:gd name="connsiteY5" fmla="*/ 69273 h 1288473"/>
              <a:gd name="connsiteX6" fmla="*/ 443345 w 1690254"/>
              <a:gd name="connsiteY6" fmla="*/ 55418 h 1288473"/>
              <a:gd name="connsiteX7" fmla="*/ 484909 w 1690254"/>
              <a:gd name="connsiteY7" fmla="*/ 27709 h 1288473"/>
              <a:gd name="connsiteX8" fmla="*/ 623454 w 1690254"/>
              <a:gd name="connsiteY8" fmla="*/ 0 h 1288473"/>
              <a:gd name="connsiteX9" fmla="*/ 1219200 w 1690254"/>
              <a:gd name="connsiteY9" fmla="*/ 13855 h 1288473"/>
              <a:gd name="connsiteX10" fmla="*/ 1274618 w 1690254"/>
              <a:gd name="connsiteY10" fmla="*/ 27709 h 1288473"/>
              <a:gd name="connsiteX11" fmla="*/ 1357745 w 1690254"/>
              <a:gd name="connsiteY11" fmla="*/ 55418 h 1288473"/>
              <a:gd name="connsiteX12" fmla="*/ 1482436 w 1690254"/>
              <a:gd name="connsiteY12" fmla="*/ 124691 h 1288473"/>
              <a:gd name="connsiteX13" fmla="*/ 1510145 w 1690254"/>
              <a:gd name="connsiteY13" fmla="*/ 166255 h 1288473"/>
              <a:gd name="connsiteX14" fmla="*/ 1565563 w 1690254"/>
              <a:gd name="connsiteY14" fmla="*/ 207818 h 1288473"/>
              <a:gd name="connsiteX15" fmla="*/ 1579418 w 1690254"/>
              <a:gd name="connsiteY15" fmla="*/ 249382 h 1288473"/>
              <a:gd name="connsiteX16" fmla="*/ 1634836 w 1690254"/>
              <a:gd name="connsiteY16" fmla="*/ 332509 h 1288473"/>
              <a:gd name="connsiteX17" fmla="*/ 1662545 w 1690254"/>
              <a:gd name="connsiteY17" fmla="*/ 415637 h 1288473"/>
              <a:gd name="connsiteX18" fmla="*/ 1676400 w 1690254"/>
              <a:gd name="connsiteY18" fmla="*/ 457200 h 1288473"/>
              <a:gd name="connsiteX19" fmla="*/ 1690254 w 1690254"/>
              <a:gd name="connsiteY19" fmla="*/ 512618 h 1288473"/>
              <a:gd name="connsiteX20" fmla="*/ 1676400 w 1690254"/>
              <a:gd name="connsiteY20" fmla="*/ 845128 h 1288473"/>
              <a:gd name="connsiteX21" fmla="*/ 1662545 w 1690254"/>
              <a:gd name="connsiteY21" fmla="*/ 886691 h 1288473"/>
              <a:gd name="connsiteX22" fmla="*/ 1537854 w 1690254"/>
              <a:gd name="connsiteY22" fmla="*/ 1039091 h 1288473"/>
              <a:gd name="connsiteX23" fmla="*/ 1468582 w 1690254"/>
              <a:gd name="connsiteY23" fmla="*/ 1080655 h 1288473"/>
              <a:gd name="connsiteX24" fmla="*/ 1399309 w 1690254"/>
              <a:gd name="connsiteY24" fmla="*/ 1122218 h 1288473"/>
              <a:gd name="connsiteX25" fmla="*/ 1371600 w 1690254"/>
              <a:gd name="connsiteY25" fmla="*/ 1149928 h 1288473"/>
              <a:gd name="connsiteX26" fmla="*/ 1219200 w 1690254"/>
              <a:gd name="connsiteY26" fmla="*/ 1191491 h 1288473"/>
              <a:gd name="connsiteX27" fmla="*/ 1149927 w 1690254"/>
              <a:gd name="connsiteY27" fmla="*/ 1205346 h 1288473"/>
              <a:gd name="connsiteX28" fmla="*/ 1108363 w 1690254"/>
              <a:gd name="connsiteY28" fmla="*/ 1219200 h 1288473"/>
              <a:gd name="connsiteX29" fmla="*/ 983672 w 1690254"/>
              <a:gd name="connsiteY29" fmla="*/ 1233055 h 1288473"/>
              <a:gd name="connsiteX30" fmla="*/ 872836 w 1690254"/>
              <a:gd name="connsiteY30" fmla="*/ 1260764 h 1288473"/>
              <a:gd name="connsiteX31" fmla="*/ 734291 w 1690254"/>
              <a:gd name="connsiteY31" fmla="*/ 1274618 h 1288473"/>
              <a:gd name="connsiteX32" fmla="*/ 623454 w 1690254"/>
              <a:gd name="connsiteY32" fmla="*/ 1288473 h 1288473"/>
              <a:gd name="connsiteX33" fmla="*/ 235527 w 1690254"/>
              <a:gd name="connsiteY33" fmla="*/ 1274618 h 1288473"/>
              <a:gd name="connsiteX34" fmla="*/ 180109 w 1690254"/>
              <a:gd name="connsiteY34" fmla="*/ 1233055 h 1288473"/>
              <a:gd name="connsiteX35" fmla="*/ 96982 w 1690254"/>
              <a:gd name="connsiteY35" fmla="*/ 1149928 h 1288473"/>
              <a:gd name="connsiteX36" fmla="*/ 69272 w 1690254"/>
              <a:gd name="connsiteY36" fmla="*/ 1122218 h 1288473"/>
              <a:gd name="connsiteX37" fmla="*/ 27709 w 1690254"/>
              <a:gd name="connsiteY37" fmla="*/ 983673 h 1288473"/>
              <a:gd name="connsiteX38" fmla="*/ 13854 w 1690254"/>
              <a:gd name="connsiteY38" fmla="*/ 942109 h 1288473"/>
              <a:gd name="connsiteX39" fmla="*/ 0 w 1690254"/>
              <a:gd name="connsiteY39" fmla="*/ 872837 h 1288473"/>
              <a:gd name="connsiteX40" fmla="*/ 13854 w 1690254"/>
              <a:gd name="connsiteY40" fmla="*/ 554182 h 1288473"/>
              <a:gd name="connsiteX41" fmla="*/ 69272 w 1690254"/>
              <a:gd name="connsiteY41" fmla="*/ 457200 h 1288473"/>
              <a:gd name="connsiteX42" fmla="*/ 124691 w 1690254"/>
              <a:gd name="connsiteY42" fmla="*/ 360218 h 1288473"/>
              <a:gd name="connsiteX43" fmla="*/ 166254 w 1690254"/>
              <a:gd name="connsiteY43" fmla="*/ 263237 h 1288473"/>
              <a:gd name="connsiteX44" fmla="*/ 207818 w 1690254"/>
              <a:gd name="connsiteY44" fmla="*/ 249382 h 1288473"/>
              <a:gd name="connsiteX45" fmla="*/ 221672 w 1690254"/>
              <a:gd name="connsiteY45" fmla="*/ 235528 h 1288473"/>
              <a:gd name="connsiteX46" fmla="*/ 221672 w 1690254"/>
              <a:gd name="connsiteY46" fmla="*/ 235528 h 1288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690254" h="1288473">
                <a:moveTo>
                  <a:pt x="235527" y="401782"/>
                </a:moveTo>
                <a:lnTo>
                  <a:pt x="235527" y="401782"/>
                </a:lnTo>
                <a:cubicBezTo>
                  <a:pt x="225592" y="312372"/>
                  <a:pt x="209880" y="265597"/>
                  <a:pt x="235527" y="180109"/>
                </a:cubicBezTo>
                <a:cubicBezTo>
                  <a:pt x="245307" y="147510"/>
                  <a:pt x="276548" y="124963"/>
                  <a:pt x="304800" y="110837"/>
                </a:cubicBezTo>
                <a:cubicBezTo>
                  <a:pt x="317862" y="104306"/>
                  <a:pt x="332940" y="102735"/>
                  <a:pt x="346363" y="96982"/>
                </a:cubicBezTo>
                <a:cubicBezTo>
                  <a:pt x="365346" y="88846"/>
                  <a:pt x="382799" y="77409"/>
                  <a:pt x="401782" y="69273"/>
                </a:cubicBezTo>
                <a:cubicBezTo>
                  <a:pt x="415205" y="63520"/>
                  <a:pt x="430283" y="61949"/>
                  <a:pt x="443345" y="55418"/>
                </a:cubicBezTo>
                <a:cubicBezTo>
                  <a:pt x="458238" y="47971"/>
                  <a:pt x="469604" y="34268"/>
                  <a:pt x="484909" y="27709"/>
                </a:cubicBezTo>
                <a:cubicBezTo>
                  <a:pt x="511210" y="16437"/>
                  <a:pt x="604707" y="3125"/>
                  <a:pt x="623454" y="0"/>
                </a:cubicBezTo>
                <a:lnTo>
                  <a:pt x="1219200" y="13855"/>
                </a:lnTo>
                <a:cubicBezTo>
                  <a:pt x="1238224" y="14665"/>
                  <a:pt x="1256380" y="22238"/>
                  <a:pt x="1274618" y="27709"/>
                </a:cubicBezTo>
                <a:cubicBezTo>
                  <a:pt x="1302594" y="36102"/>
                  <a:pt x="1357745" y="55418"/>
                  <a:pt x="1357745" y="55418"/>
                </a:cubicBezTo>
                <a:cubicBezTo>
                  <a:pt x="1453023" y="118938"/>
                  <a:pt x="1409279" y="100306"/>
                  <a:pt x="1482436" y="124691"/>
                </a:cubicBezTo>
                <a:cubicBezTo>
                  <a:pt x="1491672" y="138546"/>
                  <a:pt x="1498371" y="154481"/>
                  <a:pt x="1510145" y="166255"/>
                </a:cubicBezTo>
                <a:cubicBezTo>
                  <a:pt x="1526473" y="182583"/>
                  <a:pt x="1550781" y="190079"/>
                  <a:pt x="1565563" y="207818"/>
                </a:cubicBezTo>
                <a:cubicBezTo>
                  <a:pt x="1574912" y="219037"/>
                  <a:pt x="1572326" y="236616"/>
                  <a:pt x="1579418" y="249382"/>
                </a:cubicBezTo>
                <a:cubicBezTo>
                  <a:pt x="1595591" y="278493"/>
                  <a:pt x="1624305" y="300916"/>
                  <a:pt x="1634836" y="332509"/>
                </a:cubicBezTo>
                <a:lnTo>
                  <a:pt x="1662545" y="415637"/>
                </a:lnTo>
                <a:cubicBezTo>
                  <a:pt x="1667163" y="429491"/>
                  <a:pt x="1672858" y="443032"/>
                  <a:pt x="1676400" y="457200"/>
                </a:cubicBezTo>
                <a:lnTo>
                  <a:pt x="1690254" y="512618"/>
                </a:lnTo>
                <a:cubicBezTo>
                  <a:pt x="1685636" y="623455"/>
                  <a:pt x="1684595" y="734498"/>
                  <a:pt x="1676400" y="845128"/>
                </a:cubicBezTo>
                <a:cubicBezTo>
                  <a:pt x="1675321" y="859692"/>
                  <a:pt x="1669637" y="873925"/>
                  <a:pt x="1662545" y="886691"/>
                </a:cubicBezTo>
                <a:cubicBezTo>
                  <a:pt x="1638948" y="929165"/>
                  <a:pt x="1581709" y="1012777"/>
                  <a:pt x="1537854" y="1039091"/>
                </a:cubicBezTo>
                <a:cubicBezTo>
                  <a:pt x="1514763" y="1052946"/>
                  <a:pt x="1490494" y="1065003"/>
                  <a:pt x="1468582" y="1080655"/>
                </a:cubicBezTo>
                <a:cubicBezTo>
                  <a:pt x="1402022" y="1128198"/>
                  <a:pt x="1485153" y="1093604"/>
                  <a:pt x="1399309" y="1122218"/>
                </a:cubicBezTo>
                <a:cubicBezTo>
                  <a:pt x="1390073" y="1131455"/>
                  <a:pt x="1382941" y="1143447"/>
                  <a:pt x="1371600" y="1149928"/>
                </a:cubicBezTo>
                <a:cubicBezTo>
                  <a:pt x="1314495" y="1182560"/>
                  <a:pt x="1283654" y="1179772"/>
                  <a:pt x="1219200" y="1191491"/>
                </a:cubicBezTo>
                <a:cubicBezTo>
                  <a:pt x="1196032" y="1195703"/>
                  <a:pt x="1172772" y="1199635"/>
                  <a:pt x="1149927" y="1205346"/>
                </a:cubicBezTo>
                <a:cubicBezTo>
                  <a:pt x="1135759" y="1208888"/>
                  <a:pt x="1122768" y="1216799"/>
                  <a:pt x="1108363" y="1219200"/>
                </a:cubicBezTo>
                <a:cubicBezTo>
                  <a:pt x="1067113" y="1226075"/>
                  <a:pt x="1025236" y="1228437"/>
                  <a:pt x="983672" y="1233055"/>
                </a:cubicBezTo>
                <a:cubicBezTo>
                  <a:pt x="946727" y="1242291"/>
                  <a:pt x="910400" y="1254503"/>
                  <a:pt x="872836" y="1260764"/>
                </a:cubicBezTo>
                <a:cubicBezTo>
                  <a:pt x="827055" y="1268394"/>
                  <a:pt x="780419" y="1269493"/>
                  <a:pt x="734291" y="1274618"/>
                </a:cubicBezTo>
                <a:cubicBezTo>
                  <a:pt x="697286" y="1278730"/>
                  <a:pt x="660400" y="1283855"/>
                  <a:pt x="623454" y="1288473"/>
                </a:cubicBezTo>
                <a:cubicBezTo>
                  <a:pt x="494145" y="1283855"/>
                  <a:pt x="363919" y="1290667"/>
                  <a:pt x="235527" y="1274618"/>
                </a:cubicBezTo>
                <a:cubicBezTo>
                  <a:pt x="212615" y="1271754"/>
                  <a:pt x="197272" y="1248502"/>
                  <a:pt x="180109" y="1233055"/>
                </a:cubicBezTo>
                <a:cubicBezTo>
                  <a:pt x="150982" y="1206841"/>
                  <a:pt x="124691" y="1177637"/>
                  <a:pt x="96982" y="1149928"/>
                </a:cubicBezTo>
                <a:lnTo>
                  <a:pt x="69272" y="1122218"/>
                </a:lnTo>
                <a:cubicBezTo>
                  <a:pt x="3418" y="924655"/>
                  <a:pt x="69589" y="1130254"/>
                  <a:pt x="27709" y="983673"/>
                </a:cubicBezTo>
                <a:cubicBezTo>
                  <a:pt x="23697" y="969631"/>
                  <a:pt x="17396" y="956277"/>
                  <a:pt x="13854" y="942109"/>
                </a:cubicBezTo>
                <a:cubicBezTo>
                  <a:pt x="8143" y="919264"/>
                  <a:pt x="4618" y="895928"/>
                  <a:pt x="0" y="872837"/>
                </a:cubicBezTo>
                <a:cubicBezTo>
                  <a:pt x="4618" y="766619"/>
                  <a:pt x="2113" y="659850"/>
                  <a:pt x="13854" y="554182"/>
                </a:cubicBezTo>
                <a:cubicBezTo>
                  <a:pt x="16741" y="528197"/>
                  <a:pt x="56123" y="480211"/>
                  <a:pt x="69272" y="457200"/>
                </a:cubicBezTo>
                <a:cubicBezTo>
                  <a:pt x="139584" y="334155"/>
                  <a:pt x="57182" y="461482"/>
                  <a:pt x="124691" y="360218"/>
                </a:cubicBezTo>
                <a:cubicBezTo>
                  <a:pt x="132971" y="335378"/>
                  <a:pt x="149133" y="280358"/>
                  <a:pt x="166254" y="263237"/>
                </a:cubicBezTo>
                <a:cubicBezTo>
                  <a:pt x="176581" y="252910"/>
                  <a:pt x="194756" y="255913"/>
                  <a:pt x="207818" y="249382"/>
                </a:cubicBezTo>
                <a:cubicBezTo>
                  <a:pt x="213659" y="246461"/>
                  <a:pt x="217054" y="240146"/>
                  <a:pt x="221672" y="235528"/>
                </a:cubicBezTo>
                <a:lnTo>
                  <a:pt x="221672" y="235528"/>
                </a:lnTo>
              </a:path>
            </a:pathLst>
          </a:cu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623454" y="2382982"/>
            <a:ext cx="1192679" cy="1246909"/>
          </a:xfrm>
          <a:custGeom>
            <a:avLst/>
            <a:gdLst>
              <a:gd name="connsiteX0" fmla="*/ 152400 w 1192679"/>
              <a:gd name="connsiteY0" fmla="*/ 0 h 1246909"/>
              <a:gd name="connsiteX1" fmla="*/ 152400 w 1192679"/>
              <a:gd name="connsiteY1" fmla="*/ 0 h 1246909"/>
              <a:gd name="connsiteX2" fmla="*/ 360218 w 1192679"/>
              <a:gd name="connsiteY2" fmla="*/ 27709 h 1246909"/>
              <a:gd name="connsiteX3" fmla="*/ 401781 w 1192679"/>
              <a:gd name="connsiteY3" fmla="*/ 41563 h 1246909"/>
              <a:gd name="connsiteX4" fmla="*/ 443345 w 1192679"/>
              <a:gd name="connsiteY4" fmla="*/ 83127 h 1246909"/>
              <a:gd name="connsiteX5" fmla="*/ 526472 w 1192679"/>
              <a:gd name="connsiteY5" fmla="*/ 124691 h 1246909"/>
              <a:gd name="connsiteX6" fmla="*/ 651163 w 1192679"/>
              <a:gd name="connsiteY6" fmla="*/ 193963 h 1246909"/>
              <a:gd name="connsiteX7" fmla="*/ 734290 w 1192679"/>
              <a:gd name="connsiteY7" fmla="*/ 277091 h 1246909"/>
              <a:gd name="connsiteX8" fmla="*/ 762000 w 1192679"/>
              <a:gd name="connsiteY8" fmla="*/ 304800 h 1246909"/>
              <a:gd name="connsiteX9" fmla="*/ 817418 w 1192679"/>
              <a:gd name="connsiteY9" fmla="*/ 374073 h 1246909"/>
              <a:gd name="connsiteX10" fmla="*/ 831272 w 1192679"/>
              <a:gd name="connsiteY10" fmla="*/ 415636 h 1246909"/>
              <a:gd name="connsiteX11" fmla="*/ 914400 w 1192679"/>
              <a:gd name="connsiteY11" fmla="*/ 471054 h 1246909"/>
              <a:gd name="connsiteX12" fmla="*/ 955963 w 1192679"/>
              <a:gd name="connsiteY12" fmla="*/ 498763 h 1246909"/>
              <a:gd name="connsiteX13" fmla="*/ 997527 w 1192679"/>
              <a:gd name="connsiteY13" fmla="*/ 526473 h 1246909"/>
              <a:gd name="connsiteX14" fmla="*/ 1066800 w 1192679"/>
              <a:gd name="connsiteY14" fmla="*/ 595745 h 1246909"/>
              <a:gd name="connsiteX15" fmla="*/ 1108363 w 1192679"/>
              <a:gd name="connsiteY15" fmla="*/ 637309 h 1246909"/>
              <a:gd name="connsiteX16" fmla="*/ 1163781 w 1192679"/>
              <a:gd name="connsiteY16" fmla="*/ 734291 h 1246909"/>
              <a:gd name="connsiteX17" fmla="*/ 1177636 w 1192679"/>
              <a:gd name="connsiteY17" fmla="*/ 775854 h 1246909"/>
              <a:gd name="connsiteX18" fmla="*/ 1177636 w 1192679"/>
              <a:gd name="connsiteY18" fmla="*/ 1066800 h 1246909"/>
              <a:gd name="connsiteX19" fmla="*/ 1163781 w 1192679"/>
              <a:gd name="connsiteY19" fmla="*/ 1108363 h 1246909"/>
              <a:gd name="connsiteX20" fmla="*/ 1136072 w 1192679"/>
              <a:gd name="connsiteY20" fmla="*/ 1136073 h 1246909"/>
              <a:gd name="connsiteX21" fmla="*/ 1108363 w 1192679"/>
              <a:gd name="connsiteY21" fmla="*/ 1191491 h 1246909"/>
              <a:gd name="connsiteX22" fmla="*/ 1025236 w 1192679"/>
              <a:gd name="connsiteY22" fmla="*/ 1246909 h 1246909"/>
              <a:gd name="connsiteX23" fmla="*/ 789709 w 1192679"/>
              <a:gd name="connsiteY23" fmla="*/ 1233054 h 1246909"/>
              <a:gd name="connsiteX24" fmla="*/ 706581 w 1192679"/>
              <a:gd name="connsiteY24" fmla="*/ 1205345 h 1246909"/>
              <a:gd name="connsiteX25" fmla="*/ 609600 w 1192679"/>
              <a:gd name="connsiteY25" fmla="*/ 1177636 h 1246909"/>
              <a:gd name="connsiteX26" fmla="*/ 540327 w 1192679"/>
              <a:gd name="connsiteY26" fmla="*/ 1136073 h 1246909"/>
              <a:gd name="connsiteX27" fmla="*/ 429490 w 1192679"/>
              <a:gd name="connsiteY27" fmla="*/ 1039091 h 1246909"/>
              <a:gd name="connsiteX28" fmla="*/ 401781 w 1192679"/>
              <a:gd name="connsiteY28" fmla="*/ 997527 h 1246909"/>
              <a:gd name="connsiteX29" fmla="*/ 374072 w 1192679"/>
              <a:gd name="connsiteY29" fmla="*/ 942109 h 1246909"/>
              <a:gd name="connsiteX30" fmla="*/ 332509 w 1192679"/>
              <a:gd name="connsiteY30" fmla="*/ 914400 h 1246909"/>
              <a:gd name="connsiteX31" fmla="*/ 277090 w 1192679"/>
              <a:gd name="connsiteY31" fmla="*/ 831273 h 1246909"/>
              <a:gd name="connsiteX32" fmla="*/ 249381 w 1192679"/>
              <a:gd name="connsiteY32" fmla="*/ 789709 h 1246909"/>
              <a:gd name="connsiteX33" fmla="*/ 207818 w 1192679"/>
              <a:gd name="connsiteY33" fmla="*/ 762000 h 1246909"/>
              <a:gd name="connsiteX34" fmla="*/ 166254 w 1192679"/>
              <a:gd name="connsiteY34" fmla="*/ 665018 h 1246909"/>
              <a:gd name="connsiteX35" fmla="*/ 138545 w 1192679"/>
              <a:gd name="connsiteY35" fmla="*/ 623454 h 1246909"/>
              <a:gd name="connsiteX36" fmla="*/ 110836 w 1192679"/>
              <a:gd name="connsiteY36" fmla="*/ 540327 h 1246909"/>
              <a:gd name="connsiteX37" fmla="*/ 96981 w 1192679"/>
              <a:gd name="connsiteY37" fmla="*/ 498763 h 1246909"/>
              <a:gd name="connsiteX38" fmla="*/ 41563 w 1192679"/>
              <a:gd name="connsiteY38" fmla="*/ 415636 h 1246909"/>
              <a:gd name="connsiteX39" fmla="*/ 13854 w 1192679"/>
              <a:gd name="connsiteY39" fmla="*/ 332509 h 1246909"/>
              <a:gd name="connsiteX40" fmla="*/ 0 w 1192679"/>
              <a:gd name="connsiteY40" fmla="*/ 290945 h 1246909"/>
              <a:gd name="connsiteX41" fmla="*/ 13854 w 1192679"/>
              <a:gd name="connsiteY41" fmla="*/ 96982 h 1246909"/>
              <a:gd name="connsiteX42" fmla="*/ 55418 w 1192679"/>
              <a:gd name="connsiteY42" fmla="*/ 55418 h 1246909"/>
              <a:gd name="connsiteX43" fmla="*/ 138545 w 1192679"/>
              <a:gd name="connsiteY43" fmla="*/ 13854 h 1246909"/>
              <a:gd name="connsiteX44" fmla="*/ 207818 w 1192679"/>
              <a:gd name="connsiteY44" fmla="*/ 13854 h 1246909"/>
              <a:gd name="connsiteX45" fmla="*/ 152400 w 1192679"/>
              <a:gd name="connsiteY45" fmla="*/ 0 h 1246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192679" h="1246909">
                <a:moveTo>
                  <a:pt x="152400" y="0"/>
                </a:moveTo>
                <a:lnTo>
                  <a:pt x="152400" y="0"/>
                </a:lnTo>
                <a:cubicBezTo>
                  <a:pt x="221673" y="9236"/>
                  <a:pt x="291283" y="16220"/>
                  <a:pt x="360218" y="27709"/>
                </a:cubicBezTo>
                <a:cubicBezTo>
                  <a:pt x="374623" y="30110"/>
                  <a:pt x="389630" y="33462"/>
                  <a:pt x="401781" y="41563"/>
                </a:cubicBezTo>
                <a:cubicBezTo>
                  <a:pt x="418084" y="52431"/>
                  <a:pt x="428293" y="70584"/>
                  <a:pt x="443345" y="83127"/>
                </a:cubicBezTo>
                <a:cubicBezTo>
                  <a:pt x="517148" y="144629"/>
                  <a:pt x="451494" y="83037"/>
                  <a:pt x="526472" y="124691"/>
                </a:cubicBezTo>
                <a:cubicBezTo>
                  <a:pt x="669384" y="204087"/>
                  <a:pt x="557118" y="162616"/>
                  <a:pt x="651163" y="193963"/>
                </a:cubicBezTo>
                <a:lnTo>
                  <a:pt x="734290" y="277091"/>
                </a:lnTo>
                <a:cubicBezTo>
                  <a:pt x="743527" y="286328"/>
                  <a:pt x="754754" y="293931"/>
                  <a:pt x="762000" y="304800"/>
                </a:cubicBezTo>
                <a:cubicBezTo>
                  <a:pt x="796955" y="357232"/>
                  <a:pt x="777935" y="334589"/>
                  <a:pt x="817418" y="374073"/>
                </a:cubicBezTo>
                <a:cubicBezTo>
                  <a:pt x="822036" y="387927"/>
                  <a:pt x="820946" y="405310"/>
                  <a:pt x="831272" y="415636"/>
                </a:cubicBezTo>
                <a:cubicBezTo>
                  <a:pt x="854820" y="439184"/>
                  <a:pt x="886691" y="452581"/>
                  <a:pt x="914400" y="471054"/>
                </a:cubicBezTo>
                <a:lnTo>
                  <a:pt x="955963" y="498763"/>
                </a:lnTo>
                <a:cubicBezTo>
                  <a:pt x="969818" y="508000"/>
                  <a:pt x="985753" y="514699"/>
                  <a:pt x="997527" y="526473"/>
                </a:cubicBezTo>
                <a:lnTo>
                  <a:pt x="1066800" y="595745"/>
                </a:lnTo>
                <a:cubicBezTo>
                  <a:pt x="1080655" y="609600"/>
                  <a:pt x="1097495" y="621006"/>
                  <a:pt x="1108363" y="637309"/>
                </a:cubicBezTo>
                <a:cubicBezTo>
                  <a:pt x="1136191" y="679052"/>
                  <a:pt x="1142687" y="685072"/>
                  <a:pt x="1163781" y="734291"/>
                </a:cubicBezTo>
                <a:cubicBezTo>
                  <a:pt x="1169534" y="747714"/>
                  <a:pt x="1173018" y="762000"/>
                  <a:pt x="1177636" y="775854"/>
                </a:cubicBezTo>
                <a:cubicBezTo>
                  <a:pt x="1195729" y="920606"/>
                  <a:pt x="1199568" y="891347"/>
                  <a:pt x="1177636" y="1066800"/>
                </a:cubicBezTo>
                <a:cubicBezTo>
                  <a:pt x="1175825" y="1081291"/>
                  <a:pt x="1171295" y="1095840"/>
                  <a:pt x="1163781" y="1108363"/>
                </a:cubicBezTo>
                <a:cubicBezTo>
                  <a:pt x="1157060" y="1119564"/>
                  <a:pt x="1143318" y="1125204"/>
                  <a:pt x="1136072" y="1136073"/>
                </a:cubicBezTo>
                <a:cubicBezTo>
                  <a:pt x="1124616" y="1153257"/>
                  <a:pt x="1122967" y="1176887"/>
                  <a:pt x="1108363" y="1191491"/>
                </a:cubicBezTo>
                <a:cubicBezTo>
                  <a:pt x="1084815" y="1215039"/>
                  <a:pt x="1025236" y="1246909"/>
                  <a:pt x="1025236" y="1246909"/>
                </a:cubicBezTo>
                <a:cubicBezTo>
                  <a:pt x="946727" y="1242291"/>
                  <a:pt x="867693" y="1243226"/>
                  <a:pt x="789709" y="1233054"/>
                </a:cubicBezTo>
                <a:cubicBezTo>
                  <a:pt x="760746" y="1229276"/>
                  <a:pt x="734290" y="1214581"/>
                  <a:pt x="706581" y="1205345"/>
                </a:cubicBezTo>
                <a:cubicBezTo>
                  <a:pt x="646956" y="1185470"/>
                  <a:pt x="679183" y="1195032"/>
                  <a:pt x="609600" y="1177636"/>
                </a:cubicBezTo>
                <a:cubicBezTo>
                  <a:pt x="555474" y="1123512"/>
                  <a:pt x="612270" y="1172045"/>
                  <a:pt x="540327" y="1136073"/>
                </a:cubicBezTo>
                <a:cubicBezTo>
                  <a:pt x="503713" y="1117766"/>
                  <a:pt x="447544" y="1066173"/>
                  <a:pt x="429490" y="1039091"/>
                </a:cubicBezTo>
                <a:cubicBezTo>
                  <a:pt x="420254" y="1025236"/>
                  <a:pt x="410042" y="1011984"/>
                  <a:pt x="401781" y="997527"/>
                </a:cubicBezTo>
                <a:cubicBezTo>
                  <a:pt x="391534" y="979595"/>
                  <a:pt x="387294" y="957975"/>
                  <a:pt x="374072" y="942109"/>
                </a:cubicBezTo>
                <a:cubicBezTo>
                  <a:pt x="363412" y="929317"/>
                  <a:pt x="346363" y="923636"/>
                  <a:pt x="332509" y="914400"/>
                </a:cubicBezTo>
                <a:lnTo>
                  <a:pt x="277090" y="831273"/>
                </a:lnTo>
                <a:cubicBezTo>
                  <a:pt x="267854" y="817418"/>
                  <a:pt x="263236" y="798945"/>
                  <a:pt x="249381" y="789709"/>
                </a:cubicBezTo>
                <a:lnTo>
                  <a:pt x="207818" y="762000"/>
                </a:lnTo>
                <a:cubicBezTo>
                  <a:pt x="192274" y="715370"/>
                  <a:pt x="193646" y="712954"/>
                  <a:pt x="166254" y="665018"/>
                </a:cubicBezTo>
                <a:cubicBezTo>
                  <a:pt x="157993" y="650561"/>
                  <a:pt x="145308" y="638670"/>
                  <a:pt x="138545" y="623454"/>
                </a:cubicBezTo>
                <a:cubicBezTo>
                  <a:pt x="126683" y="596764"/>
                  <a:pt x="120072" y="568036"/>
                  <a:pt x="110836" y="540327"/>
                </a:cubicBezTo>
                <a:cubicBezTo>
                  <a:pt x="106218" y="526472"/>
                  <a:pt x="105082" y="510914"/>
                  <a:pt x="96981" y="498763"/>
                </a:cubicBezTo>
                <a:lnTo>
                  <a:pt x="41563" y="415636"/>
                </a:lnTo>
                <a:lnTo>
                  <a:pt x="13854" y="332509"/>
                </a:lnTo>
                <a:lnTo>
                  <a:pt x="0" y="290945"/>
                </a:lnTo>
                <a:cubicBezTo>
                  <a:pt x="4618" y="226291"/>
                  <a:pt x="-992" y="160078"/>
                  <a:pt x="13854" y="96982"/>
                </a:cubicBezTo>
                <a:cubicBezTo>
                  <a:pt x="18342" y="77909"/>
                  <a:pt x="40366" y="67961"/>
                  <a:pt x="55418" y="55418"/>
                </a:cubicBezTo>
                <a:cubicBezTo>
                  <a:pt x="77258" y="37218"/>
                  <a:pt x="109141" y="17530"/>
                  <a:pt x="138545" y="13854"/>
                </a:cubicBezTo>
                <a:cubicBezTo>
                  <a:pt x="161458" y="10990"/>
                  <a:pt x="184727" y="13854"/>
                  <a:pt x="207818" y="13854"/>
                </a:cubicBezTo>
                <a:lnTo>
                  <a:pt x="152400" y="0"/>
                </a:lnTo>
                <a:close/>
              </a:path>
            </a:pathLst>
          </a:cu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2" name="Полилиния 11"/>
          <p:cNvSpPr/>
          <p:nvPr/>
        </p:nvSpPr>
        <p:spPr>
          <a:xfrm>
            <a:off x="5430524" y="3230061"/>
            <a:ext cx="859440" cy="801612"/>
          </a:xfrm>
          <a:custGeom>
            <a:avLst/>
            <a:gdLst>
              <a:gd name="connsiteX0" fmla="*/ 651621 w 859440"/>
              <a:gd name="connsiteY0" fmla="*/ 108884 h 801612"/>
              <a:gd name="connsiteX1" fmla="*/ 651621 w 859440"/>
              <a:gd name="connsiteY1" fmla="*/ 108884 h 801612"/>
              <a:gd name="connsiteX2" fmla="*/ 568494 w 859440"/>
              <a:gd name="connsiteY2" fmla="*/ 11903 h 801612"/>
              <a:gd name="connsiteX3" fmla="*/ 249840 w 859440"/>
              <a:gd name="connsiteY3" fmla="*/ 53466 h 801612"/>
              <a:gd name="connsiteX4" fmla="*/ 208276 w 859440"/>
              <a:gd name="connsiteY4" fmla="*/ 67321 h 801612"/>
              <a:gd name="connsiteX5" fmla="*/ 125149 w 859440"/>
              <a:gd name="connsiteY5" fmla="*/ 122739 h 801612"/>
              <a:gd name="connsiteX6" fmla="*/ 42021 w 859440"/>
              <a:gd name="connsiteY6" fmla="*/ 205866 h 801612"/>
              <a:gd name="connsiteX7" fmla="*/ 28167 w 859440"/>
              <a:gd name="connsiteY7" fmla="*/ 247430 h 801612"/>
              <a:gd name="connsiteX8" fmla="*/ 458 w 859440"/>
              <a:gd name="connsiteY8" fmla="*/ 288994 h 801612"/>
              <a:gd name="connsiteX9" fmla="*/ 28167 w 859440"/>
              <a:gd name="connsiteY9" fmla="*/ 496812 h 801612"/>
              <a:gd name="connsiteX10" fmla="*/ 55876 w 859440"/>
              <a:gd name="connsiteY10" fmla="*/ 538375 h 801612"/>
              <a:gd name="connsiteX11" fmla="*/ 97440 w 859440"/>
              <a:gd name="connsiteY11" fmla="*/ 621503 h 801612"/>
              <a:gd name="connsiteX12" fmla="*/ 139003 w 859440"/>
              <a:gd name="connsiteY12" fmla="*/ 649212 h 801612"/>
              <a:gd name="connsiteX13" fmla="*/ 222131 w 859440"/>
              <a:gd name="connsiteY13" fmla="*/ 718484 h 801612"/>
              <a:gd name="connsiteX14" fmla="*/ 305258 w 859440"/>
              <a:gd name="connsiteY14" fmla="*/ 746194 h 801612"/>
              <a:gd name="connsiteX15" fmla="*/ 346821 w 859440"/>
              <a:gd name="connsiteY15" fmla="*/ 773903 h 801612"/>
              <a:gd name="connsiteX16" fmla="*/ 429949 w 859440"/>
              <a:gd name="connsiteY16" fmla="*/ 801612 h 801612"/>
              <a:gd name="connsiteX17" fmla="*/ 637767 w 859440"/>
              <a:gd name="connsiteY17" fmla="*/ 787757 h 801612"/>
              <a:gd name="connsiteX18" fmla="*/ 734749 w 859440"/>
              <a:gd name="connsiteY18" fmla="*/ 732339 h 801612"/>
              <a:gd name="connsiteX19" fmla="*/ 817876 w 859440"/>
              <a:gd name="connsiteY19" fmla="*/ 663066 h 801612"/>
              <a:gd name="connsiteX20" fmla="*/ 845585 w 859440"/>
              <a:gd name="connsiteY20" fmla="*/ 579939 h 801612"/>
              <a:gd name="connsiteX21" fmla="*/ 859440 w 859440"/>
              <a:gd name="connsiteY21" fmla="*/ 538375 h 801612"/>
              <a:gd name="connsiteX22" fmla="*/ 845585 w 859440"/>
              <a:gd name="connsiteY22" fmla="*/ 316703 h 801612"/>
              <a:gd name="connsiteX23" fmla="*/ 831731 w 859440"/>
              <a:gd name="connsiteY23" fmla="*/ 275139 h 801612"/>
              <a:gd name="connsiteX24" fmla="*/ 790167 w 859440"/>
              <a:gd name="connsiteY24" fmla="*/ 136594 h 801612"/>
              <a:gd name="connsiteX25" fmla="*/ 748603 w 859440"/>
              <a:gd name="connsiteY25" fmla="*/ 53466 h 801612"/>
              <a:gd name="connsiteX26" fmla="*/ 693185 w 859440"/>
              <a:gd name="connsiteY26" fmla="*/ 25757 h 801612"/>
              <a:gd name="connsiteX27" fmla="*/ 651621 w 859440"/>
              <a:gd name="connsiteY27" fmla="*/ 108884 h 80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59440" h="801612">
                <a:moveTo>
                  <a:pt x="651621" y="108884"/>
                </a:moveTo>
                <a:lnTo>
                  <a:pt x="651621" y="108884"/>
                </a:lnTo>
                <a:cubicBezTo>
                  <a:pt x="623912" y="76557"/>
                  <a:pt x="609693" y="22650"/>
                  <a:pt x="568494" y="11903"/>
                </a:cubicBezTo>
                <a:cubicBezTo>
                  <a:pt x="446215" y="-19996"/>
                  <a:pt x="354688" y="18516"/>
                  <a:pt x="249840" y="53466"/>
                </a:cubicBezTo>
                <a:cubicBezTo>
                  <a:pt x="235985" y="58084"/>
                  <a:pt x="220427" y="59220"/>
                  <a:pt x="208276" y="67321"/>
                </a:cubicBezTo>
                <a:cubicBezTo>
                  <a:pt x="180567" y="85794"/>
                  <a:pt x="148697" y="99191"/>
                  <a:pt x="125149" y="122739"/>
                </a:cubicBezTo>
                <a:lnTo>
                  <a:pt x="42021" y="205866"/>
                </a:lnTo>
                <a:cubicBezTo>
                  <a:pt x="37403" y="219721"/>
                  <a:pt x="34698" y="234368"/>
                  <a:pt x="28167" y="247430"/>
                </a:cubicBezTo>
                <a:cubicBezTo>
                  <a:pt x="20721" y="262323"/>
                  <a:pt x="1566" y="272380"/>
                  <a:pt x="458" y="288994"/>
                </a:cubicBezTo>
                <a:cubicBezTo>
                  <a:pt x="-1363" y="316311"/>
                  <a:pt x="1161" y="442801"/>
                  <a:pt x="28167" y="496812"/>
                </a:cubicBezTo>
                <a:cubicBezTo>
                  <a:pt x="35614" y="511705"/>
                  <a:pt x="48429" y="523482"/>
                  <a:pt x="55876" y="538375"/>
                </a:cubicBezTo>
                <a:cubicBezTo>
                  <a:pt x="78413" y="583448"/>
                  <a:pt x="57735" y="581798"/>
                  <a:pt x="97440" y="621503"/>
                </a:cubicBezTo>
                <a:cubicBezTo>
                  <a:pt x="109214" y="633277"/>
                  <a:pt x="126211" y="638552"/>
                  <a:pt x="139003" y="649212"/>
                </a:cubicBezTo>
                <a:cubicBezTo>
                  <a:pt x="176291" y="680285"/>
                  <a:pt x="177905" y="698828"/>
                  <a:pt x="222131" y="718484"/>
                </a:cubicBezTo>
                <a:cubicBezTo>
                  <a:pt x="248822" y="730347"/>
                  <a:pt x="280956" y="729992"/>
                  <a:pt x="305258" y="746194"/>
                </a:cubicBezTo>
                <a:cubicBezTo>
                  <a:pt x="319112" y="755430"/>
                  <a:pt x="331605" y="767140"/>
                  <a:pt x="346821" y="773903"/>
                </a:cubicBezTo>
                <a:cubicBezTo>
                  <a:pt x="373512" y="785766"/>
                  <a:pt x="429949" y="801612"/>
                  <a:pt x="429949" y="801612"/>
                </a:cubicBezTo>
                <a:cubicBezTo>
                  <a:pt x="499222" y="796994"/>
                  <a:pt x="568765" y="795424"/>
                  <a:pt x="637767" y="787757"/>
                </a:cubicBezTo>
                <a:cubicBezTo>
                  <a:pt x="680368" y="783024"/>
                  <a:pt x="700644" y="756700"/>
                  <a:pt x="734749" y="732339"/>
                </a:cubicBezTo>
                <a:cubicBezTo>
                  <a:pt x="802259" y="684117"/>
                  <a:pt x="753189" y="727753"/>
                  <a:pt x="817876" y="663066"/>
                </a:cubicBezTo>
                <a:lnTo>
                  <a:pt x="845585" y="579939"/>
                </a:lnTo>
                <a:lnTo>
                  <a:pt x="859440" y="538375"/>
                </a:lnTo>
                <a:cubicBezTo>
                  <a:pt x="854822" y="464484"/>
                  <a:pt x="853335" y="390331"/>
                  <a:pt x="845585" y="316703"/>
                </a:cubicBezTo>
                <a:cubicBezTo>
                  <a:pt x="844056" y="302179"/>
                  <a:pt x="835743" y="289181"/>
                  <a:pt x="831731" y="275139"/>
                </a:cubicBezTo>
                <a:cubicBezTo>
                  <a:pt x="789862" y="128598"/>
                  <a:pt x="856002" y="334097"/>
                  <a:pt x="790167" y="136594"/>
                </a:cubicBezTo>
                <a:cubicBezTo>
                  <a:pt x="780711" y="108226"/>
                  <a:pt x="773394" y="74125"/>
                  <a:pt x="748603" y="53466"/>
                </a:cubicBezTo>
                <a:cubicBezTo>
                  <a:pt x="732737" y="40244"/>
                  <a:pt x="693185" y="25757"/>
                  <a:pt x="693185" y="25757"/>
                </a:cubicBezTo>
                <a:lnTo>
                  <a:pt x="651621" y="108884"/>
                </a:lnTo>
                <a:close/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4946073" y="1302327"/>
            <a:ext cx="2092036" cy="1357746"/>
          </a:xfrm>
          <a:custGeom>
            <a:avLst/>
            <a:gdLst>
              <a:gd name="connsiteX0" fmla="*/ 526472 w 2092036"/>
              <a:gd name="connsiteY0" fmla="*/ 41564 h 1357746"/>
              <a:gd name="connsiteX1" fmla="*/ 526472 w 2092036"/>
              <a:gd name="connsiteY1" fmla="*/ 41564 h 1357746"/>
              <a:gd name="connsiteX2" fmla="*/ 180109 w 2092036"/>
              <a:gd name="connsiteY2" fmla="*/ 55418 h 1357746"/>
              <a:gd name="connsiteX3" fmla="*/ 138545 w 2092036"/>
              <a:gd name="connsiteY3" fmla="*/ 69273 h 1357746"/>
              <a:gd name="connsiteX4" fmla="*/ 55418 w 2092036"/>
              <a:gd name="connsiteY4" fmla="*/ 124691 h 1357746"/>
              <a:gd name="connsiteX5" fmla="*/ 13854 w 2092036"/>
              <a:gd name="connsiteY5" fmla="*/ 207818 h 1357746"/>
              <a:gd name="connsiteX6" fmla="*/ 0 w 2092036"/>
              <a:gd name="connsiteY6" fmla="*/ 249382 h 1357746"/>
              <a:gd name="connsiteX7" fmla="*/ 13854 w 2092036"/>
              <a:gd name="connsiteY7" fmla="*/ 526473 h 1357746"/>
              <a:gd name="connsiteX8" fmla="*/ 27709 w 2092036"/>
              <a:gd name="connsiteY8" fmla="*/ 568037 h 1357746"/>
              <a:gd name="connsiteX9" fmla="*/ 83127 w 2092036"/>
              <a:gd name="connsiteY9" fmla="*/ 651164 h 1357746"/>
              <a:gd name="connsiteX10" fmla="*/ 138545 w 2092036"/>
              <a:gd name="connsiteY10" fmla="*/ 720437 h 1357746"/>
              <a:gd name="connsiteX11" fmla="*/ 207818 w 2092036"/>
              <a:gd name="connsiteY11" fmla="*/ 789709 h 1357746"/>
              <a:gd name="connsiteX12" fmla="*/ 332509 w 2092036"/>
              <a:gd name="connsiteY12" fmla="*/ 900546 h 1357746"/>
              <a:gd name="connsiteX13" fmla="*/ 374072 w 2092036"/>
              <a:gd name="connsiteY13" fmla="*/ 914400 h 1357746"/>
              <a:gd name="connsiteX14" fmla="*/ 457200 w 2092036"/>
              <a:gd name="connsiteY14" fmla="*/ 969818 h 1357746"/>
              <a:gd name="connsiteX15" fmla="*/ 512618 w 2092036"/>
              <a:gd name="connsiteY15" fmla="*/ 983673 h 1357746"/>
              <a:gd name="connsiteX16" fmla="*/ 554182 w 2092036"/>
              <a:gd name="connsiteY16" fmla="*/ 997528 h 1357746"/>
              <a:gd name="connsiteX17" fmla="*/ 637309 w 2092036"/>
              <a:gd name="connsiteY17" fmla="*/ 1011382 h 1357746"/>
              <a:gd name="connsiteX18" fmla="*/ 803563 w 2092036"/>
              <a:gd name="connsiteY18" fmla="*/ 1052946 h 1357746"/>
              <a:gd name="connsiteX19" fmla="*/ 858982 w 2092036"/>
              <a:gd name="connsiteY19" fmla="*/ 1080655 h 1357746"/>
              <a:gd name="connsiteX20" fmla="*/ 900545 w 2092036"/>
              <a:gd name="connsiteY20" fmla="*/ 1094509 h 1357746"/>
              <a:gd name="connsiteX21" fmla="*/ 942109 w 2092036"/>
              <a:gd name="connsiteY21" fmla="*/ 1122218 h 1357746"/>
              <a:gd name="connsiteX22" fmla="*/ 1066800 w 2092036"/>
              <a:gd name="connsiteY22" fmla="*/ 1149928 h 1357746"/>
              <a:gd name="connsiteX23" fmla="*/ 1205345 w 2092036"/>
              <a:gd name="connsiteY23" fmla="*/ 1163782 h 1357746"/>
              <a:gd name="connsiteX24" fmla="*/ 1357745 w 2092036"/>
              <a:gd name="connsiteY24" fmla="*/ 1191491 h 1357746"/>
              <a:gd name="connsiteX25" fmla="*/ 1440872 w 2092036"/>
              <a:gd name="connsiteY25" fmla="*/ 1219200 h 1357746"/>
              <a:gd name="connsiteX26" fmla="*/ 1482436 w 2092036"/>
              <a:gd name="connsiteY26" fmla="*/ 1233055 h 1357746"/>
              <a:gd name="connsiteX27" fmla="*/ 1634836 w 2092036"/>
              <a:gd name="connsiteY27" fmla="*/ 1246909 h 1357746"/>
              <a:gd name="connsiteX28" fmla="*/ 1801091 w 2092036"/>
              <a:gd name="connsiteY28" fmla="*/ 1302328 h 1357746"/>
              <a:gd name="connsiteX29" fmla="*/ 1884218 w 2092036"/>
              <a:gd name="connsiteY29" fmla="*/ 1330037 h 1357746"/>
              <a:gd name="connsiteX30" fmla="*/ 1925782 w 2092036"/>
              <a:gd name="connsiteY30" fmla="*/ 1357746 h 1357746"/>
              <a:gd name="connsiteX31" fmla="*/ 2078182 w 2092036"/>
              <a:gd name="connsiteY31" fmla="*/ 1316182 h 1357746"/>
              <a:gd name="connsiteX32" fmla="*/ 2092036 w 2092036"/>
              <a:gd name="connsiteY32" fmla="*/ 1274618 h 1357746"/>
              <a:gd name="connsiteX33" fmla="*/ 2050472 w 2092036"/>
              <a:gd name="connsiteY33" fmla="*/ 1011382 h 1357746"/>
              <a:gd name="connsiteX34" fmla="*/ 2022763 w 2092036"/>
              <a:gd name="connsiteY34" fmla="*/ 914400 h 1357746"/>
              <a:gd name="connsiteX35" fmla="*/ 1898072 w 2092036"/>
              <a:gd name="connsiteY35" fmla="*/ 817418 h 1357746"/>
              <a:gd name="connsiteX36" fmla="*/ 1842654 w 2092036"/>
              <a:gd name="connsiteY36" fmla="*/ 789709 h 1357746"/>
              <a:gd name="connsiteX37" fmla="*/ 1801091 w 2092036"/>
              <a:gd name="connsiteY37" fmla="*/ 762000 h 1357746"/>
              <a:gd name="connsiteX38" fmla="*/ 1717963 w 2092036"/>
              <a:gd name="connsiteY38" fmla="*/ 734291 h 1357746"/>
              <a:gd name="connsiteX39" fmla="*/ 1620982 w 2092036"/>
              <a:gd name="connsiteY39" fmla="*/ 692728 h 1357746"/>
              <a:gd name="connsiteX40" fmla="*/ 1579418 w 2092036"/>
              <a:gd name="connsiteY40" fmla="*/ 665018 h 1357746"/>
              <a:gd name="connsiteX41" fmla="*/ 1537854 w 2092036"/>
              <a:gd name="connsiteY41" fmla="*/ 651164 h 1357746"/>
              <a:gd name="connsiteX42" fmla="*/ 1454727 w 2092036"/>
              <a:gd name="connsiteY42" fmla="*/ 595746 h 1357746"/>
              <a:gd name="connsiteX43" fmla="*/ 1330036 w 2092036"/>
              <a:gd name="connsiteY43" fmla="*/ 554182 h 1357746"/>
              <a:gd name="connsiteX44" fmla="*/ 1288472 w 2092036"/>
              <a:gd name="connsiteY44" fmla="*/ 540328 h 1357746"/>
              <a:gd name="connsiteX45" fmla="*/ 1219200 w 2092036"/>
              <a:gd name="connsiteY45" fmla="*/ 526473 h 1357746"/>
              <a:gd name="connsiteX46" fmla="*/ 1149927 w 2092036"/>
              <a:gd name="connsiteY46" fmla="*/ 498764 h 1357746"/>
              <a:gd name="connsiteX47" fmla="*/ 1108363 w 2092036"/>
              <a:gd name="connsiteY47" fmla="*/ 484909 h 1357746"/>
              <a:gd name="connsiteX48" fmla="*/ 1011382 w 2092036"/>
              <a:gd name="connsiteY48" fmla="*/ 457200 h 1357746"/>
              <a:gd name="connsiteX49" fmla="*/ 942109 w 2092036"/>
              <a:gd name="connsiteY49" fmla="*/ 443346 h 1357746"/>
              <a:gd name="connsiteX50" fmla="*/ 858982 w 2092036"/>
              <a:gd name="connsiteY50" fmla="*/ 415637 h 1357746"/>
              <a:gd name="connsiteX51" fmla="*/ 817418 w 2092036"/>
              <a:gd name="connsiteY51" fmla="*/ 401782 h 1357746"/>
              <a:gd name="connsiteX52" fmla="*/ 775854 w 2092036"/>
              <a:gd name="connsiteY52" fmla="*/ 387928 h 1357746"/>
              <a:gd name="connsiteX53" fmla="*/ 748145 w 2092036"/>
              <a:gd name="connsiteY53" fmla="*/ 360218 h 1357746"/>
              <a:gd name="connsiteX54" fmla="*/ 706582 w 2092036"/>
              <a:gd name="connsiteY54" fmla="*/ 346364 h 1357746"/>
              <a:gd name="connsiteX55" fmla="*/ 678872 w 2092036"/>
              <a:gd name="connsiteY55" fmla="*/ 304800 h 1357746"/>
              <a:gd name="connsiteX56" fmla="*/ 665018 w 2092036"/>
              <a:gd name="connsiteY56" fmla="*/ 263237 h 1357746"/>
              <a:gd name="connsiteX57" fmla="*/ 568036 w 2092036"/>
              <a:gd name="connsiteY57" fmla="*/ 138546 h 1357746"/>
              <a:gd name="connsiteX58" fmla="*/ 512618 w 2092036"/>
              <a:gd name="connsiteY58" fmla="*/ 13855 h 1357746"/>
              <a:gd name="connsiteX59" fmla="*/ 471054 w 2092036"/>
              <a:gd name="connsiteY59" fmla="*/ 0 h 1357746"/>
              <a:gd name="connsiteX60" fmla="*/ 471054 w 2092036"/>
              <a:gd name="connsiteY60" fmla="*/ 0 h 1357746"/>
              <a:gd name="connsiteX61" fmla="*/ 526472 w 2092036"/>
              <a:gd name="connsiteY61" fmla="*/ 41564 h 1357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092036" h="1357746">
                <a:moveTo>
                  <a:pt x="526472" y="41564"/>
                </a:moveTo>
                <a:lnTo>
                  <a:pt x="526472" y="41564"/>
                </a:lnTo>
                <a:cubicBezTo>
                  <a:pt x="411018" y="46182"/>
                  <a:pt x="295362" y="47186"/>
                  <a:pt x="180109" y="55418"/>
                </a:cubicBezTo>
                <a:cubicBezTo>
                  <a:pt x="165542" y="56458"/>
                  <a:pt x="151311" y="62181"/>
                  <a:pt x="138545" y="69273"/>
                </a:cubicBezTo>
                <a:cubicBezTo>
                  <a:pt x="109434" y="85446"/>
                  <a:pt x="55418" y="124691"/>
                  <a:pt x="55418" y="124691"/>
                </a:cubicBezTo>
                <a:cubicBezTo>
                  <a:pt x="20591" y="229171"/>
                  <a:pt x="67572" y="100380"/>
                  <a:pt x="13854" y="207818"/>
                </a:cubicBezTo>
                <a:cubicBezTo>
                  <a:pt x="7323" y="220880"/>
                  <a:pt x="4618" y="235527"/>
                  <a:pt x="0" y="249382"/>
                </a:cubicBezTo>
                <a:cubicBezTo>
                  <a:pt x="4618" y="341746"/>
                  <a:pt x="5843" y="434342"/>
                  <a:pt x="13854" y="526473"/>
                </a:cubicBezTo>
                <a:cubicBezTo>
                  <a:pt x="15119" y="541022"/>
                  <a:pt x="20617" y="555271"/>
                  <a:pt x="27709" y="568037"/>
                </a:cubicBezTo>
                <a:cubicBezTo>
                  <a:pt x="43882" y="597148"/>
                  <a:pt x="72596" y="619571"/>
                  <a:pt x="83127" y="651164"/>
                </a:cubicBezTo>
                <a:cubicBezTo>
                  <a:pt x="102248" y="708524"/>
                  <a:pt x="84831" y="684627"/>
                  <a:pt x="138545" y="720437"/>
                </a:cubicBezTo>
                <a:cubicBezTo>
                  <a:pt x="204237" y="851821"/>
                  <a:pt x="124421" y="724844"/>
                  <a:pt x="207818" y="789709"/>
                </a:cubicBezTo>
                <a:cubicBezTo>
                  <a:pt x="273916" y="841119"/>
                  <a:pt x="270579" y="869581"/>
                  <a:pt x="332509" y="900546"/>
                </a:cubicBezTo>
                <a:cubicBezTo>
                  <a:pt x="345571" y="907077"/>
                  <a:pt x="360218" y="909782"/>
                  <a:pt x="374072" y="914400"/>
                </a:cubicBezTo>
                <a:cubicBezTo>
                  <a:pt x="401781" y="932873"/>
                  <a:pt x="424892" y="961741"/>
                  <a:pt x="457200" y="969818"/>
                </a:cubicBezTo>
                <a:cubicBezTo>
                  <a:pt x="475673" y="974436"/>
                  <a:pt x="494309" y="978442"/>
                  <a:pt x="512618" y="983673"/>
                </a:cubicBezTo>
                <a:cubicBezTo>
                  <a:pt x="526660" y="987685"/>
                  <a:pt x="539926" y="994360"/>
                  <a:pt x="554182" y="997528"/>
                </a:cubicBezTo>
                <a:cubicBezTo>
                  <a:pt x="581604" y="1003622"/>
                  <a:pt x="609600" y="1006764"/>
                  <a:pt x="637309" y="1011382"/>
                </a:cubicBezTo>
                <a:cubicBezTo>
                  <a:pt x="831402" y="1089019"/>
                  <a:pt x="557878" y="985940"/>
                  <a:pt x="803563" y="1052946"/>
                </a:cubicBezTo>
                <a:cubicBezTo>
                  <a:pt x="823489" y="1058380"/>
                  <a:pt x="839999" y="1072519"/>
                  <a:pt x="858982" y="1080655"/>
                </a:cubicBezTo>
                <a:cubicBezTo>
                  <a:pt x="872405" y="1086408"/>
                  <a:pt x="886691" y="1089891"/>
                  <a:pt x="900545" y="1094509"/>
                </a:cubicBezTo>
                <a:cubicBezTo>
                  <a:pt x="914400" y="1103745"/>
                  <a:pt x="927216" y="1114771"/>
                  <a:pt x="942109" y="1122218"/>
                </a:cubicBezTo>
                <a:cubicBezTo>
                  <a:pt x="974373" y="1138350"/>
                  <a:pt x="1038417" y="1146380"/>
                  <a:pt x="1066800" y="1149928"/>
                </a:cubicBezTo>
                <a:cubicBezTo>
                  <a:pt x="1112854" y="1155685"/>
                  <a:pt x="1159291" y="1158025"/>
                  <a:pt x="1205345" y="1163782"/>
                </a:cubicBezTo>
                <a:cubicBezTo>
                  <a:pt x="1224832" y="1166218"/>
                  <a:pt x="1333746" y="1184946"/>
                  <a:pt x="1357745" y="1191491"/>
                </a:cubicBezTo>
                <a:cubicBezTo>
                  <a:pt x="1385924" y="1199176"/>
                  <a:pt x="1413163" y="1209964"/>
                  <a:pt x="1440872" y="1219200"/>
                </a:cubicBezTo>
                <a:cubicBezTo>
                  <a:pt x="1454727" y="1223818"/>
                  <a:pt x="1467892" y="1231733"/>
                  <a:pt x="1482436" y="1233055"/>
                </a:cubicBezTo>
                <a:lnTo>
                  <a:pt x="1634836" y="1246909"/>
                </a:lnTo>
                <a:lnTo>
                  <a:pt x="1801091" y="1302328"/>
                </a:lnTo>
                <a:cubicBezTo>
                  <a:pt x="1801095" y="1302329"/>
                  <a:pt x="1884215" y="1330035"/>
                  <a:pt x="1884218" y="1330037"/>
                </a:cubicBezTo>
                <a:lnTo>
                  <a:pt x="1925782" y="1357746"/>
                </a:lnTo>
                <a:cubicBezTo>
                  <a:pt x="1984857" y="1351182"/>
                  <a:pt x="2045451" y="1370733"/>
                  <a:pt x="2078182" y="1316182"/>
                </a:cubicBezTo>
                <a:cubicBezTo>
                  <a:pt x="2085696" y="1303659"/>
                  <a:pt x="2087418" y="1288473"/>
                  <a:pt x="2092036" y="1274618"/>
                </a:cubicBezTo>
                <a:cubicBezTo>
                  <a:pt x="2065231" y="926135"/>
                  <a:pt x="2102420" y="1219180"/>
                  <a:pt x="2050472" y="1011382"/>
                </a:cubicBezTo>
                <a:cubicBezTo>
                  <a:pt x="2049442" y="1007262"/>
                  <a:pt x="2030087" y="923817"/>
                  <a:pt x="2022763" y="914400"/>
                </a:cubicBezTo>
                <a:cubicBezTo>
                  <a:pt x="1936986" y="804116"/>
                  <a:pt x="1973950" y="849937"/>
                  <a:pt x="1898072" y="817418"/>
                </a:cubicBezTo>
                <a:cubicBezTo>
                  <a:pt x="1879089" y="809282"/>
                  <a:pt x="1860586" y="799956"/>
                  <a:pt x="1842654" y="789709"/>
                </a:cubicBezTo>
                <a:cubicBezTo>
                  <a:pt x="1828197" y="781448"/>
                  <a:pt x="1816307" y="768763"/>
                  <a:pt x="1801091" y="762000"/>
                </a:cubicBezTo>
                <a:cubicBezTo>
                  <a:pt x="1774400" y="750137"/>
                  <a:pt x="1744088" y="747353"/>
                  <a:pt x="1717963" y="734291"/>
                </a:cubicBezTo>
                <a:cubicBezTo>
                  <a:pt x="1649483" y="700051"/>
                  <a:pt x="1682138" y="713113"/>
                  <a:pt x="1620982" y="692728"/>
                </a:cubicBezTo>
                <a:cubicBezTo>
                  <a:pt x="1607127" y="683491"/>
                  <a:pt x="1594311" y="672465"/>
                  <a:pt x="1579418" y="665018"/>
                </a:cubicBezTo>
                <a:cubicBezTo>
                  <a:pt x="1566356" y="658487"/>
                  <a:pt x="1550620" y="658256"/>
                  <a:pt x="1537854" y="651164"/>
                </a:cubicBezTo>
                <a:cubicBezTo>
                  <a:pt x="1508743" y="634991"/>
                  <a:pt x="1486320" y="606277"/>
                  <a:pt x="1454727" y="595746"/>
                </a:cubicBezTo>
                <a:lnTo>
                  <a:pt x="1330036" y="554182"/>
                </a:lnTo>
                <a:cubicBezTo>
                  <a:pt x="1316181" y="549564"/>
                  <a:pt x="1302792" y="543192"/>
                  <a:pt x="1288472" y="540328"/>
                </a:cubicBezTo>
                <a:cubicBezTo>
                  <a:pt x="1265381" y="535710"/>
                  <a:pt x="1241755" y="533240"/>
                  <a:pt x="1219200" y="526473"/>
                </a:cubicBezTo>
                <a:cubicBezTo>
                  <a:pt x="1195379" y="519327"/>
                  <a:pt x="1173213" y="507496"/>
                  <a:pt x="1149927" y="498764"/>
                </a:cubicBezTo>
                <a:cubicBezTo>
                  <a:pt x="1136253" y="493636"/>
                  <a:pt x="1122351" y="489106"/>
                  <a:pt x="1108363" y="484909"/>
                </a:cubicBezTo>
                <a:cubicBezTo>
                  <a:pt x="1076160" y="475248"/>
                  <a:pt x="1043999" y="465354"/>
                  <a:pt x="1011382" y="457200"/>
                </a:cubicBezTo>
                <a:cubicBezTo>
                  <a:pt x="988537" y="451489"/>
                  <a:pt x="964828" y="449542"/>
                  <a:pt x="942109" y="443346"/>
                </a:cubicBezTo>
                <a:cubicBezTo>
                  <a:pt x="913930" y="435661"/>
                  <a:pt x="886691" y="424873"/>
                  <a:pt x="858982" y="415637"/>
                </a:cubicBezTo>
                <a:lnTo>
                  <a:pt x="817418" y="401782"/>
                </a:lnTo>
                <a:lnTo>
                  <a:pt x="775854" y="387928"/>
                </a:lnTo>
                <a:cubicBezTo>
                  <a:pt x="766618" y="378691"/>
                  <a:pt x="759346" y="366939"/>
                  <a:pt x="748145" y="360218"/>
                </a:cubicBezTo>
                <a:cubicBezTo>
                  <a:pt x="735622" y="352704"/>
                  <a:pt x="717986" y="355487"/>
                  <a:pt x="706582" y="346364"/>
                </a:cubicBezTo>
                <a:cubicBezTo>
                  <a:pt x="693579" y="335962"/>
                  <a:pt x="688109" y="318655"/>
                  <a:pt x="678872" y="304800"/>
                </a:cubicBezTo>
                <a:cubicBezTo>
                  <a:pt x="674254" y="290946"/>
                  <a:pt x="672110" y="276003"/>
                  <a:pt x="665018" y="263237"/>
                </a:cubicBezTo>
                <a:cubicBezTo>
                  <a:pt x="623588" y="188662"/>
                  <a:pt x="618525" y="189033"/>
                  <a:pt x="568036" y="138546"/>
                </a:cubicBezTo>
                <a:cubicBezTo>
                  <a:pt x="559569" y="113145"/>
                  <a:pt x="542558" y="37807"/>
                  <a:pt x="512618" y="13855"/>
                </a:cubicBezTo>
                <a:cubicBezTo>
                  <a:pt x="501214" y="4732"/>
                  <a:pt x="471054" y="0"/>
                  <a:pt x="471054" y="0"/>
                </a:cubicBezTo>
                <a:lnTo>
                  <a:pt x="471054" y="0"/>
                </a:lnTo>
                <a:lnTo>
                  <a:pt x="526472" y="41564"/>
                </a:lnTo>
                <a:close/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63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8" y="148511"/>
            <a:ext cx="9121457" cy="66411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3127682"/>
            <a:ext cx="309567" cy="3031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37" y="3430866"/>
            <a:ext cx="260608" cy="2606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642124"/>
            <a:ext cx="450159" cy="337619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744" y="3950156"/>
            <a:ext cx="450850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Равнобедренный треугольник 7"/>
          <p:cNvSpPr/>
          <p:nvPr/>
        </p:nvSpPr>
        <p:spPr>
          <a:xfrm>
            <a:off x="1247381" y="2629336"/>
            <a:ext cx="144016" cy="49834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1903481" y="2997165"/>
            <a:ext cx="144016" cy="564218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16510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474" y="2292722"/>
            <a:ext cx="1714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759" y="1903784"/>
            <a:ext cx="261937" cy="261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904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3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tsiya-do-uroku-prirodoznavstva-3-kla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Prezentatsiya-do-uroku-prirodoznavstva-3-klas</Template>
  <TotalTime>514</TotalTime>
  <Words>138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Prezentatsiya-do-uroku-prirodoznavstva-3-klas</vt:lpstr>
      <vt:lpstr>Поняття про гірські породи,  їх різноманітність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Поняття про гірські породи,  їх різноманітність</dc:title>
  <dc:creator>Uou</dc:creator>
  <cp:lastModifiedBy>Uou</cp:lastModifiedBy>
  <cp:revision>31</cp:revision>
  <dcterms:created xsi:type="dcterms:W3CDTF">2017-11-12T16:12:11Z</dcterms:created>
  <dcterms:modified xsi:type="dcterms:W3CDTF">2017-11-28T20:19:37Z</dcterms:modified>
</cp:coreProperties>
</file>