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1D287-2770-4E69-B28A-CAC760735269}" type="datetimeFigureOut">
              <a:rPr lang="uk-UA" smtClean="0"/>
              <a:pPr/>
              <a:t>15.11.2014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144779-4E10-43E3-9B44-68552E5F8D77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44779-4E10-43E3-9B44-68552E5F8D77}" type="slidenum">
              <a:rPr lang="uk-UA" smtClean="0"/>
              <a:pPr/>
              <a:t>1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15.11.2014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напис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15.11.2014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напис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15.11.2014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15.11.2014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15.11.2014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15.11.2014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15.11.2014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15.11.2014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15.11.2014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15.11.2014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рисунк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15.11.2014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959E6-847B-4937-8C3D-49CDB5BA4EF3}" type="datetimeFigureOut">
              <a:rPr lang="uk-UA" smtClean="0"/>
              <a:pPr/>
              <a:t>15.11.2014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C:\Documents and Settings\DTI\Рабочий стол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0" y="-2286000"/>
            <a:ext cx="18288000" cy="11430000"/>
          </a:xfrm>
          <a:prstGeom prst="rect">
            <a:avLst/>
          </a:prstGeom>
          <a:noFill/>
        </p:spPr>
      </p:pic>
    </p:spTree>
  </p:cSld>
  <p:clrMapOvr>
    <a:masterClrMapping/>
  </p:clrMapOvr>
  <p:transition advTm="5422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Місце для вмісту 4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Tm="5453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 advTm="5015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ransition advTm="5625">
    <p:cover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 advTm="5906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Tm="5328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ransition advTm="8375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Tm="5985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 advTm="5625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 advTm="5329"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Екран (4:3)</PresentationFormat>
  <Paragraphs>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DTI</cp:lastModifiedBy>
  <cp:revision>5</cp:revision>
  <dcterms:modified xsi:type="dcterms:W3CDTF">2014-11-15T18:03:10Z</dcterms:modified>
</cp:coreProperties>
</file>