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1" r:id="rId3"/>
    <p:sldId id="264" r:id="rId4"/>
    <p:sldId id="259" r:id="rId5"/>
    <p:sldId id="262" r:id="rId6"/>
    <p:sldId id="263" r:id="rId7"/>
    <p:sldId id="260" r:id="rId8"/>
    <p:sldId id="266" r:id="rId9"/>
    <p:sldId id="268" r:id="rId10"/>
    <p:sldId id="258" r:id="rId11"/>
    <p:sldId id="265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91E22-8356-474C-B70F-5B29E8334C87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B83D5-1106-4341-91C0-DDF7BE7A1A9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91E22-8356-474C-B70F-5B29E8334C87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B83D5-1106-4341-91C0-DDF7BE7A1A9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91E22-8356-474C-B70F-5B29E8334C87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B83D5-1106-4341-91C0-DDF7BE7A1A9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91E22-8356-474C-B70F-5B29E8334C87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B83D5-1106-4341-91C0-DDF7BE7A1A9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91E22-8356-474C-B70F-5B29E8334C87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B83D5-1106-4341-91C0-DDF7BE7A1A9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91E22-8356-474C-B70F-5B29E8334C87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B83D5-1106-4341-91C0-DDF7BE7A1A9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91E22-8356-474C-B70F-5B29E8334C87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B83D5-1106-4341-91C0-DDF7BE7A1A9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91E22-8356-474C-B70F-5B29E8334C87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B83D5-1106-4341-91C0-DDF7BE7A1A9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91E22-8356-474C-B70F-5B29E8334C87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B83D5-1106-4341-91C0-DDF7BE7A1A9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91E22-8356-474C-B70F-5B29E8334C87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B83D5-1106-4341-91C0-DDF7BE7A1A9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91E22-8356-474C-B70F-5B29E8334C87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B83D5-1106-4341-91C0-DDF7BE7A1A9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091E22-8356-474C-B70F-5B29E8334C87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B83D5-1106-4341-91C0-DDF7BE7A1A9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12" Type="http://schemas.openxmlformats.org/officeDocument/2006/relationships/image" Target="../media/image23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11" Type="http://schemas.openxmlformats.org/officeDocument/2006/relationships/image" Target="../media/image22.jpe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i="1" dirty="0" smtClean="0">
                <a:latin typeface="Times New Roman" pitchFamily="18" charset="0"/>
                <a:cs typeface="Times New Roman" pitchFamily="18" charset="0"/>
              </a:rPr>
              <a:t>ТВОЯ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БЕЗПЕКА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Documents and Settings\Svitlana-PC\Рабочий стол\обж\скачанные файлы (21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004048" y="1412776"/>
            <a:ext cx="3880341" cy="5236010"/>
          </a:xfrm>
          <a:prstGeom prst="rect">
            <a:avLst/>
          </a:prstGeom>
          <a:noFill/>
        </p:spPr>
      </p:pic>
      <p:pic>
        <p:nvPicPr>
          <p:cNvPr id="6" name="Місце для вмісту 5" descr="Є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179512" y="1412776"/>
            <a:ext cx="4826218" cy="5181936"/>
          </a:xfrm>
        </p:spPr>
      </p:pic>
      <p:sp>
        <p:nvSpPr>
          <p:cNvPr id="7" name="Прямокутник 6"/>
          <p:cNvSpPr/>
          <p:nvPr/>
        </p:nvSpPr>
        <p:spPr>
          <a:xfrm>
            <a:off x="6876256" y="1772817"/>
            <a:ext cx="9347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</a:t>
            </a:r>
            <a:endParaRPr lang="uk-UA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Svitlana-PC\Мои документы\Downloads\29d6b4a054caeef1ad5c6fbc0eb280f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492896"/>
            <a:ext cx="3051593" cy="3056288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</p:pic>
      <p:pic>
        <p:nvPicPr>
          <p:cNvPr id="3076" name="Picture 4" descr="C:\Documents and Settings\Svitlana-PC\Рабочий стол\обж\images (1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3861048"/>
            <a:ext cx="2985973" cy="2780928"/>
          </a:xfrm>
          <a:prstGeom prst="rect">
            <a:avLst/>
          </a:prstGeom>
          <a:noFill/>
        </p:spPr>
      </p:pic>
      <p:pic>
        <p:nvPicPr>
          <p:cNvPr id="3075" name="Picture 3" descr="C:\Documents and Settings\Svitlana-PC\Рабочий стол\обж\images (10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980728"/>
            <a:ext cx="2735635" cy="277243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КОНКУРС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 Картина». 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4427984" y="1412776"/>
            <a:ext cx="439248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Знатоки правил 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дорожнього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/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руху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Svitlana-PC\Рабочий стол\обж\010_2.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4028419" cy="2376264"/>
          </a:xfrm>
          <a:prstGeom prst="rect">
            <a:avLst/>
          </a:prstGeom>
          <a:noFill/>
          <a:effectLst>
            <a:innerShdw blurRad="114300">
              <a:schemeClr val="tx2">
                <a:lumMod val="50000"/>
                <a:alpha val="7000"/>
              </a:schemeClr>
            </a:innerShdw>
          </a:effectLst>
        </p:spPr>
      </p:pic>
      <p:pic>
        <p:nvPicPr>
          <p:cNvPr id="1027" name="Picture 3" descr="C:\Documents and Settings\Svitlana-PC\Рабочий стол\обж\011_2_0.previe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88640"/>
            <a:ext cx="3616060" cy="2420036"/>
          </a:xfrm>
          <a:prstGeom prst="rect">
            <a:avLst/>
          </a:prstGeom>
          <a:noFill/>
          <a:effectLst>
            <a:innerShdw blurRad="114300">
              <a:schemeClr val="tx2">
                <a:lumMod val="75000"/>
                <a:alpha val="15000"/>
              </a:schemeClr>
            </a:innerShdw>
          </a:effectLst>
        </p:spPr>
      </p:pic>
      <p:pic>
        <p:nvPicPr>
          <p:cNvPr id="1029" name="Picture 5" descr="C:\Documents and Settings\Svitlana-PC\Рабочий стол\обж\bezopasnost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3789040"/>
            <a:ext cx="2809667" cy="2304256"/>
          </a:xfrm>
          <a:prstGeom prst="rect">
            <a:avLst/>
          </a:prstGeom>
          <a:noFill/>
          <a:effectLst>
            <a:innerShdw blurRad="63500" dist="50800" dir="2700000">
              <a:schemeClr val="accent4">
                <a:lumMod val="75000"/>
                <a:alpha val="40000"/>
              </a:schemeClr>
            </a:innerShdw>
          </a:effectLst>
        </p:spPr>
      </p:pic>
      <p:pic>
        <p:nvPicPr>
          <p:cNvPr id="1030" name="Picture 6" descr="C:\Documents and Settings\Svitlana-PC\Рабочий стол\обж\images (3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1839" y="4509120"/>
            <a:ext cx="3015095" cy="2088232"/>
          </a:xfrm>
          <a:prstGeom prst="rect">
            <a:avLst/>
          </a:prstGeom>
          <a:noFill/>
          <a:effectLst>
            <a:innerShdw blurRad="63500" dist="50800" dir="8100000">
              <a:schemeClr val="tx2">
                <a:lumMod val="75000"/>
                <a:alpha val="50000"/>
              </a:schemeClr>
            </a:innerShdw>
          </a:effectLst>
        </p:spPr>
      </p:pic>
      <p:pic>
        <p:nvPicPr>
          <p:cNvPr id="1031" name="Picture 7" descr="C:\Documents and Settings\Svitlana-PC\Рабочий стол\обж\led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3573016"/>
            <a:ext cx="3023826" cy="2376264"/>
          </a:xfrm>
          <a:prstGeom prst="rect">
            <a:avLst/>
          </a:prstGeom>
          <a:noFill/>
          <a:effectLst>
            <a:innerShdw blurRad="63500" dist="50800" dir="8100000">
              <a:schemeClr val="accent4">
                <a:lumMod val="50000"/>
                <a:alpha val="43000"/>
              </a:schemeClr>
            </a:innerShdw>
          </a:effectLst>
        </p:spPr>
      </p:pic>
      <p:sp>
        <p:nvSpPr>
          <p:cNvPr id="13" name="TextBox 12"/>
          <p:cNvSpPr txBox="1"/>
          <p:nvPr/>
        </p:nvSpPr>
        <p:spPr>
          <a:xfrm>
            <a:off x="467544" y="2492896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Обережно</a:t>
            </a:r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!!!</a:t>
            </a:r>
          </a:p>
          <a:p>
            <a:pPr algn="ctr"/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Тонкий </a:t>
            </a:r>
            <a:r>
              <a:rPr lang="ru-RU" sz="36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лід</a:t>
            </a:r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нце 3"/>
          <p:cNvSpPr/>
          <p:nvPr/>
        </p:nvSpPr>
        <p:spPr>
          <a:xfrm>
            <a:off x="539552" y="1412776"/>
            <a:ext cx="504056" cy="792088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4-кутна зірка 4"/>
          <p:cNvSpPr/>
          <p:nvPr/>
        </p:nvSpPr>
        <p:spPr>
          <a:xfrm>
            <a:off x="8244408" y="1844824"/>
            <a:ext cx="504056" cy="86409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4-кутна зірка 5"/>
          <p:cNvSpPr/>
          <p:nvPr/>
        </p:nvSpPr>
        <p:spPr>
          <a:xfrm>
            <a:off x="8388424" y="2132856"/>
            <a:ext cx="504056" cy="86409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4-кутна зірка 6"/>
          <p:cNvSpPr/>
          <p:nvPr/>
        </p:nvSpPr>
        <p:spPr>
          <a:xfrm>
            <a:off x="8540824" y="2285256"/>
            <a:ext cx="504056" cy="86409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Картинки по запросу веселих новорічних свя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556792"/>
            <a:ext cx="4712568" cy="510528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259632" y="260648"/>
            <a:ext cx="66967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800" dirty="0" smtClean="0">
                <a:solidFill>
                  <a:srgbClr val="FFFF00"/>
                </a:solidFill>
              </a:rPr>
              <a:t>В</a:t>
            </a:r>
            <a:r>
              <a:rPr lang="uk-UA" sz="4800" dirty="0" smtClean="0">
                <a:solidFill>
                  <a:srgbClr val="FFC000"/>
                </a:solidFill>
              </a:rPr>
              <a:t>е</a:t>
            </a:r>
            <a:r>
              <a:rPr lang="uk-UA" sz="4800" dirty="0" smtClean="0">
                <a:solidFill>
                  <a:srgbClr val="FFFF00"/>
                </a:solidFill>
              </a:rPr>
              <a:t>с</a:t>
            </a:r>
            <a:r>
              <a:rPr lang="uk-UA" sz="4800" dirty="0" smtClean="0">
                <a:solidFill>
                  <a:srgbClr val="FFC000"/>
                </a:solidFill>
              </a:rPr>
              <a:t>е</a:t>
            </a:r>
            <a:r>
              <a:rPr lang="uk-UA" sz="4800" dirty="0" smtClean="0">
                <a:solidFill>
                  <a:srgbClr val="FFFF00"/>
                </a:solidFill>
              </a:rPr>
              <a:t>л</a:t>
            </a:r>
            <a:r>
              <a:rPr lang="uk-UA" sz="4800" dirty="0" smtClean="0">
                <a:solidFill>
                  <a:srgbClr val="FFC000"/>
                </a:solidFill>
              </a:rPr>
              <a:t>и</a:t>
            </a:r>
            <a:r>
              <a:rPr lang="uk-UA" sz="4800" dirty="0" smtClean="0">
                <a:solidFill>
                  <a:srgbClr val="FFFF00"/>
                </a:solidFill>
              </a:rPr>
              <a:t>х</a:t>
            </a:r>
            <a:r>
              <a:rPr lang="uk-UA" sz="4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uk-UA" sz="4800" dirty="0" smtClean="0">
                <a:solidFill>
                  <a:srgbClr val="FFC000"/>
                </a:solidFill>
              </a:rPr>
              <a:t>с</a:t>
            </a:r>
            <a:r>
              <a:rPr lang="uk-UA" sz="4800" dirty="0" smtClean="0">
                <a:solidFill>
                  <a:srgbClr val="FFFF00"/>
                </a:solidFill>
              </a:rPr>
              <a:t>в</a:t>
            </a:r>
            <a:r>
              <a:rPr lang="uk-UA" sz="4800" dirty="0" smtClean="0">
                <a:solidFill>
                  <a:srgbClr val="FFC000"/>
                </a:solidFill>
              </a:rPr>
              <a:t>я</a:t>
            </a:r>
            <a:r>
              <a:rPr lang="uk-UA" sz="4800" dirty="0" smtClean="0">
                <a:solidFill>
                  <a:srgbClr val="FFFF00"/>
                </a:solidFill>
              </a:rPr>
              <a:t>т!</a:t>
            </a:r>
            <a:r>
              <a:rPr lang="uk-UA" sz="4800" dirty="0" smtClean="0">
                <a:solidFill>
                  <a:srgbClr val="FFC000"/>
                </a:solidFill>
              </a:rPr>
              <a:t>!</a:t>
            </a:r>
            <a:r>
              <a:rPr lang="uk-UA" sz="4800" dirty="0" smtClean="0">
                <a:solidFill>
                  <a:srgbClr val="FFFF00"/>
                </a:solidFill>
              </a:rPr>
              <a:t>!</a:t>
            </a:r>
            <a:endParaRPr lang="ru-RU" sz="4800" dirty="0">
              <a:solidFill>
                <a:srgbClr val="FFFF00"/>
              </a:solidFill>
            </a:endParaRPr>
          </a:p>
        </p:txBody>
      </p:sp>
      <p:sp>
        <p:nvSpPr>
          <p:cNvPr id="9" name="4-кутна зірка 8"/>
          <p:cNvSpPr/>
          <p:nvPr/>
        </p:nvSpPr>
        <p:spPr>
          <a:xfrm>
            <a:off x="7524328" y="1340768"/>
            <a:ext cx="360040" cy="1512168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Svitlana-PC\Рабочий стол\обж\скачанные файлы (1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332656"/>
            <a:ext cx="2664296" cy="1944216"/>
          </a:xfrm>
          <a:prstGeom prst="rect">
            <a:avLst/>
          </a:prstGeom>
          <a:noFill/>
        </p:spPr>
      </p:pic>
      <p:pic>
        <p:nvPicPr>
          <p:cNvPr id="6147" name="Picture 3" descr="C:\Documents and Settings\Svitlana-PC\Рабочий стол\обж\скачанные файлы (1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2492896"/>
            <a:ext cx="2763391" cy="1743075"/>
          </a:xfrm>
          <a:prstGeom prst="rect">
            <a:avLst/>
          </a:prstGeom>
          <a:noFill/>
        </p:spPr>
      </p:pic>
      <p:pic>
        <p:nvPicPr>
          <p:cNvPr id="6148" name="Picture 4" descr="C:\Documents and Settings\Svitlana-PC\Рабочий стол\обж\скачанные файлы (14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4797152"/>
            <a:ext cx="2847975" cy="1600200"/>
          </a:xfrm>
          <a:prstGeom prst="rect">
            <a:avLst/>
          </a:prstGeom>
          <a:noFill/>
        </p:spPr>
      </p:pic>
      <p:pic>
        <p:nvPicPr>
          <p:cNvPr id="6149" name="Picture 5" descr="C:\Documents and Settings\Svitlana-PC\Рабочий стол\обж\скачанные файлы (15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2564904"/>
            <a:ext cx="2808312" cy="1704975"/>
          </a:xfrm>
          <a:prstGeom prst="rect">
            <a:avLst/>
          </a:prstGeom>
          <a:noFill/>
        </p:spPr>
      </p:pic>
      <p:pic>
        <p:nvPicPr>
          <p:cNvPr id="6153" name="Picture 9" descr="C:\Documents and Settings\Svitlana-PC\Рабочий стол\обж\скачанные файлы (18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0152" y="4797152"/>
            <a:ext cx="2857500" cy="1744216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3707904" y="260648"/>
            <a:ext cx="1576201" cy="3960440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КОНКУРС</a:t>
            </a: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КРОСВОРД</a:t>
            </a:r>
            <a:endParaRPr lang="ru-RU" sz="2800" i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55" name="Picture 11" descr="C:\Documents and Settings\Svitlana-PC\Рабочий стол\обж\images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99592" y="260648"/>
            <a:ext cx="2575173" cy="2133600"/>
          </a:xfrm>
          <a:prstGeom prst="rect">
            <a:avLst/>
          </a:prstGeom>
          <a:noFill/>
        </p:spPr>
      </p:pic>
      <p:pic>
        <p:nvPicPr>
          <p:cNvPr id="6157" name="Picture 13" descr="C:\Documents and Settings\Svitlana-PC\Рабочий стол\обж\images (16)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03848" y="4437112"/>
            <a:ext cx="2638425" cy="2021582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260648"/>
            <a:ext cx="85689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Без</a:t>
            </a:r>
            <a:r>
              <a:rPr lang="uk-UA" sz="3200" i="1" dirty="0" err="1" smtClean="0">
                <a:latin typeface="Times New Roman" pitchFamily="18" charset="0"/>
                <a:cs typeface="Times New Roman" pitchFamily="18" charset="0"/>
              </a:rPr>
              <a:t>печна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кімната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Яка вона?</a:t>
            </a:r>
          </a:p>
          <a:p>
            <a:pPr algn="ctr"/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Svitlana-PC\Рабочий стол\Є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40768"/>
            <a:ext cx="4729055" cy="5517231"/>
          </a:xfrm>
          <a:prstGeom prst="rect">
            <a:avLst/>
          </a:prstGeom>
          <a:noFill/>
        </p:spPr>
      </p:pic>
      <p:pic>
        <p:nvPicPr>
          <p:cNvPr id="1027" name="Picture 3" descr="C:\Documents and Settings\Svitlana-PC\Рабочий стол\Є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330036"/>
            <a:ext cx="4572001" cy="5527964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6" name="Picture 10" descr="C:\Documents and Settings\Svitlana-PC\Рабочий стол\обж\скачанные файлы (9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4437112"/>
            <a:ext cx="3065651" cy="2040052"/>
          </a:xfrm>
          <a:prstGeom prst="rect">
            <a:avLst/>
          </a:prstGeom>
          <a:noFill/>
        </p:spPr>
      </p:pic>
      <p:pic>
        <p:nvPicPr>
          <p:cNvPr id="4098" name="Picture 2" descr="C:\Documents and Settings\Svitlana-PC\Рабочий стол\обж\скачанные файлы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4653136"/>
            <a:ext cx="1561901" cy="1833536"/>
          </a:xfrm>
          <a:prstGeom prst="rect">
            <a:avLst/>
          </a:prstGeom>
          <a:noFill/>
        </p:spPr>
      </p:pic>
      <p:pic>
        <p:nvPicPr>
          <p:cNvPr id="4099" name="Picture 3" descr="C:\Documents and Settings\Svitlana-PC\Рабочий стол\обж\скачанные файлы (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260648"/>
            <a:ext cx="2016224" cy="2016224"/>
          </a:xfrm>
          <a:prstGeom prst="rect">
            <a:avLst/>
          </a:prstGeom>
          <a:noFill/>
        </p:spPr>
      </p:pic>
      <p:pic>
        <p:nvPicPr>
          <p:cNvPr id="4100" name="Picture 4" descr="C:\Documents and Settings\Svitlana-PC\Рабочий стол\обж\скачанные файлы (3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1800" y="1052736"/>
            <a:ext cx="2116718" cy="1390768"/>
          </a:xfrm>
          <a:prstGeom prst="rect">
            <a:avLst/>
          </a:prstGeom>
          <a:noFill/>
        </p:spPr>
      </p:pic>
      <p:pic>
        <p:nvPicPr>
          <p:cNvPr id="4101" name="Picture 5" descr="C:\Documents and Settings\Svitlana-PC\Рабочий стол\обж\скачанные файлы (4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7544" y="1124744"/>
            <a:ext cx="1944216" cy="1437677"/>
          </a:xfrm>
          <a:prstGeom prst="rect">
            <a:avLst/>
          </a:prstGeom>
          <a:noFill/>
        </p:spPr>
      </p:pic>
      <p:pic>
        <p:nvPicPr>
          <p:cNvPr id="4102" name="Picture 6" descr="C:\Documents and Settings\Svitlana-PC\Рабочий стол\обж\скачанные файлы (5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528" y="2924944"/>
            <a:ext cx="2248249" cy="1440160"/>
          </a:xfrm>
          <a:prstGeom prst="rect">
            <a:avLst/>
          </a:prstGeom>
          <a:noFill/>
        </p:spPr>
      </p:pic>
      <p:pic>
        <p:nvPicPr>
          <p:cNvPr id="4103" name="Picture 7" descr="C:\Documents and Settings\Svitlana-PC\Рабочий стол\обж\скачанные файлы (6)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32240" y="2564904"/>
            <a:ext cx="2223385" cy="1673977"/>
          </a:xfrm>
          <a:prstGeom prst="rect">
            <a:avLst/>
          </a:prstGeom>
          <a:noFill/>
        </p:spPr>
      </p:pic>
      <p:pic>
        <p:nvPicPr>
          <p:cNvPr id="4104" name="Picture 8" descr="C:\Documents and Settings\Svitlana-PC\Рабочий стол\обж\скачанные файлы (7)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915816" y="2708920"/>
            <a:ext cx="1800200" cy="1610305"/>
          </a:xfrm>
          <a:prstGeom prst="rect">
            <a:avLst/>
          </a:prstGeom>
          <a:noFill/>
        </p:spPr>
      </p:pic>
      <p:pic>
        <p:nvPicPr>
          <p:cNvPr id="4105" name="Picture 9" descr="C:\Documents and Settings\Svitlana-PC\Рабочий стол\обж\скачанные файлы (8)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076056" y="1700808"/>
            <a:ext cx="1485702" cy="2053536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323528" y="188640"/>
            <a:ext cx="6768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КОНКУРС  ЗАГАДОК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7" name="Picture 11" descr="C:\Documents and Settings\Svitlana-PC\Рабочий стол\обж\скачанные файлы (10)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139952" y="4581128"/>
            <a:ext cx="1584176" cy="1810487"/>
          </a:xfrm>
          <a:prstGeom prst="rect">
            <a:avLst/>
          </a:prstGeom>
          <a:noFill/>
        </p:spPr>
      </p:pic>
      <p:pic>
        <p:nvPicPr>
          <p:cNvPr id="4109" name="Picture 13" descr="C:\Documents and Settings\Svitlana-PC\Рабочий стол\обж\images (13)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79512" y="4653136"/>
            <a:ext cx="2111289" cy="1872208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C:\Documents and Settings\Svitlana-PC\Рабочий стол\обж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617640"/>
            <a:ext cx="3240360" cy="2835696"/>
          </a:xfrm>
          <a:prstGeom prst="rect">
            <a:avLst/>
          </a:prstGeom>
          <a:noFill/>
          <a:effectLst>
            <a:outerShdw blurRad="63500" dist="76200" dir="180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7177" name="Picture 9" descr="C:\Documents and Settings\Svitlana-PC\Рабочий стол\обж\87-10-kartinki-bezopasnost-detej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692696"/>
            <a:ext cx="2560554" cy="2678171"/>
          </a:xfrm>
          <a:prstGeom prst="rect">
            <a:avLst/>
          </a:prstGeom>
          <a:noFill/>
        </p:spPr>
      </p:pic>
      <p:pic>
        <p:nvPicPr>
          <p:cNvPr id="7178" name="Picture 10" descr="C:\Documents and Settings\Svitlana-PC\Рабочий стол\обж\images (5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620688"/>
            <a:ext cx="2592288" cy="2736304"/>
          </a:xfrm>
          <a:prstGeom prst="rect">
            <a:avLst/>
          </a:prstGeom>
          <a:noFill/>
          <a:effectLst>
            <a:innerShdw blurRad="63500" dist="50800" dir="10800000">
              <a:prstClr val="black">
                <a:alpha val="50000"/>
              </a:prstClr>
            </a:innerShdw>
          </a:effectLst>
        </p:spPr>
      </p:pic>
      <p:pic>
        <p:nvPicPr>
          <p:cNvPr id="7179" name="Picture 11" descr="C:\Documents and Settings\Svitlana-PC\Рабочий стол\обж\images (7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39247" y="908720"/>
            <a:ext cx="3504753" cy="2990735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</p:spPr>
      </p:pic>
      <p:pic>
        <p:nvPicPr>
          <p:cNvPr id="7181" name="Picture 13" descr="C:\Documents and Settings\Svitlana-PC\Рабочий стол\обж\image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3968" y="3933056"/>
            <a:ext cx="4300611" cy="2492896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</p:spPr>
      </p:pic>
      <p:sp>
        <p:nvSpPr>
          <p:cNvPr id="15" name="TextBox 14"/>
          <p:cNvSpPr txBox="1"/>
          <p:nvPr/>
        </p:nvSpPr>
        <p:spPr>
          <a:xfrm>
            <a:off x="323528" y="0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Як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уникнути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біди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Підкажи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C:\Documents and Settings\Svitlana-PC\Рабочий стол\обж\19109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2616976" cy="3456384"/>
          </a:xfrm>
          <a:prstGeom prst="rect">
            <a:avLst/>
          </a:prstGeom>
          <a:noFill/>
        </p:spPr>
      </p:pic>
      <p:pic>
        <p:nvPicPr>
          <p:cNvPr id="3" name="Picture 5" descr="C:\Documents and Settings\Svitlana-PC\Рабочий стол\обж\66c37e2d13912a1b1d4a1324accf53e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188640"/>
            <a:ext cx="2448272" cy="2448272"/>
          </a:xfrm>
          <a:prstGeom prst="rect">
            <a:avLst/>
          </a:prstGeom>
          <a:noFill/>
          <a:scene3d>
            <a:camera prst="orthographicFront">
              <a:rot lat="0" lon="300000" rev="0"/>
            </a:camera>
            <a:lightRig rig="threePt" dir="t"/>
          </a:scene3d>
        </p:spPr>
      </p:pic>
      <p:pic>
        <p:nvPicPr>
          <p:cNvPr id="4" name="Picture 7" descr="C:\Documents and Settings\Svitlana-PC\Рабочий стол\обж\Common-Injuries-Sustained-by-Household-Guest-or-Compensable-under-Homeowner-300x23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4221088"/>
            <a:ext cx="3096344" cy="2209800"/>
          </a:xfrm>
          <a:prstGeom prst="rect">
            <a:avLst/>
          </a:prstGeom>
          <a:noFill/>
        </p:spPr>
      </p:pic>
      <p:pic>
        <p:nvPicPr>
          <p:cNvPr id="5" name="Picture 6" descr="C:\Documents and Settings\Svitlana-PC\Рабочий стол\обж\4284737e958273301a740330d83b4ee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1" y="4221088"/>
            <a:ext cx="2873567" cy="2220838"/>
          </a:xfrm>
          <a:prstGeom prst="rect">
            <a:avLst/>
          </a:prstGeom>
          <a:noFill/>
        </p:spPr>
      </p:pic>
      <p:pic>
        <p:nvPicPr>
          <p:cNvPr id="8194" name="Picture 2" descr="C:\Documents and Settings\Svitlana-PC\Рабочий стол\обж\kitchenbaby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16216" y="3356992"/>
            <a:ext cx="2209800" cy="301942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699792" y="548680"/>
            <a:ext cx="3960440" cy="2304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</a:t>
            </a:r>
          </a:p>
          <a:p>
            <a:pPr algn="ctr"/>
            <a:r>
              <a:rPr lang="ru-RU" sz="36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причаїлася</a:t>
            </a:r>
            <a:endParaRPr lang="ru-RU" sz="36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небезпека</a:t>
            </a: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3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3600" i="1" dirty="0" smtClean="0">
                <a:latin typeface="Times New Roman" pitchFamily="18" charset="0"/>
                <a:cs typeface="Times New Roman" pitchFamily="18" charset="0"/>
              </a:rPr>
              <a:t>Дивись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! Думай! </a:t>
            </a:r>
            <a:r>
              <a:rPr lang="ru-RU" sz="3600" i="1" dirty="0" err="1" smtClean="0">
                <a:latin typeface="Times New Roman" pitchFamily="18" charset="0"/>
                <a:cs typeface="Times New Roman" pitchFamily="18" charset="0"/>
              </a:rPr>
              <a:t>Відповідай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!</a:t>
            </a:r>
            <a:br>
              <a:rPr lang="ru-RU" sz="360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Documents and Settings\Svitlana-PC\Рабочий стол\обж\любимые новогодние мультфильмы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52182" y="1412776"/>
            <a:ext cx="5440298" cy="4176464"/>
          </a:xfrm>
          <a:prstGeom prst="rect">
            <a:avLst/>
          </a:prstGeom>
          <a:noFill/>
          <a:effectLst>
            <a:outerShdw blurRad="495300" dir="2760000" algn="ctr" rotWithShape="0">
              <a:srgbClr val="000000">
                <a:alpha val="97000"/>
              </a:srgbClr>
            </a:outerShdw>
          </a:effectLst>
          <a:scene3d>
            <a:camera prst="orthographicFront"/>
            <a:lightRig rig="threePt" dir="t"/>
          </a:scene3d>
          <a:sp3d prstMaterial="matte">
            <a:bevelB/>
          </a:sp3d>
        </p:spPr>
      </p:pic>
      <p:pic>
        <p:nvPicPr>
          <p:cNvPr id="5123" name="Picture 3" descr="C:\Documents and Settings\Svitlana-PC\Рабочий стол\обж\telef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84984"/>
            <a:ext cx="3836987" cy="3836987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Svitlana-PC\Рабочий стол\обж\скачанные файлы (19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0"/>
            <a:ext cx="4139952" cy="3619277"/>
          </a:xfrm>
          <a:prstGeom prst="rect">
            <a:avLst/>
          </a:prstGeom>
          <a:noFill/>
        </p:spPr>
      </p:pic>
      <p:pic>
        <p:nvPicPr>
          <p:cNvPr id="2055" name="Picture 7" descr="C:\Documents and Settings\Svitlana-PC\Рабочий стол\обж\images (17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3717032"/>
            <a:ext cx="4701853" cy="314096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139952" y="404664"/>
            <a:ext cx="122413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uk-UA" sz="20000" dirty="0" smtClean="0">
                <a:solidFill>
                  <a:srgbClr val="C00000"/>
                </a:solidFill>
              </a:rPr>
              <a:t>!</a:t>
            </a:r>
            <a:endParaRPr lang="ru-RU" sz="20000" dirty="0">
              <a:solidFill>
                <a:srgbClr val="C00000"/>
              </a:solidFill>
            </a:endParaRPr>
          </a:p>
        </p:txBody>
      </p:sp>
      <p:pic>
        <p:nvPicPr>
          <p:cNvPr id="2" name="Picture 2" descr="C:\Documents and Settings\Svitlana-PC\Рабочий стол\Є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88640"/>
            <a:ext cx="4323030" cy="3429000"/>
          </a:xfrm>
          <a:prstGeom prst="rect">
            <a:avLst/>
          </a:prstGeom>
          <a:noFill/>
        </p:spPr>
      </p:pic>
      <p:pic>
        <p:nvPicPr>
          <p:cNvPr id="3" name="Picture 3" descr="C:\Documents and Settings\Svitlana-PC\Рабочий стол\Є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3712890"/>
            <a:ext cx="4427984" cy="3145110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Svitlana-PC\Рабочий стол\Є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52425"/>
            <a:ext cx="8686800" cy="6153150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Яскрава">
      <a:dk1>
        <a:sysClr val="windowText" lastClr="000000"/>
      </a:dk1>
      <a:lt1>
        <a:sysClr val="window" lastClr="E2FEE2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Папір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506</TotalTime>
  <Words>46</Words>
  <Application>Microsoft Office PowerPoint</Application>
  <PresentationFormat>Екран (4:3)</PresentationFormat>
  <Paragraphs>21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12</vt:i4>
      </vt:variant>
    </vt:vector>
  </HeadingPairs>
  <TitlesOfParts>
    <vt:vector size="13" baseType="lpstr">
      <vt:lpstr>Тема Office</vt:lpstr>
      <vt:lpstr>ТВОЯ  БЕЗПЕКА</vt:lpstr>
      <vt:lpstr>Слайд 2</vt:lpstr>
      <vt:lpstr>Слайд 3</vt:lpstr>
      <vt:lpstr>Слайд 4</vt:lpstr>
      <vt:lpstr>Слайд 5</vt:lpstr>
      <vt:lpstr>Слайд 6</vt:lpstr>
      <vt:lpstr>Дивись! Думай! Відповідай! </vt:lpstr>
      <vt:lpstr>Слайд 8</vt:lpstr>
      <vt:lpstr>Слайд 9</vt:lpstr>
      <vt:lpstr>КОНКУРС  « Картина». </vt:lpstr>
      <vt:lpstr>Слайд 11</vt:lpstr>
      <vt:lpstr>Слайд 12</vt:lpstr>
    </vt:vector>
  </TitlesOfParts>
  <Company>Svitlana-PC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Путеществие в страну  БЕЗОПАСТНОСТЬ</dc:title>
  <dc:creator>Svitlana</dc:creator>
  <cp:lastModifiedBy>Svitlana</cp:lastModifiedBy>
  <cp:revision>49</cp:revision>
  <dcterms:created xsi:type="dcterms:W3CDTF">2017-12-13T20:54:14Z</dcterms:created>
  <dcterms:modified xsi:type="dcterms:W3CDTF">2018-01-27T14:10:05Z</dcterms:modified>
</cp:coreProperties>
</file>