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2" r:id="rId4"/>
    <p:sldId id="258" r:id="rId5"/>
    <p:sldId id="259" r:id="rId6"/>
    <p:sldId id="260" r:id="rId7"/>
    <p:sldId id="292" r:id="rId8"/>
    <p:sldId id="263" r:id="rId9"/>
    <p:sldId id="264" r:id="rId10"/>
    <p:sldId id="265" r:id="rId11"/>
    <p:sldId id="266" r:id="rId12"/>
    <p:sldId id="293" r:id="rId13"/>
    <p:sldId id="268" r:id="rId14"/>
    <p:sldId id="269" r:id="rId15"/>
    <p:sldId id="294" r:id="rId16"/>
    <p:sldId id="271" r:id="rId17"/>
    <p:sldId id="272" r:id="rId18"/>
    <p:sldId id="295" r:id="rId19"/>
    <p:sldId id="274" r:id="rId20"/>
    <p:sldId id="296" r:id="rId21"/>
    <p:sldId id="297" r:id="rId22"/>
    <p:sldId id="298" r:id="rId23"/>
    <p:sldId id="299" r:id="rId24"/>
    <p:sldId id="279" r:id="rId25"/>
    <p:sldId id="300" r:id="rId26"/>
    <p:sldId id="301" r:id="rId27"/>
    <p:sldId id="302" r:id="rId28"/>
    <p:sldId id="304" r:id="rId29"/>
    <p:sldId id="303" r:id="rId30"/>
    <p:sldId id="285" r:id="rId31"/>
    <p:sldId id="286" r:id="rId32"/>
    <p:sldId id="287" r:id="rId33"/>
    <p:sldId id="305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3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0AE47E-24BC-4528-84E1-C3B88F2D9891}" type="doc">
      <dgm:prSet loTypeId="urn:microsoft.com/office/officeart/2005/8/layout/vList3#1" loCatId="list" qsTypeId="urn:microsoft.com/office/officeart/2005/8/quickstyle/simple3" qsCatId="simple" csTypeId="urn:microsoft.com/office/officeart/2005/8/colors/accent1_2#1" csCatId="accent1" phldr="1"/>
      <dgm:spPr/>
    </dgm:pt>
    <dgm:pt modelId="{F270962A-9014-4D2F-A2AC-90154839B21E}">
      <dgm:prSet phldrT="[Текст]" custT="1"/>
      <dgm:spPr/>
      <dgm:t>
        <a:bodyPr/>
        <a:lstStyle/>
        <a:p>
          <a:pPr algn="r"/>
          <a:r>
            <a:rPr lang="uk-UA" sz="2400" b="1" dirty="0" smtClean="0">
              <a:ln w="1905"/>
              <a:effectLst/>
              <a:latin typeface="Arial Black" pitchFamily="34" charset="0"/>
            </a:rPr>
            <a:t>Іменник – це частина мови, яка має значення дії предмета. </a:t>
          </a:r>
          <a:endParaRPr lang="ru-RU" sz="2400" b="1" dirty="0">
            <a:effectLst/>
            <a:latin typeface="Arial Black" pitchFamily="34" charset="0"/>
          </a:endParaRPr>
        </a:p>
      </dgm:t>
    </dgm:pt>
    <dgm:pt modelId="{A9BD59C5-C2F4-4138-B2DB-9EFEB5906881}" type="parTrans" cxnId="{E451711A-9CD1-4422-BF15-B43B4AA2E8E5}">
      <dgm:prSet/>
      <dgm:spPr/>
      <dgm:t>
        <a:bodyPr/>
        <a:lstStyle/>
        <a:p>
          <a:pPr algn="r"/>
          <a:endParaRPr lang="ru-RU" sz="2000">
            <a:solidFill>
              <a:schemeClr val="bg1"/>
            </a:solidFill>
          </a:endParaRPr>
        </a:p>
      </dgm:t>
    </dgm:pt>
    <dgm:pt modelId="{27E265E8-4F87-4A30-B0EE-E77C7CBB0470}" type="sibTrans" cxnId="{E451711A-9CD1-4422-BF15-B43B4AA2E8E5}">
      <dgm:prSet/>
      <dgm:spPr/>
      <dgm:t>
        <a:bodyPr/>
        <a:lstStyle/>
        <a:p>
          <a:pPr algn="r"/>
          <a:endParaRPr lang="ru-RU" sz="2000">
            <a:solidFill>
              <a:schemeClr val="bg1"/>
            </a:solidFill>
          </a:endParaRPr>
        </a:p>
      </dgm:t>
    </dgm:pt>
    <dgm:pt modelId="{14E06E0B-08D9-4B19-B330-C87FFC5DF6C4}" type="pres">
      <dgm:prSet presAssocID="{810AE47E-24BC-4528-84E1-C3B88F2D9891}" presName="linearFlow" presStyleCnt="0">
        <dgm:presLayoutVars>
          <dgm:dir val="rev"/>
          <dgm:resizeHandles val="exact"/>
        </dgm:presLayoutVars>
      </dgm:prSet>
      <dgm:spPr/>
    </dgm:pt>
    <dgm:pt modelId="{2F15D483-97B0-42A5-87B5-64773874CBD7}" type="pres">
      <dgm:prSet presAssocID="{F270962A-9014-4D2F-A2AC-90154839B21E}" presName="composite" presStyleCnt="0"/>
      <dgm:spPr/>
    </dgm:pt>
    <dgm:pt modelId="{884906B1-229D-49CD-A6DC-BF8FC508CE66}" type="pres">
      <dgm:prSet presAssocID="{F270962A-9014-4D2F-A2AC-90154839B21E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37D9941-83C2-45FD-AB35-71F84F15505F}" type="pres">
      <dgm:prSet presAssocID="{F270962A-9014-4D2F-A2AC-90154839B21E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51711A-9CD1-4422-BF15-B43B4AA2E8E5}" srcId="{810AE47E-24BC-4528-84E1-C3B88F2D9891}" destId="{F270962A-9014-4D2F-A2AC-90154839B21E}" srcOrd="0" destOrd="0" parTransId="{A9BD59C5-C2F4-4138-B2DB-9EFEB5906881}" sibTransId="{27E265E8-4F87-4A30-B0EE-E77C7CBB0470}"/>
    <dgm:cxn modelId="{F534BDD4-2BF1-4261-AE4C-4298C1EF19E7}" type="presOf" srcId="{F270962A-9014-4D2F-A2AC-90154839B21E}" destId="{937D9941-83C2-45FD-AB35-71F84F15505F}" srcOrd="0" destOrd="0" presId="urn:microsoft.com/office/officeart/2005/8/layout/vList3#1"/>
    <dgm:cxn modelId="{22FA9E39-73BF-4327-820B-C088E647B400}" type="presOf" srcId="{810AE47E-24BC-4528-84E1-C3B88F2D9891}" destId="{14E06E0B-08D9-4B19-B330-C87FFC5DF6C4}" srcOrd="0" destOrd="0" presId="urn:microsoft.com/office/officeart/2005/8/layout/vList3#1"/>
    <dgm:cxn modelId="{B3F721D7-62AC-42F8-A682-838E36F7CBF4}" type="presParOf" srcId="{14E06E0B-08D9-4B19-B330-C87FFC5DF6C4}" destId="{2F15D483-97B0-42A5-87B5-64773874CBD7}" srcOrd="0" destOrd="0" presId="urn:microsoft.com/office/officeart/2005/8/layout/vList3#1"/>
    <dgm:cxn modelId="{102BDAFA-951F-459A-BF44-AFB14DA44B52}" type="presParOf" srcId="{2F15D483-97B0-42A5-87B5-64773874CBD7}" destId="{884906B1-229D-49CD-A6DC-BF8FC508CE66}" srcOrd="0" destOrd="0" presId="urn:microsoft.com/office/officeart/2005/8/layout/vList3#1"/>
    <dgm:cxn modelId="{59B0C63D-2FF8-4F28-82C5-4A57FF3BBA71}" type="presParOf" srcId="{2F15D483-97B0-42A5-87B5-64773874CBD7}" destId="{937D9941-83C2-45FD-AB35-71F84F15505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6071FA-89F1-4986-A119-F3E91B865083}" type="doc">
      <dgm:prSet loTypeId="urn:microsoft.com/office/officeart/2005/8/layout/hList1" loCatId="list" qsTypeId="urn:microsoft.com/office/officeart/2005/8/quickstyle/simple3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E5161896-7C86-48E8-B7B9-8CD1196B3A5A}">
      <dgm:prSet phldrT="[Текст]" phldr="1"/>
      <dgm:spPr/>
      <dgm:t>
        <a:bodyPr/>
        <a:lstStyle/>
        <a:p>
          <a:endParaRPr lang="ru-RU"/>
        </a:p>
      </dgm:t>
    </dgm:pt>
    <dgm:pt modelId="{85647A69-5F63-43F2-89E6-00422BC4E9F4}" type="parTrans" cxnId="{CDC5F194-5630-48C1-83C3-5774B587699C}">
      <dgm:prSet/>
      <dgm:spPr/>
      <dgm:t>
        <a:bodyPr/>
        <a:lstStyle/>
        <a:p>
          <a:endParaRPr lang="ru-RU"/>
        </a:p>
      </dgm:t>
    </dgm:pt>
    <dgm:pt modelId="{CB32043A-883D-4C3C-8324-5C2C94B82213}" type="sibTrans" cxnId="{CDC5F194-5630-48C1-83C3-5774B587699C}">
      <dgm:prSet/>
      <dgm:spPr/>
      <dgm:t>
        <a:bodyPr/>
        <a:lstStyle/>
        <a:p>
          <a:endParaRPr lang="ru-RU"/>
        </a:p>
      </dgm:t>
    </dgm:pt>
    <dgm:pt modelId="{26392BB2-D38A-441E-BF12-C4084662F85E}">
      <dgm:prSet phldrT="[Текст]"/>
      <dgm:spPr/>
      <dgm:t>
        <a:bodyPr/>
        <a:lstStyle/>
        <a:p>
          <a:r>
            <a:rPr lang="uk-UA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РОДОВИЙ</a:t>
          </a:r>
          <a:endParaRPr lang="ru-RU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550ED49F-E09D-4344-8277-D01A8207362B}" type="parTrans" cxnId="{DA0E2806-A4C1-411F-B268-7D96A6B90A17}">
      <dgm:prSet/>
      <dgm:spPr/>
      <dgm:t>
        <a:bodyPr/>
        <a:lstStyle/>
        <a:p>
          <a:endParaRPr lang="ru-RU"/>
        </a:p>
      </dgm:t>
    </dgm:pt>
    <dgm:pt modelId="{DE2C9B72-3C46-483D-8A80-2E1058A04F01}" type="sibTrans" cxnId="{DA0E2806-A4C1-411F-B268-7D96A6B90A17}">
      <dgm:prSet/>
      <dgm:spPr/>
      <dgm:t>
        <a:bodyPr/>
        <a:lstStyle/>
        <a:p>
          <a:endParaRPr lang="ru-RU"/>
        </a:p>
      </dgm:t>
    </dgm:pt>
    <dgm:pt modelId="{324F5F6F-9EE6-4260-B14D-A11E3ADB5F0D}">
      <dgm:prSet/>
      <dgm:spPr/>
      <dgm:t>
        <a:bodyPr/>
        <a:lstStyle/>
        <a:p>
          <a:r>
            <a:rPr lang="uk-UA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ДАВАЛЬНИЙ</a:t>
          </a:r>
        </a:p>
      </dgm:t>
    </dgm:pt>
    <dgm:pt modelId="{DE36C206-1CFC-48DA-BB18-F7B2DE9621D2}" type="parTrans" cxnId="{BE2D1777-B02E-4CE0-974B-A0943A94D4FA}">
      <dgm:prSet/>
      <dgm:spPr/>
      <dgm:t>
        <a:bodyPr/>
        <a:lstStyle/>
        <a:p>
          <a:endParaRPr lang="ru-RU"/>
        </a:p>
      </dgm:t>
    </dgm:pt>
    <dgm:pt modelId="{5512F748-C1B7-45E5-A889-7789372CF453}" type="sibTrans" cxnId="{BE2D1777-B02E-4CE0-974B-A0943A94D4FA}">
      <dgm:prSet/>
      <dgm:spPr/>
      <dgm:t>
        <a:bodyPr/>
        <a:lstStyle/>
        <a:p>
          <a:endParaRPr lang="ru-RU"/>
        </a:p>
      </dgm:t>
    </dgm:pt>
    <dgm:pt modelId="{E5EB1774-381B-4C8F-BB8D-33F390F9BF5F}">
      <dgm:prSet/>
      <dgm:spPr/>
      <dgm:t>
        <a:bodyPr/>
        <a:lstStyle/>
        <a:p>
          <a:r>
            <a:rPr lang="uk-UA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ЗНАХІДНИЙ</a:t>
          </a:r>
        </a:p>
      </dgm:t>
    </dgm:pt>
    <dgm:pt modelId="{47AB87D7-A477-43B3-9F6E-8BED4B72F1B6}" type="parTrans" cxnId="{FA0B3D94-FAF8-4E4E-A086-DDCA74776AC0}">
      <dgm:prSet/>
      <dgm:spPr/>
      <dgm:t>
        <a:bodyPr/>
        <a:lstStyle/>
        <a:p>
          <a:endParaRPr lang="ru-RU"/>
        </a:p>
      </dgm:t>
    </dgm:pt>
    <dgm:pt modelId="{E773AC3B-F298-4159-8D29-B745EBCA32FA}" type="sibTrans" cxnId="{FA0B3D94-FAF8-4E4E-A086-DDCA74776AC0}">
      <dgm:prSet/>
      <dgm:spPr/>
      <dgm:t>
        <a:bodyPr/>
        <a:lstStyle/>
        <a:p>
          <a:endParaRPr lang="ru-RU"/>
        </a:p>
      </dgm:t>
    </dgm:pt>
    <dgm:pt modelId="{14B753C0-C588-43E1-B9E7-42FCBEE8658B}">
      <dgm:prSet/>
      <dgm:spPr/>
      <dgm:t>
        <a:bodyPr/>
        <a:lstStyle/>
        <a:p>
          <a:r>
            <a:rPr lang="uk-UA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ОРУДНИЙ</a:t>
          </a:r>
        </a:p>
      </dgm:t>
    </dgm:pt>
    <dgm:pt modelId="{B447C06F-8E11-460E-B4C6-0B61F1933C9A}" type="parTrans" cxnId="{864732C7-3EA9-4B33-84ED-1C104FD2B7F0}">
      <dgm:prSet/>
      <dgm:spPr/>
      <dgm:t>
        <a:bodyPr/>
        <a:lstStyle/>
        <a:p>
          <a:endParaRPr lang="ru-RU"/>
        </a:p>
      </dgm:t>
    </dgm:pt>
    <dgm:pt modelId="{D8BA5706-4BAF-411E-889C-8B3760B062FF}" type="sibTrans" cxnId="{864732C7-3EA9-4B33-84ED-1C104FD2B7F0}">
      <dgm:prSet/>
      <dgm:spPr/>
      <dgm:t>
        <a:bodyPr/>
        <a:lstStyle/>
        <a:p>
          <a:endParaRPr lang="ru-RU"/>
        </a:p>
      </dgm:t>
    </dgm:pt>
    <dgm:pt modelId="{F9792EA4-43A3-43DB-A81F-D79928E445C6}">
      <dgm:prSet/>
      <dgm:spPr/>
      <dgm:t>
        <a:bodyPr/>
        <a:lstStyle/>
        <a:p>
          <a:r>
            <a:rPr lang="uk-UA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МІСЦЕВИЙ – ЗАВЖДИ З ПРИЙМЕННИКОМ</a:t>
          </a:r>
        </a:p>
      </dgm:t>
    </dgm:pt>
    <dgm:pt modelId="{77B6F6C8-C1F2-4D41-B9AB-9820F0E7D064}" type="parTrans" cxnId="{EF2719A0-00F8-4B54-B7B3-EF36686FA2CB}">
      <dgm:prSet/>
      <dgm:spPr/>
      <dgm:t>
        <a:bodyPr/>
        <a:lstStyle/>
        <a:p>
          <a:endParaRPr lang="ru-RU"/>
        </a:p>
      </dgm:t>
    </dgm:pt>
    <dgm:pt modelId="{C4C32EB0-DB29-4B53-943C-09B27A951434}" type="sibTrans" cxnId="{EF2719A0-00F8-4B54-B7B3-EF36686FA2CB}">
      <dgm:prSet/>
      <dgm:spPr/>
      <dgm:t>
        <a:bodyPr/>
        <a:lstStyle/>
        <a:p>
          <a:endParaRPr lang="ru-RU"/>
        </a:p>
      </dgm:t>
    </dgm:pt>
    <dgm:pt modelId="{C7CCD6BC-029F-44B6-BBA1-53263C1EC19B}">
      <dgm:prSet/>
      <dgm:spPr/>
      <dgm:t>
        <a:bodyPr/>
        <a:lstStyle/>
        <a:p>
          <a:r>
            <a:rPr lang="uk-UA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КЛИЧНИЙ – БЕЗ ПРИЙМЕННИКА</a:t>
          </a:r>
          <a:endParaRPr lang="ru-RU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E35E6D5C-410C-45AD-9853-9142EDAEFE76}" type="parTrans" cxnId="{73529548-C097-438A-89C1-04E6B976FD65}">
      <dgm:prSet/>
      <dgm:spPr/>
      <dgm:t>
        <a:bodyPr/>
        <a:lstStyle/>
        <a:p>
          <a:endParaRPr lang="ru-RU"/>
        </a:p>
      </dgm:t>
    </dgm:pt>
    <dgm:pt modelId="{916F4F1B-FC66-4CB2-BEBC-15258876A522}" type="sibTrans" cxnId="{73529548-C097-438A-89C1-04E6B976FD65}">
      <dgm:prSet/>
      <dgm:spPr/>
      <dgm:t>
        <a:bodyPr/>
        <a:lstStyle/>
        <a:p>
          <a:endParaRPr lang="ru-RU"/>
        </a:p>
      </dgm:t>
    </dgm:pt>
    <dgm:pt modelId="{87632507-633A-45D2-9D18-46372D8BB709}" type="pres">
      <dgm:prSet presAssocID="{866071FA-89F1-4986-A119-F3E91B8650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48C917-BFD1-4307-8019-B7521E65E11C}" type="pres">
      <dgm:prSet presAssocID="{E5161896-7C86-48E8-B7B9-8CD1196B3A5A}" presName="composite" presStyleCnt="0"/>
      <dgm:spPr/>
    </dgm:pt>
    <dgm:pt modelId="{C6625D61-6A39-40C3-8AF9-3843424175B0}" type="pres">
      <dgm:prSet presAssocID="{E5161896-7C86-48E8-B7B9-8CD1196B3A5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65A7C5-26BA-4910-AF2C-3FAF73646892}" type="pres">
      <dgm:prSet presAssocID="{E5161896-7C86-48E8-B7B9-8CD1196B3A5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2719A0-00F8-4B54-B7B3-EF36686FA2CB}" srcId="{E5161896-7C86-48E8-B7B9-8CD1196B3A5A}" destId="{F9792EA4-43A3-43DB-A81F-D79928E445C6}" srcOrd="4" destOrd="0" parTransId="{77B6F6C8-C1F2-4D41-B9AB-9820F0E7D064}" sibTransId="{C4C32EB0-DB29-4B53-943C-09B27A951434}"/>
    <dgm:cxn modelId="{7FDFFAE8-F72E-424E-A72D-DDA1EF54C569}" type="presOf" srcId="{C7CCD6BC-029F-44B6-BBA1-53263C1EC19B}" destId="{F965A7C5-26BA-4910-AF2C-3FAF73646892}" srcOrd="0" destOrd="5" presId="urn:microsoft.com/office/officeart/2005/8/layout/hList1"/>
    <dgm:cxn modelId="{FA0B3D94-FAF8-4E4E-A086-DDCA74776AC0}" srcId="{E5161896-7C86-48E8-B7B9-8CD1196B3A5A}" destId="{E5EB1774-381B-4C8F-BB8D-33F390F9BF5F}" srcOrd="2" destOrd="0" parTransId="{47AB87D7-A477-43B3-9F6E-8BED4B72F1B6}" sibTransId="{E773AC3B-F298-4159-8D29-B745EBCA32FA}"/>
    <dgm:cxn modelId="{23B9EFDB-B2E1-47C5-9A4A-F79B0BB4C380}" type="presOf" srcId="{14B753C0-C588-43E1-B9E7-42FCBEE8658B}" destId="{F965A7C5-26BA-4910-AF2C-3FAF73646892}" srcOrd="0" destOrd="3" presId="urn:microsoft.com/office/officeart/2005/8/layout/hList1"/>
    <dgm:cxn modelId="{864732C7-3EA9-4B33-84ED-1C104FD2B7F0}" srcId="{E5161896-7C86-48E8-B7B9-8CD1196B3A5A}" destId="{14B753C0-C588-43E1-B9E7-42FCBEE8658B}" srcOrd="3" destOrd="0" parTransId="{B447C06F-8E11-460E-B4C6-0B61F1933C9A}" sibTransId="{D8BA5706-4BAF-411E-889C-8B3760B062FF}"/>
    <dgm:cxn modelId="{7F8B1C8E-7870-4C92-8392-0826655E6870}" type="presOf" srcId="{324F5F6F-9EE6-4260-B14D-A11E3ADB5F0D}" destId="{F965A7C5-26BA-4910-AF2C-3FAF73646892}" srcOrd="0" destOrd="1" presId="urn:microsoft.com/office/officeart/2005/8/layout/hList1"/>
    <dgm:cxn modelId="{ED648387-A107-48F0-AC38-A502FD9F69E8}" type="presOf" srcId="{E5EB1774-381B-4C8F-BB8D-33F390F9BF5F}" destId="{F965A7C5-26BA-4910-AF2C-3FAF73646892}" srcOrd="0" destOrd="2" presId="urn:microsoft.com/office/officeart/2005/8/layout/hList1"/>
    <dgm:cxn modelId="{26069DB6-2E2B-4350-B0E9-28D953EAB613}" type="presOf" srcId="{E5161896-7C86-48E8-B7B9-8CD1196B3A5A}" destId="{C6625D61-6A39-40C3-8AF9-3843424175B0}" srcOrd="0" destOrd="0" presId="urn:microsoft.com/office/officeart/2005/8/layout/hList1"/>
    <dgm:cxn modelId="{ACB74E14-474E-4D29-BA28-47A50F4B1620}" type="presOf" srcId="{866071FA-89F1-4986-A119-F3E91B865083}" destId="{87632507-633A-45D2-9D18-46372D8BB709}" srcOrd="0" destOrd="0" presId="urn:microsoft.com/office/officeart/2005/8/layout/hList1"/>
    <dgm:cxn modelId="{52F4090F-6186-47CA-86F7-58A608C07903}" type="presOf" srcId="{F9792EA4-43A3-43DB-A81F-D79928E445C6}" destId="{F965A7C5-26BA-4910-AF2C-3FAF73646892}" srcOrd="0" destOrd="4" presId="urn:microsoft.com/office/officeart/2005/8/layout/hList1"/>
    <dgm:cxn modelId="{CDC5F194-5630-48C1-83C3-5774B587699C}" srcId="{866071FA-89F1-4986-A119-F3E91B865083}" destId="{E5161896-7C86-48E8-B7B9-8CD1196B3A5A}" srcOrd="0" destOrd="0" parTransId="{85647A69-5F63-43F2-89E6-00422BC4E9F4}" sibTransId="{CB32043A-883D-4C3C-8324-5C2C94B82213}"/>
    <dgm:cxn modelId="{73529548-C097-438A-89C1-04E6B976FD65}" srcId="{E5161896-7C86-48E8-B7B9-8CD1196B3A5A}" destId="{C7CCD6BC-029F-44B6-BBA1-53263C1EC19B}" srcOrd="5" destOrd="0" parTransId="{E35E6D5C-410C-45AD-9853-9142EDAEFE76}" sibTransId="{916F4F1B-FC66-4CB2-BEBC-15258876A522}"/>
    <dgm:cxn modelId="{BE2D1777-B02E-4CE0-974B-A0943A94D4FA}" srcId="{E5161896-7C86-48E8-B7B9-8CD1196B3A5A}" destId="{324F5F6F-9EE6-4260-B14D-A11E3ADB5F0D}" srcOrd="1" destOrd="0" parTransId="{DE36C206-1CFC-48DA-BB18-F7B2DE9621D2}" sibTransId="{5512F748-C1B7-45E5-A889-7789372CF453}"/>
    <dgm:cxn modelId="{DA0E2806-A4C1-411F-B268-7D96A6B90A17}" srcId="{E5161896-7C86-48E8-B7B9-8CD1196B3A5A}" destId="{26392BB2-D38A-441E-BF12-C4084662F85E}" srcOrd="0" destOrd="0" parTransId="{550ED49F-E09D-4344-8277-D01A8207362B}" sibTransId="{DE2C9B72-3C46-483D-8A80-2E1058A04F01}"/>
    <dgm:cxn modelId="{9303D12C-9122-4CED-8201-B4EFA6194824}" type="presOf" srcId="{26392BB2-D38A-441E-BF12-C4084662F85E}" destId="{F965A7C5-26BA-4910-AF2C-3FAF73646892}" srcOrd="0" destOrd="0" presId="urn:microsoft.com/office/officeart/2005/8/layout/hList1"/>
    <dgm:cxn modelId="{D4A4F9DD-DA15-4E2E-A2E3-DE6F42717310}" type="presParOf" srcId="{87632507-633A-45D2-9D18-46372D8BB709}" destId="{F348C917-BFD1-4307-8019-B7521E65E11C}" srcOrd="0" destOrd="0" presId="urn:microsoft.com/office/officeart/2005/8/layout/hList1"/>
    <dgm:cxn modelId="{EDAD3E23-46DB-4609-B203-076F899CCF2D}" type="presParOf" srcId="{F348C917-BFD1-4307-8019-B7521E65E11C}" destId="{C6625D61-6A39-40C3-8AF9-3843424175B0}" srcOrd="0" destOrd="0" presId="urn:microsoft.com/office/officeart/2005/8/layout/hList1"/>
    <dgm:cxn modelId="{2C971C29-DD94-4BA8-ACB8-D4C1B0DE23D0}" type="presParOf" srcId="{F348C917-BFD1-4307-8019-B7521E65E11C}" destId="{F965A7C5-26BA-4910-AF2C-3FAF7364689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7FF6EDA-3BA4-46F9-936D-38C2819ECCB6}" type="doc">
      <dgm:prSet loTypeId="urn:microsoft.com/office/officeart/2005/8/layout/hList1" loCatId="list" qsTypeId="urn:microsoft.com/office/officeart/2005/8/quickstyle/simple3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18A3A804-1DDE-44FC-A72E-13E956E34551}">
      <dgm:prSet phldrT="[Текст]" phldr="1"/>
      <dgm:spPr/>
      <dgm:t>
        <a:bodyPr/>
        <a:lstStyle/>
        <a:p>
          <a:endParaRPr lang="ru-RU"/>
        </a:p>
      </dgm:t>
    </dgm:pt>
    <dgm:pt modelId="{2C0414BD-F0FF-40AB-A344-2F2866B03FF4}" type="parTrans" cxnId="{B15D6C16-88D2-4A42-BA67-380948EA8F51}">
      <dgm:prSet/>
      <dgm:spPr/>
      <dgm:t>
        <a:bodyPr/>
        <a:lstStyle/>
        <a:p>
          <a:endParaRPr lang="ru-RU"/>
        </a:p>
      </dgm:t>
    </dgm:pt>
    <dgm:pt modelId="{86A9739E-140D-4AA3-81FE-2D9E4B8AE337}" type="sibTrans" cxnId="{B15D6C16-88D2-4A42-BA67-380948EA8F51}">
      <dgm:prSet/>
      <dgm:spPr/>
      <dgm:t>
        <a:bodyPr/>
        <a:lstStyle/>
        <a:p>
          <a:endParaRPr lang="ru-RU"/>
        </a:p>
      </dgm:t>
    </dgm:pt>
    <dgm:pt modelId="{4FE25323-4303-47F9-B859-89678D1687B0}">
      <dgm:prSet phldrT="[Текст]"/>
      <dgm:spPr/>
      <dgm:t>
        <a:bodyPr/>
        <a:lstStyle/>
        <a:p>
          <a:r>
            <a:rPr lang="uk-UA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НАЗИВНИЙ - БЕЗ  ПРИЙМЕННИКА</a:t>
          </a:r>
          <a:endParaRPr lang="ru-RU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1B9E9D31-0E00-4982-B14B-8E5DF0F41263}" type="parTrans" cxnId="{1F9CD4BB-387A-49EB-BFE0-D945EE23A546}">
      <dgm:prSet/>
      <dgm:spPr/>
      <dgm:t>
        <a:bodyPr/>
        <a:lstStyle/>
        <a:p>
          <a:endParaRPr lang="ru-RU"/>
        </a:p>
      </dgm:t>
    </dgm:pt>
    <dgm:pt modelId="{99BD0564-F782-4288-A4DD-33C9515570F6}" type="sibTrans" cxnId="{1F9CD4BB-387A-49EB-BFE0-D945EE23A546}">
      <dgm:prSet/>
      <dgm:spPr/>
      <dgm:t>
        <a:bodyPr/>
        <a:lstStyle/>
        <a:p>
          <a:endParaRPr lang="ru-RU"/>
        </a:p>
      </dgm:t>
    </dgm:pt>
    <dgm:pt modelId="{3CA8BA69-EBF7-4F15-BC65-EAFFEB37FCA4}" type="pres">
      <dgm:prSet presAssocID="{97FF6EDA-3BA4-46F9-936D-38C2819ECCB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DF4855-98A7-4914-9173-6ECBAB57632B}" type="pres">
      <dgm:prSet presAssocID="{18A3A804-1DDE-44FC-A72E-13E956E34551}" presName="composite" presStyleCnt="0"/>
      <dgm:spPr/>
    </dgm:pt>
    <dgm:pt modelId="{869AA3ED-D72F-4954-AF27-DE679638F949}" type="pres">
      <dgm:prSet presAssocID="{18A3A804-1DDE-44FC-A72E-13E956E3455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B117E-4D34-47D9-81D9-110538238F93}" type="pres">
      <dgm:prSet presAssocID="{18A3A804-1DDE-44FC-A72E-13E956E3455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5D6C16-88D2-4A42-BA67-380948EA8F51}" srcId="{97FF6EDA-3BA4-46F9-936D-38C2819ECCB6}" destId="{18A3A804-1DDE-44FC-A72E-13E956E34551}" srcOrd="0" destOrd="0" parTransId="{2C0414BD-F0FF-40AB-A344-2F2866B03FF4}" sibTransId="{86A9739E-140D-4AA3-81FE-2D9E4B8AE337}"/>
    <dgm:cxn modelId="{1F9CD4BB-387A-49EB-BFE0-D945EE23A546}" srcId="{18A3A804-1DDE-44FC-A72E-13E956E34551}" destId="{4FE25323-4303-47F9-B859-89678D1687B0}" srcOrd="0" destOrd="0" parTransId="{1B9E9D31-0E00-4982-B14B-8E5DF0F41263}" sibTransId="{99BD0564-F782-4288-A4DD-33C9515570F6}"/>
    <dgm:cxn modelId="{6B67DF55-E0A1-4EE2-8309-996EB1EAA767}" type="presOf" srcId="{18A3A804-1DDE-44FC-A72E-13E956E34551}" destId="{869AA3ED-D72F-4954-AF27-DE679638F949}" srcOrd="0" destOrd="0" presId="urn:microsoft.com/office/officeart/2005/8/layout/hList1"/>
    <dgm:cxn modelId="{8F7DBB52-26AA-4775-A993-117681CF7A5C}" type="presOf" srcId="{97FF6EDA-3BA4-46F9-936D-38C2819ECCB6}" destId="{3CA8BA69-EBF7-4F15-BC65-EAFFEB37FCA4}" srcOrd="0" destOrd="0" presId="urn:microsoft.com/office/officeart/2005/8/layout/hList1"/>
    <dgm:cxn modelId="{E3DE7632-AF56-4E9C-94F2-EB669DEB61EA}" type="presOf" srcId="{4FE25323-4303-47F9-B859-89678D1687B0}" destId="{113B117E-4D34-47D9-81D9-110538238F93}" srcOrd="0" destOrd="0" presId="urn:microsoft.com/office/officeart/2005/8/layout/hList1"/>
    <dgm:cxn modelId="{76B58843-D21C-447E-B165-A47D85DE0395}" type="presParOf" srcId="{3CA8BA69-EBF7-4F15-BC65-EAFFEB37FCA4}" destId="{1ADF4855-98A7-4914-9173-6ECBAB57632B}" srcOrd="0" destOrd="0" presId="urn:microsoft.com/office/officeart/2005/8/layout/hList1"/>
    <dgm:cxn modelId="{10AB37ED-0F44-41D2-93F8-CE26CFCD7EE8}" type="presParOf" srcId="{1ADF4855-98A7-4914-9173-6ECBAB57632B}" destId="{869AA3ED-D72F-4954-AF27-DE679638F949}" srcOrd="0" destOrd="0" presId="urn:microsoft.com/office/officeart/2005/8/layout/hList1"/>
    <dgm:cxn modelId="{FD9260A9-DD8E-457B-8EEA-3275D9A6896B}" type="presParOf" srcId="{1ADF4855-98A7-4914-9173-6ECBAB57632B}" destId="{113B117E-4D34-47D9-81D9-110538238F9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218BA39-5A02-4FDE-BD1C-C0D41EF11833}" type="doc">
      <dgm:prSet loTypeId="urn:microsoft.com/office/officeart/2005/8/layout/hProcess9" loCatId="process" qsTypeId="urn:microsoft.com/office/officeart/2005/8/quickstyle/simple3" qsCatId="simple" csTypeId="urn:microsoft.com/office/officeart/2005/8/colors/accent1_2#12" csCatId="accent1" phldr="1"/>
      <dgm:spPr/>
    </dgm:pt>
    <dgm:pt modelId="{7C560B3F-7388-4617-9CF4-B6DF6F893EF7}">
      <dgm:prSet phldrT="[Текст]"/>
      <dgm:spPr/>
      <dgm:t>
        <a:bodyPr/>
        <a:lstStyle/>
        <a:p>
          <a:r>
            <a:rPr lang="uk-UA" b="1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«КОРИСНИЙ»</a:t>
          </a:r>
          <a:endParaRPr lang="ru-RU" b="1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AC7D20FC-D77C-41FB-B48B-657DC0443A0C}" type="parTrans" cxnId="{F6A74C7B-10E4-41F3-AB72-492FFFB3789F}">
      <dgm:prSet/>
      <dgm:spPr/>
      <dgm:t>
        <a:bodyPr/>
        <a:lstStyle/>
        <a:p>
          <a:endParaRPr lang="ru-RU"/>
        </a:p>
      </dgm:t>
    </dgm:pt>
    <dgm:pt modelId="{285A7668-2283-4E63-B42E-656083B7408C}" type="sibTrans" cxnId="{F6A74C7B-10E4-41F3-AB72-492FFFB3789F}">
      <dgm:prSet/>
      <dgm:spPr/>
      <dgm:t>
        <a:bodyPr/>
        <a:lstStyle/>
        <a:p>
          <a:endParaRPr lang="ru-RU"/>
        </a:p>
      </dgm:t>
    </dgm:pt>
    <dgm:pt modelId="{FC06B110-B4A2-462C-AF96-8B1370613A48}">
      <dgm:prSet phldrT="[Текст]"/>
      <dgm:spPr/>
      <dgm:t>
        <a:bodyPr/>
        <a:lstStyle/>
        <a:p>
          <a:r>
            <a:rPr lang="uk-UA" b="1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?  ЛЕКСИЧНЕ ЗНАЧЕННЯ  ?   </a:t>
          </a:r>
          <a:endParaRPr lang="ru-RU" b="1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046D0D7E-D361-42CD-A0B8-6780802B03F0}" type="parTrans" cxnId="{E517868C-1994-4567-A12E-D9D1FED36846}">
      <dgm:prSet/>
      <dgm:spPr/>
      <dgm:t>
        <a:bodyPr/>
        <a:lstStyle/>
        <a:p>
          <a:endParaRPr lang="ru-RU"/>
        </a:p>
      </dgm:t>
    </dgm:pt>
    <dgm:pt modelId="{8AD04378-EEE4-4A0C-8EB9-D77E263AE5FB}" type="sibTrans" cxnId="{E517868C-1994-4567-A12E-D9D1FED36846}">
      <dgm:prSet/>
      <dgm:spPr/>
      <dgm:t>
        <a:bodyPr/>
        <a:lstStyle/>
        <a:p>
          <a:endParaRPr lang="ru-RU"/>
        </a:p>
      </dgm:t>
    </dgm:pt>
    <dgm:pt modelId="{C79149FD-7BE8-414C-B327-445D8AB725D4}">
      <dgm:prSet phldrT="[Текст]"/>
      <dgm:spPr/>
      <dgm:t>
        <a:bodyPr/>
        <a:lstStyle/>
        <a:p>
          <a:r>
            <a:rPr lang="uk-UA" b="1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«КОРИСЛИВИЙ»</a:t>
          </a:r>
          <a:endParaRPr lang="ru-RU" dirty="0"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atin typeface="Arial Black" pitchFamily="34" charset="0"/>
          </a:endParaRPr>
        </a:p>
      </dgm:t>
    </dgm:pt>
    <dgm:pt modelId="{4D36F9FC-7A58-4489-A9EA-68AC1AB637F4}" type="parTrans" cxnId="{52AF1F56-68DC-494C-8C52-FC40071D935A}">
      <dgm:prSet/>
      <dgm:spPr/>
      <dgm:t>
        <a:bodyPr/>
        <a:lstStyle/>
        <a:p>
          <a:endParaRPr lang="ru-RU"/>
        </a:p>
      </dgm:t>
    </dgm:pt>
    <dgm:pt modelId="{862D4EFB-6804-4B70-A8FC-0C1E1AFED50F}" type="sibTrans" cxnId="{52AF1F56-68DC-494C-8C52-FC40071D935A}">
      <dgm:prSet/>
      <dgm:spPr/>
      <dgm:t>
        <a:bodyPr/>
        <a:lstStyle/>
        <a:p>
          <a:endParaRPr lang="ru-RU"/>
        </a:p>
      </dgm:t>
    </dgm:pt>
    <dgm:pt modelId="{CBEF7833-26C7-49F1-B49C-ABAE2C5F14E4}" type="pres">
      <dgm:prSet presAssocID="{4218BA39-5A02-4FDE-BD1C-C0D41EF11833}" presName="CompostProcess" presStyleCnt="0">
        <dgm:presLayoutVars>
          <dgm:dir/>
          <dgm:resizeHandles val="exact"/>
        </dgm:presLayoutVars>
      </dgm:prSet>
      <dgm:spPr/>
    </dgm:pt>
    <dgm:pt modelId="{10F13422-361D-4135-B417-FF6B0EE61456}" type="pres">
      <dgm:prSet presAssocID="{4218BA39-5A02-4FDE-BD1C-C0D41EF11833}" presName="arrow" presStyleLbl="bgShp" presStyleIdx="0" presStyleCnt="1" custScaleX="117647"/>
      <dgm:spPr/>
    </dgm:pt>
    <dgm:pt modelId="{FC38F4F6-0626-458D-A9A3-A469D94EE530}" type="pres">
      <dgm:prSet presAssocID="{4218BA39-5A02-4FDE-BD1C-C0D41EF11833}" presName="linearProcess" presStyleCnt="0"/>
      <dgm:spPr/>
    </dgm:pt>
    <dgm:pt modelId="{F8EE8349-2C27-4AC8-8394-1CCBC05E2415}" type="pres">
      <dgm:prSet presAssocID="{7C560B3F-7388-4617-9CF4-B6DF6F893EF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991ED-C949-41D3-A274-2741816FBE0B}" type="pres">
      <dgm:prSet presAssocID="{285A7668-2283-4E63-B42E-656083B7408C}" presName="sibTrans" presStyleCnt="0"/>
      <dgm:spPr/>
    </dgm:pt>
    <dgm:pt modelId="{1A8C6B1A-6781-49F7-A2F7-8EC140D4B2E4}" type="pres">
      <dgm:prSet presAssocID="{FC06B110-B4A2-462C-AF96-8B1370613A4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B02DA-B47C-46E9-83F3-3EE1F3BEBE45}" type="pres">
      <dgm:prSet presAssocID="{8AD04378-EEE4-4A0C-8EB9-D77E263AE5FB}" presName="sibTrans" presStyleCnt="0"/>
      <dgm:spPr/>
    </dgm:pt>
    <dgm:pt modelId="{6767CC1A-873B-4834-98D7-4D1A8325453E}" type="pres">
      <dgm:prSet presAssocID="{C79149FD-7BE8-414C-B327-445D8AB725D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0FE386-44F6-451A-B4E4-5958759B12A3}" type="presOf" srcId="{7C560B3F-7388-4617-9CF4-B6DF6F893EF7}" destId="{F8EE8349-2C27-4AC8-8394-1CCBC05E2415}" srcOrd="0" destOrd="0" presId="urn:microsoft.com/office/officeart/2005/8/layout/hProcess9"/>
    <dgm:cxn modelId="{E517868C-1994-4567-A12E-D9D1FED36846}" srcId="{4218BA39-5A02-4FDE-BD1C-C0D41EF11833}" destId="{FC06B110-B4A2-462C-AF96-8B1370613A48}" srcOrd="1" destOrd="0" parTransId="{046D0D7E-D361-42CD-A0B8-6780802B03F0}" sibTransId="{8AD04378-EEE4-4A0C-8EB9-D77E263AE5FB}"/>
    <dgm:cxn modelId="{F6A74C7B-10E4-41F3-AB72-492FFFB3789F}" srcId="{4218BA39-5A02-4FDE-BD1C-C0D41EF11833}" destId="{7C560B3F-7388-4617-9CF4-B6DF6F893EF7}" srcOrd="0" destOrd="0" parTransId="{AC7D20FC-D77C-41FB-B48B-657DC0443A0C}" sibTransId="{285A7668-2283-4E63-B42E-656083B7408C}"/>
    <dgm:cxn modelId="{4582DF52-7812-49FB-BEC7-A519EAB1B609}" type="presOf" srcId="{FC06B110-B4A2-462C-AF96-8B1370613A48}" destId="{1A8C6B1A-6781-49F7-A2F7-8EC140D4B2E4}" srcOrd="0" destOrd="0" presId="urn:microsoft.com/office/officeart/2005/8/layout/hProcess9"/>
    <dgm:cxn modelId="{52AF1F56-68DC-494C-8C52-FC40071D935A}" srcId="{4218BA39-5A02-4FDE-BD1C-C0D41EF11833}" destId="{C79149FD-7BE8-414C-B327-445D8AB725D4}" srcOrd="2" destOrd="0" parTransId="{4D36F9FC-7A58-4489-A9EA-68AC1AB637F4}" sibTransId="{862D4EFB-6804-4B70-A8FC-0C1E1AFED50F}"/>
    <dgm:cxn modelId="{6E52FD66-62DE-497E-9F5D-1ED90514500F}" type="presOf" srcId="{4218BA39-5A02-4FDE-BD1C-C0D41EF11833}" destId="{CBEF7833-26C7-49F1-B49C-ABAE2C5F14E4}" srcOrd="0" destOrd="0" presId="urn:microsoft.com/office/officeart/2005/8/layout/hProcess9"/>
    <dgm:cxn modelId="{4E0E46F7-42A1-4070-A725-BB5A2668B631}" type="presOf" srcId="{C79149FD-7BE8-414C-B327-445D8AB725D4}" destId="{6767CC1A-873B-4834-98D7-4D1A8325453E}" srcOrd="0" destOrd="0" presId="urn:microsoft.com/office/officeart/2005/8/layout/hProcess9"/>
    <dgm:cxn modelId="{8FBC7B3B-B169-43ED-9007-7E02379020BF}" type="presParOf" srcId="{CBEF7833-26C7-49F1-B49C-ABAE2C5F14E4}" destId="{10F13422-361D-4135-B417-FF6B0EE61456}" srcOrd="0" destOrd="0" presId="urn:microsoft.com/office/officeart/2005/8/layout/hProcess9"/>
    <dgm:cxn modelId="{B2041AE9-DD95-4A1E-B1C3-CD8F8ADE306F}" type="presParOf" srcId="{CBEF7833-26C7-49F1-B49C-ABAE2C5F14E4}" destId="{FC38F4F6-0626-458D-A9A3-A469D94EE530}" srcOrd="1" destOrd="0" presId="urn:microsoft.com/office/officeart/2005/8/layout/hProcess9"/>
    <dgm:cxn modelId="{FD9A9285-AFFD-42AB-9102-908AD3CD8421}" type="presParOf" srcId="{FC38F4F6-0626-458D-A9A3-A469D94EE530}" destId="{F8EE8349-2C27-4AC8-8394-1CCBC05E2415}" srcOrd="0" destOrd="0" presId="urn:microsoft.com/office/officeart/2005/8/layout/hProcess9"/>
    <dgm:cxn modelId="{15948F4C-420E-47EC-934D-A67AA974C8B7}" type="presParOf" srcId="{FC38F4F6-0626-458D-A9A3-A469D94EE530}" destId="{829991ED-C949-41D3-A274-2741816FBE0B}" srcOrd="1" destOrd="0" presId="urn:microsoft.com/office/officeart/2005/8/layout/hProcess9"/>
    <dgm:cxn modelId="{992DDD60-9C5B-412F-93E4-DC83B2CC0D50}" type="presParOf" srcId="{FC38F4F6-0626-458D-A9A3-A469D94EE530}" destId="{1A8C6B1A-6781-49F7-A2F7-8EC140D4B2E4}" srcOrd="2" destOrd="0" presId="urn:microsoft.com/office/officeart/2005/8/layout/hProcess9"/>
    <dgm:cxn modelId="{7FDDABCA-6D1E-4C22-891A-00FC290E3844}" type="presParOf" srcId="{FC38F4F6-0626-458D-A9A3-A469D94EE530}" destId="{36CB02DA-B47C-46E9-83F3-3EE1F3BEBE45}" srcOrd="3" destOrd="0" presId="urn:microsoft.com/office/officeart/2005/8/layout/hProcess9"/>
    <dgm:cxn modelId="{D73B2879-7902-4ECF-B77A-C98E32C1F9A9}" type="presParOf" srcId="{FC38F4F6-0626-458D-A9A3-A469D94EE530}" destId="{6767CC1A-873B-4834-98D7-4D1A8325453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431D212-0D24-4B3B-8647-117D08307969}" type="doc">
      <dgm:prSet loTypeId="urn:microsoft.com/office/officeart/2005/8/layout/vList6" loCatId="list" qsTypeId="urn:microsoft.com/office/officeart/2005/8/quickstyle/simple3" qsCatId="simple" csTypeId="urn:microsoft.com/office/officeart/2005/8/colors/accent1_2#13" csCatId="accent1" phldr="1"/>
      <dgm:spPr/>
      <dgm:t>
        <a:bodyPr/>
        <a:lstStyle/>
        <a:p>
          <a:endParaRPr lang="ru-RU"/>
        </a:p>
      </dgm:t>
    </dgm:pt>
    <dgm:pt modelId="{ED645347-5022-4284-9B80-F0A838740EAC}">
      <dgm:prSet phldrT="[Текст]"/>
      <dgm:spPr/>
      <dgm:t>
        <a:bodyPr/>
        <a:lstStyle/>
        <a:p>
          <a:r>
            <a:rPr lang="uk-UA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КОРИСНИЙ </a:t>
          </a:r>
          <a:endParaRPr lang="ru-RU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1EEB69E4-3C49-4655-B1BC-FAA7FEADE607}" type="parTrans" cxnId="{F046E32D-1C76-4AEA-86FD-8E52E8AACC94}">
      <dgm:prSet/>
      <dgm:spPr/>
      <dgm:t>
        <a:bodyPr/>
        <a:lstStyle/>
        <a:p>
          <a:endParaRPr lang="ru-RU"/>
        </a:p>
      </dgm:t>
    </dgm:pt>
    <dgm:pt modelId="{F9D89B4F-81A4-4180-AABC-0CFAFEB80D11}" type="sibTrans" cxnId="{F046E32D-1C76-4AEA-86FD-8E52E8AACC94}">
      <dgm:prSet/>
      <dgm:spPr/>
      <dgm:t>
        <a:bodyPr/>
        <a:lstStyle/>
        <a:p>
          <a:endParaRPr lang="ru-RU"/>
        </a:p>
      </dgm:t>
    </dgm:pt>
    <dgm:pt modelId="{09641B19-5AB0-4B8E-967F-371854BC14CC}">
      <dgm:prSet phldrT="[Текст]"/>
      <dgm:spPr/>
      <dgm:t>
        <a:bodyPr/>
        <a:lstStyle/>
        <a:p>
          <a:r>
            <a:rPr lang="uk-UA" b="1" cap="none" spc="0" dirty="0" smtClean="0">
              <a:ln w="1905"/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– той, який дає добрі наслідки, користь; який використовується за певним призначенням: </a:t>
          </a:r>
          <a:r>
            <a:rPr lang="uk-UA" b="1" i="1" cap="none" spc="0" dirty="0" smtClean="0">
              <a:ln w="1905"/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корисна робота, корисні копалини, корисні зауваження, корисні поради.</a:t>
          </a:r>
          <a:r>
            <a:rPr lang="uk-UA" dirty="0" smtClean="0"/>
            <a:t> </a:t>
          </a:r>
          <a:endParaRPr lang="ru-RU" dirty="0"/>
        </a:p>
      </dgm:t>
    </dgm:pt>
    <dgm:pt modelId="{CE4DC71E-6D79-4453-A414-F1CFFEA4B5B2}" type="parTrans" cxnId="{5C79E59A-4868-4199-9AAB-A1F33B5B6C53}">
      <dgm:prSet/>
      <dgm:spPr/>
      <dgm:t>
        <a:bodyPr/>
        <a:lstStyle/>
        <a:p>
          <a:endParaRPr lang="ru-RU"/>
        </a:p>
      </dgm:t>
    </dgm:pt>
    <dgm:pt modelId="{919B9066-278B-4865-927D-6D3E808F1D70}" type="sibTrans" cxnId="{5C79E59A-4868-4199-9AAB-A1F33B5B6C53}">
      <dgm:prSet/>
      <dgm:spPr/>
      <dgm:t>
        <a:bodyPr/>
        <a:lstStyle/>
        <a:p>
          <a:endParaRPr lang="ru-RU"/>
        </a:p>
      </dgm:t>
    </dgm:pt>
    <dgm:pt modelId="{D0847AD4-426F-4463-A7A3-E92BD885218A}">
      <dgm:prSet phldrT="[Текст]"/>
      <dgm:spPr/>
      <dgm:t>
        <a:bodyPr/>
        <a:lstStyle/>
        <a:p>
          <a:r>
            <a:rPr lang="uk-UA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КОРИСЛИВИЙ</a:t>
          </a:r>
          <a:endParaRPr lang="ru-RU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A7F82383-0E35-4A19-8983-70D4C910071D}" type="parTrans" cxnId="{31E5F5DF-A43D-4C2C-9732-8FEBF6B06EA7}">
      <dgm:prSet/>
      <dgm:spPr/>
      <dgm:t>
        <a:bodyPr/>
        <a:lstStyle/>
        <a:p>
          <a:endParaRPr lang="ru-RU"/>
        </a:p>
      </dgm:t>
    </dgm:pt>
    <dgm:pt modelId="{37EB54F7-1850-4F34-A70D-49B8043E782C}" type="sibTrans" cxnId="{31E5F5DF-A43D-4C2C-9732-8FEBF6B06EA7}">
      <dgm:prSet/>
      <dgm:spPr/>
      <dgm:t>
        <a:bodyPr/>
        <a:lstStyle/>
        <a:p>
          <a:endParaRPr lang="ru-RU"/>
        </a:p>
      </dgm:t>
    </dgm:pt>
    <dgm:pt modelId="{E6B91F2E-359B-42F9-8EC5-618817D23FB7}">
      <dgm:prSet phldrT="[Текст]"/>
      <dgm:spPr/>
      <dgm:t>
        <a:bodyPr/>
        <a:lstStyle/>
        <a:p>
          <a:r>
            <a:rPr lang="uk-UA" b="1" cap="none" spc="0" dirty="0" smtClean="0">
              <a:ln w="1905"/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– той, який прагне власної вигоди, наживи; який ґрунтується на користі: корислива людина, корисливі міркування, корислива мета.</a:t>
          </a:r>
          <a:endParaRPr lang="ru-RU" b="1" cap="none" spc="0" dirty="0">
            <a:ln w="1905"/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A509DD15-A4E7-4DBA-938E-81D3DBF4ABE8}" type="parTrans" cxnId="{93D5CE77-86DF-4594-8955-ADFBE7D27C46}">
      <dgm:prSet/>
      <dgm:spPr/>
      <dgm:t>
        <a:bodyPr/>
        <a:lstStyle/>
        <a:p>
          <a:endParaRPr lang="ru-RU"/>
        </a:p>
      </dgm:t>
    </dgm:pt>
    <dgm:pt modelId="{6730842F-EA6E-433A-AB2F-B8C15B518375}" type="sibTrans" cxnId="{93D5CE77-86DF-4594-8955-ADFBE7D27C46}">
      <dgm:prSet/>
      <dgm:spPr/>
      <dgm:t>
        <a:bodyPr/>
        <a:lstStyle/>
        <a:p>
          <a:endParaRPr lang="ru-RU"/>
        </a:p>
      </dgm:t>
    </dgm:pt>
    <dgm:pt modelId="{646C0408-3D27-44EE-97AE-A0D7D3C7B793}" type="pres">
      <dgm:prSet presAssocID="{D431D212-0D24-4B3B-8647-117D0830796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78C4BD2-CA4C-4B98-A13E-78E6332406CD}" type="pres">
      <dgm:prSet presAssocID="{ED645347-5022-4284-9B80-F0A838740EAC}" presName="linNode" presStyleCnt="0"/>
      <dgm:spPr/>
    </dgm:pt>
    <dgm:pt modelId="{044E1122-9A12-4E81-8B3B-F926A38019DA}" type="pres">
      <dgm:prSet presAssocID="{ED645347-5022-4284-9B80-F0A838740EAC}" presName="parentShp" presStyleLbl="node1" presStyleIdx="0" presStyleCnt="2" custScaleX="79167" custScaleY="74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3C579-0F58-4A70-90F2-9A227076C0A5}" type="pres">
      <dgm:prSet presAssocID="{ED645347-5022-4284-9B80-F0A838740EAC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2F0E9-E4B9-4482-9E9A-D41501F1B759}" type="pres">
      <dgm:prSet presAssocID="{F9D89B4F-81A4-4180-AABC-0CFAFEB80D11}" presName="spacing" presStyleCnt="0"/>
      <dgm:spPr/>
    </dgm:pt>
    <dgm:pt modelId="{F06D04AD-FE28-4084-8428-255A09C6C04E}" type="pres">
      <dgm:prSet presAssocID="{D0847AD4-426F-4463-A7A3-E92BD885218A}" presName="linNode" presStyleCnt="0"/>
      <dgm:spPr/>
    </dgm:pt>
    <dgm:pt modelId="{7FA9ECD0-DC5E-4847-B734-29BC2717AABE}" type="pres">
      <dgm:prSet presAssocID="{D0847AD4-426F-4463-A7A3-E92BD885218A}" presName="parentShp" presStyleLbl="node1" presStyleIdx="1" presStyleCnt="2" custScaleX="79167" custScaleY="74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2DC79-D7A6-42F2-A749-0B894910648A}" type="pres">
      <dgm:prSet presAssocID="{D0847AD4-426F-4463-A7A3-E92BD885218A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1A244E-DD60-4A3A-A73D-BDAA676986F6}" type="presOf" srcId="{D0847AD4-426F-4463-A7A3-E92BD885218A}" destId="{7FA9ECD0-DC5E-4847-B734-29BC2717AABE}" srcOrd="0" destOrd="0" presId="urn:microsoft.com/office/officeart/2005/8/layout/vList6"/>
    <dgm:cxn modelId="{0A6A1015-732E-46CD-B222-E79E8EB487C6}" type="presOf" srcId="{E6B91F2E-359B-42F9-8EC5-618817D23FB7}" destId="{EC12DC79-D7A6-42F2-A749-0B894910648A}" srcOrd="0" destOrd="0" presId="urn:microsoft.com/office/officeart/2005/8/layout/vList6"/>
    <dgm:cxn modelId="{6E270EAB-0CEF-4603-B602-55E63F27CFA3}" type="presOf" srcId="{09641B19-5AB0-4B8E-967F-371854BC14CC}" destId="{9663C579-0F58-4A70-90F2-9A227076C0A5}" srcOrd="0" destOrd="0" presId="urn:microsoft.com/office/officeart/2005/8/layout/vList6"/>
    <dgm:cxn modelId="{F046E32D-1C76-4AEA-86FD-8E52E8AACC94}" srcId="{D431D212-0D24-4B3B-8647-117D08307969}" destId="{ED645347-5022-4284-9B80-F0A838740EAC}" srcOrd="0" destOrd="0" parTransId="{1EEB69E4-3C49-4655-B1BC-FAA7FEADE607}" sibTransId="{F9D89B4F-81A4-4180-AABC-0CFAFEB80D11}"/>
    <dgm:cxn modelId="{52E083F6-6FEF-44D4-8088-3B2A30758F12}" type="presOf" srcId="{D431D212-0D24-4B3B-8647-117D08307969}" destId="{646C0408-3D27-44EE-97AE-A0D7D3C7B793}" srcOrd="0" destOrd="0" presId="urn:microsoft.com/office/officeart/2005/8/layout/vList6"/>
    <dgm:cxn modelId="{31E5F5DF-A43D-4C2C-9732-8FEBF6B06EA7}" srcId="{D431D212-0D24-4B3B-8647-117D08307969}" destId="{D0847AD4-426F-4463-A7A3-E92BD885218A}" srcOrd="1" destOrd="0" parTransId="{A7F82383-0E35-4A19-8983-70D4C910071D}" sibTransId="{37EB54F7-1850-4F34-A70D-49B8043E782C}"/>
    <dgm:cxn modelId="{5C79E59A-4868-4199-9AAB-A1F33B5B6C53}" srcId="{ED645347-5022-4284-9B80-F0A838740EAC}" destId="{09641B19-5AB0-4B8E-967F-371854BC14CC}" srcOrd="0" destOrd="0" parTransId="{CE4DC71E-6D79-4453-A414-F1CFFEA4B5B2}" sibTransId="{919B9066-278B-4865-927D-6D3E808F1D70}"/>
    <dgm:cxn modelId="{46355E57-FF91-4586-B6F7-0F51680D4BA5}" type="presOf" srcId="{ED645347-5022-4284-9B80-F0A838740EAC}" destId="{044E1122-9A12-4E81-8B3B-F926A38019DA}" srcOrd="0" destOrd="0" presId="urn:microsoft.com/office/officeart/2005/8/layout/vList6"/>
    <dgm:cxn modelId="{93D5CE77-86DF-4594-8955-ADFBE7D27C46}" srcId="{D0847AD4-426F-4463-A7A3-E92BD885218A}" destId="{E6B91F2E-359B-42F9-8EC5-618817D23FB7}" srcOrd="0" destOrd="0" parTransId="{A509DD15-A4E7-4DBA-938E-81D3DBF4ABE8}" sibTransId="{6730842F-EA6E-433A-AB2F-B8C15B518375}"/>
    <dgm:cxn modelId="{AB669100-65F2-41DE-A8E8-6AD328A4FF46}" type="presParOf" srcId="{646C0408-3D27-44EE-97AE-A0D7D3C7B793}" destId="{378C4BD2-CA4C-4B98-A13E-78E6332406CD}" srcOrd="0" destOrd="0" presId="urn:microsoft.com/office/officeart/2005/8/layout/vList6"/>
    <dgm:cxn modelId="{65D79084-FB01-40CB-98B6-B6A5B5CB5EEB}" type="presParOf" srcId="{378C4BD2-CA4C-4B98-A13E-78E6332406CD}" destId="{044E1122-9A12-4E81-8B3B-F926A38019DA}" srcOrd="0" destOrd="0" presId="urn:microsoft.com/office/officeart/2005/8/layout/vList6"/>
    <dgm:cxn modelId="{E45B9AD3-5809-4BE3-B4C1-5F1820ED22BF}" type="presParOf" srcId="{378C4BD2-CA4C-4B98-A13E-78E6332406CD}" destId="{9663C579-0F58-4A70-90F2-9A227076C0A5}" srcOrd="1" destOrd="0" presId="urn:microsoft.com/office/officeart/2005/8/layout/vList6"/>
    <dgm:cxn modelId="{E80DBAB2-C90C-471B-A129-534C36D86930}" type="presParOf" srcId="{646C0408-3D27-44EE-97AE-A0D7D3C7B793}" destId="{51F2F0E9-E4B9-4482-9E9A-D41501F1B759}" srcOrd="1" destOrd="0" presId="urn:microsoft.com/office/officeart/2005/8/layout/vList6"/>
    <dgm:cxn modelId="{BD607FF3-E784-4908-98BD-77B714C1D86E}" type="presParOf" srcId="{646C0408-3D27-44EE-97AE-A0D7D3C7B793}" destId="{F06D04AD-FE28-4084-8428-255A09C6C04E}" srcOrd="2" destOrd="0" presId="urn:microsoft.com/office/officeart/2005/8/layout/vList6"/>
    <dgm:cxn modelId="{5CE68547-7403-44D5-A0C5-D9E6417E9F6F}" type="presParOf" srcId="{F06D04AD-FE28-4084-8428-255A09C6C04E}" destId="{7FA9ECD0-DC5E-4847-B734-29BC2717AABE}" srcOrd="0" destOrd="0" presId="urn:microsoft.com/office/officeart/2005/8/layout/vList6"/>
    <dgm:cxn modelId="{E6F5A20D-575A-4B5E-AB23-9E6C88750342}" type="presParOf" srcId="{F06D04AD-FE28-4084-8428-255A09C6C04E}" destId="{EC12DC79-D7A6-42F2-A749-0B894910648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E07ADEB-D304-4D95-85C2-0BE5F860D4D6}" type="doc">
      <dgm:prSet loTypeId="urn:microsoft.com/office/officeart/2005/8/layout/process2" loCatId="process" qsTypeId="urn:microsoft.com/office/officeart/2005/8/quickstyle/simple3" qsCatId="simple" csTypeId="urn:microsoft.com/office/officeart/2005/8/colors/accent1_2#14" csCatId="accent1" phldr="1"/>
      <dgm:spPr/>
    </dgm:pt>
    <dgm:pt modelId="{A847DAF7-F525-4A6F-9175-42C39AAFF5D8}">
      <dgm:prSet phldrT="[Текст]"/>
      <dgm:spPr/>
      <dgm:t>
        <a:bodyPr/>
        <a:lstStyle/>
        <a:p>
          <a:r>
            <a:rPr lang="uk-UA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1</a:t>
          </a:r>
          <a:endParaRPr lang="ru-RU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2F8F6151-6067-45A9-8B8F-7AA3698DC1EF}" type="parTrans" cxnId="{AE5A31E8-9AD1-433A-9453-D56724631AFB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6FA206BE-3854-4713-B2F4-64F348AA6847}" type="sibTrans" cxnId="{AE5A31E8-9AD1-433A-9453-D56724631AFB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23E5E1AF-AEED-4C3E-BAE6-55720147AAFA}">
      <dgm:prSet phldrT="[Текст]"/>
      <dgm:spPr/>
      <dgm:t>
        <a:bodyPr/>
        <a:lstStyle/>
        <a:p>
          <a:r>
            <a:rPr lang="uk-UA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3</a:t>
          </a:r>
          <a:endParaRPr lang="ru-RU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950E608A-90A3-47A0-9B48-96C6C41DF9A6}" type="parTrans" cxnId="{1500986D-CC9B-4D46-88B3-9049DC8FA008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88469BBC-F3FF-4D6D-82D9-1289A246EB86}" type="sibTrans" cxnId="{1500986D-CC9B-4D46-88B3-9049DC8FA008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020EA190-6075-4AB7-A562-111FD383B980}">
      <dgm:prSet phldrT="[Текст]"/>
      <dgm:spPr/>
      <dgm:t>
        <a:bodyPr/>
        <a:lstStyle/>
        <a:p>
          <a:r>
            <a:rPr lang="uk-UA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4</a:t>
          </a:r>
          <a:endParaRPr lang="ru-RU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3524AE08-966B-480B-9F81-8433600ABF7B}" type="parTrans" cxnId="{08312F2C-91AD-445E-8306-E53382CCF7D0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F8C9F08F-AA6D-4653-A9B8-B47344292D13}" type="sibTrans" cxnId="{08312F2C-91AD-445E-8306-E53382CCF7D0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5D23574A-2A3F-4A7F-B833-AFA1AB05CE44}">
      <dgm:prSet phldrT="[Текст]"/>
      <dgm:spPr/>
      <dgm:t>
        <a:bodyPr/>
        <a:lstStyle/>
        <a:p>
          <a:r>
            <a:rPr lang="uk-UA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 2</a:t>
          </a:r>
          <a:endParaRPr lang="ru-RU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099CD4B9-6BCD-420E-8C58-B5ABC4C52D0A}" type="parTrans" cxnId="{8EA36FAA-0592-4640-838C-269893DF619A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94C4F304-C6BB-4E5E-A9FB-9E843F70B082}" type="sibTrans" cxnId="{8EA36FAA-0592-4640-838C-269893DF619A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FDF0E6EF-9842-4726-BC75-726B80CF7858}">
      <dgm:prSet phldrT="[Текст]"/>
      <dgm:spPr/>
      <dgm:t>
        <a:bodyPr/>
        <a:lstStyle/>
        <a:p>
          <a:r>
            <a:rPr lang="uk-UA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5</a:t>
          </a:r>
          <a:endParaRPr lang="ru-RU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C74F479F-C460-4A7B-8777-8AA185F1DF32}" type="parTrans" cxnId="{B8D9956C-8EDB-4CFB-849A-DA74E26D2E86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A637A6BE-64EF-4A30-94EE-B0FD81C3AB91}" type="sibTrans" cxnId="{B8D9956C-8EDB-4CFB-849A-DA74E26D2E86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389ECD05-DF00-4DA5-9C0C-B1C5043ACEEE}">
      <dgm:prSet phldrT="[Текст]"/>
      <dgm:spPr/>
      <dgm:t>
        <a:bodyPr/>
        <a:lstStyle/>
        <a:p>
          <a:r>
            <a:rPr lang="uk-UA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6</a:t>
          </a:r>
          <a:endParaRPr lang="ru-RU" b="1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6F492184-5003-404D-AF9D-3BD01381E6F9}" type="parTrans" cxnId="{5CA57797-2AA8-4DC7-BD77-F3C99BCAFCA4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38F8865A-F77C-4163-B737-692305C2D8A1}" type="sibTrans" cxnId="{5CA57797-2AA8-4DC7-BD77-F3C99BCAFCA4}">
      <dgm:prSet/>
      <dgm:spPr/>
      <dgm:t>
        <a:bodyPr/>
        <a:lstStyle/>
        <a:p>
          <a:endParaRPr lang="ru-RU" b="1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BB483EBD-D6BA-42D7-A99A-662E73908194}" type="pres">
      <dgm:prSet presAssocID="{CE07ADEB-D304-4D95-85C2-0BE5F860D4D6}" presName="linearFlow" presStyleCnt="0">
        <dgm:presLayoutVars>
          <dgm:resizeHandles val="exact"/>
        </dgm:presLayoutVars>
      </dgm:prSet>
      <dgm:spPr/>
    </dgm:pt>
    <dgm:pt modelId="{F4AD4429-5907-4196-A100-3DA92406244F}" type="pres">
      <dgm:prSet presAssocID="{A847DAF7-F525-4A6F-9175-42C39AAFF5D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971B5D-423F-4D9E-9DCC-34D356036716}" type="pres">
      <dgm:prSet presAssocID="{6FA206BE-3854-4713-B2F4-64F348AA6847}" presName="sibTrans" presStyleLbl="sibTrans2D1" presStyleIdx="0" presStyleCnt="5"/>
      <dgm:spPr/>
      <dgm:t>
        <a:bodyPr/>
        <a:lstStyle/>
        <a:p>
          <a:endParaRPr lang="ru-RU"/>
        </a:p>
      </dgm:t>
    </dgm:pt>
    <dgm:pt modelId="{969C4990-2D47-4030-97C3-0147A1C10584}" type="pres">
      <dgm:prSet presAssocID="{6FA206BE-3854-4713-B2F4-64F348AA6847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F429AB2A-C73B-44CE-9B9B-2A59AF66BF86}" type="pres">
      <dgm:prSet presAssocID="{23E5E1AF-AEED-4C3E-BAE6-55720147AAF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505F9B-6C10-4C93-A723-CD5C46451858}" type="pres">
      <dgm:prSet presAssocID="{88469BBC-F3FF-4D6D-82D9-1289A246EB86}" presName="sibTrans" presStyleLbl="sibTrans2D1" presStyleIdx="1" presStyleCnt="5"/>
      <dgm:spPr/>
      <dgm:t>
        <a:bodyPr/>
        <a:lstStyle/>
        <a:p>
          <a:endParaRPr lang="ru-RU"/>
        </a:p>
      </dgm:t>
    </dgm:pt>
    <dgm:pt modelId="{016E5428-D910-498D-B3F8-511F00B2DDAE}" type="pres">
      <dgm:prSet presAssocID="{88469BBC-F3FF-4D6D-82D9-1289A246EB86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6D3E0CF4-40BE-49CE-A1FA-4E0D76E5B1F0}" type="pres">
      <dgm:prSet presAssocID="{020EA190-6075-4AB7-A562-111FD383B98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226C9-552B-475F-9EF7-248FA656623D}" type="pres">
      <dgm:prSet presAssocID="{F8C9F08F-AA6D-4653-A9B8-B47344292D13}" presName="sibTrans" presStyleLbl="sibTrans2D1" presStyleIdx="2" presStyleCnt="5"/>
      <dgm:spPr/>
      <dgm:t>
        <a:bodyPr/>
        <a:lstStyle/>
        <a:p>
          <a:endParaRPr lang="ru-RU"/>
        </a:p>
      </dgm:t>
    </dgm:pt>
    <dgm:pt modelId="{E5D9657F-CF44-43C7-8C4C-987515CA51AA}" type="pres">
      <dgm:prSet presAssocID="{F8C9F08F-AA6D-4653-A9B8-B47344292D1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9E202A9-F8D4-4ADD-AB28-043466A685BA}" type="pres">
      <dgm:prSet presAssocID="{5D23574A-2A3F-4A7F-B833-AFA1AB05CE4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B9C5D7-5818-4B3F-8E5C-34C511982652}" type="pres">
      <dgm:prSet presAssocID="{94C4F304-C6BB-4E5E-A9FB-9E843F70B082}" presName="sibTrans" presStyleLbl="sibTrans2D1" presStyleIdx="3" presStyleCnt="5"/>
      <dgm:spPr/>
      <dgm:t>
        <a:bodyPr/>
        <a:lstStyle/>
        <a:p>
          <a:endParaRPr lang="ru-RU"/>
        </a:p>
      </dgm:t>
    </dgm:pt>
    <dgm:pt modelId="{4E1E1876-224F-4ED3-9610-114865AA5DA3}" type="pres">
      <dgm:prSet presAssocID="{94C4F304-C6BB-4E5E-A9FB-9E843F70B082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C48FC1CD-13A2-4CC7-B9F7-47D56D9E21B6}" type="pres">
      <dgm:prSet presAssocID="{FDF0E6EF-9842-4726-BC75-726B80CF785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DF5F3F-FF77-4185-AEDD-40DB27678FC2}" type="pres">
      <dgm:prSet presAssocID="{A637A6BE-64EF-4A30-94EE-B0FD81C3AB91}" presName="sibTrans" presStyleLbl="sibTrans2D1" presStyleIdx="4" presStyleCnt="5"/>
      <dgm:spPr/>
      <dgm:t>
        <a:bodyPr/>
        <a:lstStyle/>
        <a:p>
          <a:endParaRPr lang="ru-RU"/>
        </a:p>
      </dgm:t>
    </dgm:pt>
    <dgm:pt modelId="{14B2D453-EBDB-4D2D-BAB0-341C8472EA98}" type="pres">
      <dgm:prSet presAssocID="{A637A6BE-64EF-4A30-94EE-B0FD81C3AB91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84B1E274-D948-48BB-B13E-41EAF66D9F61}" type="pres">
      <dgm:prSet presAssocID="{389ECD05-DF00-4DA5-9C0C-B1C5043ACEE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830323-0148-48D7-877D-717C7B753C5B}" type="presOf" srcId="{88469BBC-F3FF-4D6D-82D9-1289A246EB86}" destId="{8F505F9B-6C10-4C93-A723-CD5C46451858}" srcOrd="0" destOrd="0" presId="urn:microsoft.com/office/officeart/2005/8/layout/process2"/>
    <dgm:cxn modelId="{AE5A31E8-9AD1-433A-9453-D56724631AFB}" srcId="{CE07ADEB-D304-4D95-85C2-0BE5F860D4D6}" destId="{A847DAF7-F525-4A6F-9175-42C39AAFF5D8}" srcOrd="0" destOrd="0" parTransId="{2F8F6151-6067-45A9-8B8F-7AA3698DC1EF}" sibTransId="{6FA206BE-3854-4713-B2F4-64F348AA6847}"/>
    <dgm:cxn modelId="{AE8DE9B4-D28C-4E40-90A7-C24BC7C4A1C2}" type="presOf" srcId="{A637A6BE-64EF-4A30-94EE-B0FD81C3AB91}" destId="{EBDF5F3F-FF77-4185-AEDD-40DB27678FC2}" srcOrd="0" destOrd="0" presId="urn:microsoft.com/office/officeart/2005/8/layout/process2"/>
    <dgm:cxn modelId="{B8D9956C-8EDB-4CFB-849A-DA74E26D2E86}" srcId="{CE07ADEB-D304-4D95-85C2-0BE5F860D4D6}" destId="{FDF0E6EF-9842-4726-BC75-726B80CF7858}" srcOrd="4" destOrd="0" parTransId="{C74F479F-C460-4A7B-8777-8AA185F1DF32}" sibTransId="{A637A6BE-64EF-4A30-94EE-B0FD81C3AB91}"/>
    <dgm:cxn modelId="{5CA57797-2AA8-4DC7-BD77-F3C99BCAFCA4}" srcId="{CE07ADEB-D304-4D95-85C2-0BE5F860D4D6}" destId="{389ECD05-DF00-4DA5-9C0C-B1C5043ACEEE}" srcOrd="5" destOrd="0" parTransId="{6F492184-5003-404D-AF9D-3BD01381E6F9}" sibTransId="{38F8865A-F77C-4163-B737-692305C2D8A1}"/>
    <dgm:cxn modelId="{2FB1849F-18E1-4346-952D-889B5B4C372C}" type="presOf" srcId="{94C4F304-C6BB-4E5E-A9FB-9E843F70B082}" destId="{4E1E1876-224F-4ED3-9610-114865AA5DA3}" srcOrd="1" destOrd="0" presId="urn:microsoft.com/office/officeart/2005/8/layout/process2"/>
    <dgm:cxn modelId="{C9F8E1F3-F8C8-4454-9729-94487D787052}" type="presOf" srcId="{23E5E1AF-AEED-4C3E-BAE6-55720147AAFA}" destId="{F429AB2A-C73B-44CE-9B9B-2A59AF66BF86}" srcOrd="0" destOrd="0" presId="urn:microsoft.com/office/officeart/2005/8/layout/process2"/>
    <dgm:cxn modelId="{1B433A7C-921B-466D-ABE4-0655A2A41FAD}" type="presOf" srcId="{F8C9F08F-AA6D-4653-A9B8-B47344292D13}" destId="{E5D9657F-CF44-43C7-8C4C-987515CA51AA}" srcOrd="1" destOrd="0" presId="urn:microsoft.com/office/officeart/2005/8/layout/process2"/>
    <dgm:cxn modelId="{5D7D90F0-7EB0-47AA-9476-7443243E8D20}" type="presOf" srcId="{6FA206BE-3854-4713-B2F4-64F348AA6847}" destId="{969C4990-2D47-4030-97C3-0147A1C10584}" srcOrd="1" destOrd="0" presId="urn:microsoft.com/office/officeart/2005/8/layout/process2"/>
    <dgm:cxn modelId="{08312F2C-91AD-445E-8306-E53382CCF7D0}" srcId="{CE07ADEB-D304-4D95-85C2-0BE5F860D4D6}" destId="{020EA190-6075-4AB7-A562-111FD383B980}" srcOrd="2" destOrd="0" parTransId="{3524AE08-966B-480B-9F81-8433600ABF7B}" sibTransId="{F8C9F08F-AA6D-4653-A9B8-B47344292D13}"/>
    <dgm:cxn modelId="{8EA36FAA-0592-4640-838C-269893DF619A}" srcId="{CE07ADEB-D304-4D95-85C2-0BE5F860D4D6}" destId="{5D23574A-2A3F-4A7F-B833-AFA1AB05CE44}" srcOrd="3" destOrd="0" parTransId="{099CD4B9-6BCD-420E-8C58-B5ABC4C52D0A}" sibTransId="{94C4F304-C6BB-4E5E-A9FB-9E843F70B082}"/>
    <dgm:cxn modelId="{476BEBD6-1073-458F-9791-CA9618038E68}" type="presOf" srcId="{88469BBC-F3FF-4D6D-82D9-1289A246EB86}" destId="{016E5428-D910-498D-B3F8-511F00B2DDAE}" srcOrd="1" destOrd="0" presId="urn:microsoft.com/office/officeart/2005/8/layout/process2"/>
    <dgm:cxn modelId="{5FF92CA9-4ADE-4388-9B46-AA56F0ADDAFD}" type="presOf" srcId="{A847DAF7-F525-4A6F-9175-42C39AAFF5D8}" destId="{F4AD4429-5907-4196-A100-3DA92406244F}" srcOrd="0" destOrd="0" presId="urn:microsoft.com/office/officeart/2005/8/layout/process2"/>
    <dgm:cxn modelId="{AC4D5784-1A4B-4A22-B0C8-6F0A5F9B648E}" type="presOf" srcId="{FDF0E6EF-9842-4726-BC75-726B80CF7858}" destId="{C48FC1CD-13A2-4CC7-B9F7-47D56D9E21B6}" srcOrd="0" destOrd="0" presId="urn:microsoft.com/office/officeart/2005/8/layout/process2"/>
    <dgm:cxn modelId="{E631A02C-4DB5-464B-8DB0-40CB82A79D5B}" type="presOf" srcId="{5D23574A-2A3F-4A7F-B833-AFA1AB05CE44}" destId="{99E202A9-F8D4-4ADD-AB28-043466A685BA}" srcOrd="0" destOrd="0" presId="urn:microsoft.com/office/officeart/2005/8/layout/process2"/>
    <dgm:cxn modelId="{2CFFE8E8-B00E-4C00-BD9A-6D001E1ACB9F}" type="presOf" srcId="{F8C9F08F-AA6D-4653-A9B8-B47344292D13}" destId="{20B226C9-552B-475F-9EF7-248FA656623D}" srcOrd="0" destOrd="0" presId="urn:microsoft.com/office/officeart/2005/8/layout/process2"/>
    <dgm:cxn modelId="{50D25132-2A1B-4731-AF5C-E9A1BAE9E1EE}" type="presOf" srcId="{6FA206BE-3854-4713-B2F4-64F348AA6847}" destId="{2A971B5D-423F-4D9E-9DCC-34D356036716}" srcOrd="0" destOrd="0" presId="urn:microsoft.com/office/officeart/2005/8/layout/process2"/>
    <dgm:cxn modelId="{CF95930F-8768-42BE-B1BA-E42BF0BC4A14}" type="presOf" srcId="{020EA190-6075-4AB7-A562-111FD383B980}" destId="{6D3E0CF4-40BE-49CE-A1FA-4E0D76E5B1F0}" srcOrd="0" destOrd="0" presId="urn:microsoft.com/office/officeart/2005/8/layout/process2"/>
    <dgm:cxn modelId="{74248500-5836-48F0-91C8-FADECBDDF806}" type="presOf" srcId="{389ECD05-DF00-4DA5-9C0C-B1C5043ACEEE}" destId="{84B1E274-D948-48BB-B13E-41EAF66D9F61}" srcOrd="0" destOrd="0" presId="urn:microsoft.com/office/officeart/2005/8/layout/process2"/>
    <dgm:cxn modelId="{9A7C65B6-A1F0-4C4A-80D1-97E4A38FBE8C}" type="presOf" srcId="{CE07ADEB-D304-4D95-85C2-0BE5F860D4D6}" destId="{BB483EBD-D6BA-42D7-A99A-662E73908194}" srcOrd="0" destOrd="0" presId="urn:microsoft.com/office/officeart/2005/8/layout/process2"/>
    <dgm:cxn modelId="{1500986D-CC9B-4D46-88B3-9049DC8FA008}" srcId="{CE07ADEB-D304-4D95-85C2-0BE5F860D4D6}" destId="{23E5E1AF-AEED-4C3E-BAE6-55720147AAFA}" srcOrd="1" destOrd="0" parTransId="{950E608A-90A3-47A0-9B48-96C6C41DF9A6}" sibTransId="{88469BBC-F3FF-4D6D-82D9-1289A246EB86}"/>
    <dgm:cxn modelId="{2575F680-8B0E-461F-972F-8C8D97C14299}" type="presOf" srcId="{A637A6BE-64EF-4A30-94EE-B0FD81C3AB91}" destId="{14B2D453-EBDB-4D2D-BAB0-341C8472EA98}" srcOrd="1" destOrd="0" presId="urn:microsoft.com/office/officeart/2005/8/layout/process2"/>
    <dgm:cxn modelId="{D53D9F86-CE14-4573-85B7-E709FFC94BBD}" type="presOf" srcId="{94C4F304-C6BB-4E5E-A9FB-9E843F70B082}" destId="{A4B9C5D7-5818-4B3F-8E5C-34C511982652}" srcOrd="0" destOrd="0" presId="urn:microsoft.com/office/officeart/2005/8/layout/process2"/>
    <dgm:cxn modelId="{769E1ACD-A7AF-4E92-8748-4E1958FDFE9C}" type="presParOf" srcId="{BB483EBD-D6BA-42D7-A99A-662E73908194}" destId="{F4AD4429-5907-4196-A100-3DA92406244F}" srcOrd="0" destOrd="0" presId="urn:microsoft.com/office/officeart/2005/8/layout/process2"/>
    <dgm:cxn modelId="{89206AF4-B6B6-4D29-ADDB-F51A4EF14602}" type="presParOf" srcId="{BB483EBD-D6BA-42D7-A99A-662E73908194}" destId="{2A971B5D-423F-4D9E-9DCC-34D356036716}" srcOrd="1" destOrd="0" presId="urn:microsoft.com/office/officeart/2005/8/layout/process2"/>
    <dgm:cxn modelId="{62D3C24D-B95D-4CF1-B183-B6C2A589E9E8}" type="presParOf" srcId="{2A971B5D-423F-4D9E-9DCC-34D356036716}" destId="{969C4990-2D47-4030-97C3-0147A1C10584}" srcOrd="0" destOrd="0" presId="urn:microsoft.com/office/officeart/2005/8/layout/process2"/>
    <dgm:cxn modelId="{B219AB75-598A-4DDF-8592-D39FEC4281BD}" type="presParOf" srcId="{BB483EBD-D6BA-42D7-A99A-662E73908194}" destId="{F429AB2A-C73B-44CE-9B9B-2A59AF66BF86}" srcOrd="2" destOrd="0" presId="urn:microsoft.com/office/officeart/2005/8/layout/process2"/>
    <dgm:cxn modelId="{7D5C0E21-0998-4DB5-B4FA-0903F20CD580}" type="presParOf" srcId="{BB483EBD-D6BA-42D7-A99A-662E73908194}" destId="{8F505F9B-6C10-4C93-A723-CD5C46451858}" srcOrd="3" destOrd="0" presId="urn:microsoft.com/office/officeart/2005/8/layout/process2"/>
    <dgm:cxn modelId="{A79EA142-D79F-4B84-A4CD-725EBF0DBC35}" type="presParOf" srcId="{8F505F9B-6C10-4C93-A723-CD5C46451858}" destId="{016E5428-D910-498D-B3F8-511F00B2DDAE}" srcOrd="0" destOrd="0" presId="urn:microsoft.com/office/officeart/2005/8/layout/process2"/>
    <dgm:cxn modelId="{CD55691E-3F9B-4726-83FD-2F5AA4A38824}" type="presParOf" srcId="{BB483EBD-D6BA-42D7-A99A-662E73908194}" destId="{6D3E0CF4-40BE-49CE-A1FA-4E0D76E5B1F0}" srcOrd="4" destOrd="0" presId="urn:microsoft.com/office/officeart/2005/8/layout/process2"/>
    <dgm:cxn modelId="{6BFD467B-C47D-4208-8D84-775A179C3E4F}" type="presParOf" srcId="{BB483EBD-D6BA-42D7-A99A-662E73908194}" destId="{20B226C9-552B-475F-9EF7-248FA656623D}" srcOrd="5" destOrd="0" presId="urn:microsoft.com/office/officeart/2005/8/layout/process2"/>
    <dgm:cxn modelId="{0AC69618-6986-4F79-ACDE-4D7110CD8F0A}" type="presParOf" srcId="{20B226C9-552B-475F-9EF7-248FA656623D}" destId="{E5D9657F-CF44-43C7-8C4C-987515CA51AA}" srcOrd="0" destOrd="0" presId="urn:microsoft.com/office/officeart/2005/8/layout/process2"/>
    <dgm:cxn modelId="{EF379A84-7196-4D2C-8CDC-44220F1F3455}" type="presParOf" srcId="{BB483EBD-D6BA-42D7-A99A-662E73908194}" destId="{99E202A9-F8D4-4ADD-AB28-043466A685BA}" srcOrd="6" destOrd="0" presId="urn:microsoft.com/office/officeart/2005/8/layout/process2"/>
    <dgm:cxn modelId="{71B0FE4B-26DA-43B3-A891-8604A16EB419}" type="presParOf" srcId="{BB483EBD-D6BA-42D7-A99A-662E73908194}" destId="{A4B9C5D7-5818-4B3F-8E5C-34C511982652}" srcOrd="7" destOrd="0" presId="urn:microsoft.com/office/officeart/2005/8/layout/process2"/>
    <dgm:cxn modelId="{CA1FF38F-EBCD-49AF-8AAA-40AE89F3830B}" type="presParOf" srcId="{A4B9C5D7-5818-4B3F-8E5C-34C511982652}" destId="{4E1E1876-224F-4ED3-9610-114865AA5DA3}" srcOrd="0" destOrd="0" presId="urn:microsoft.com/office/officeart/2005/8/layout/process2"/>
    <dgm:cxn modelId="{1A43FEF9-672F-4473-8328-F1135222EB29}" type="presParOf" srcId="{BB483EBD-D6BA-42D7-A99A-662E73908194}" destId="{C48FC1CD-13A2-4CC7-B9F7-47D56D9E21B6}" srcOrd="8" destOrd="0" presId="urn:microsoft.com/office/officeart/2005/8/layout/process2"/>
    <dgm:cxn modelId="{8024E0C8-54BE-4E29-9A03-16D872379630}" type="presParOf" srcId="{BB483EBD-D6BA-42D7-A99A-662E73908194}" destId="{EBDF5F3F-FF77-4185-AEDD-40DB27678FC2}" srcOrd="9" destOrd="0" presId="urn:microsoft.com/office/officeart/2005/8/layout/process2"/>
    <dgm:cxn modelId="{7F8B3F03-51D8-4773-9BFC-1AAD48F0479F}" type="presParOf" srcId="{EBDF5F3F-FF77-4185-AEDD-40DB27678FC2}" destId="{14B2D453-EBDB-4D2D-BAB0-341C8472EA98}" srcOrd="0" destOrd="0" presId="urn:microsoft.com/office/officeart/2005/8/layout/process2"/>
    <dgm:cxn modelId="{A543B5AE-FFB1-4DCC-87A1-18397D652F32}" type="presParOf" srcId="{BB483EBD-D6BA-42D7-A99A-662E73908194}" destId="{84B1E274-D948-48BB-B13E-41EAF66D9F61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45E46B5-87CC-443C-B5D1-E5CA03E401AC}" type="doc">
      <dgm:prSet loTypeId="urn:microsoft.com/office/officeart/2005/8/layout/radial6" loCatId="cycle" qsTypeId="urn:microsoft.com/office/officeart/2005/8/quickstyle/simple3" qsCatId="simple" csTypeId="urn:microsoft.com/office/officeart/2005/8/colors/accent1_2#15" csCatId="accent1" phldr="1"/>
      <dgm:spPr/>
      <dgm:t>
        <a:bodyPr/>
        <a:lstStyle/>
        <a:p>
          <a:endParaRPr lang="ru-RU"/>
        </a:p>
      </dgm:t>
    </dgm:pt>
    <dgm:pt modelId="{2DD31D03-D3CA-43E0-9015-03CF54F77188}">
      <dgm:prSet phldrT="[Текст]" phldr="1"/>
      <dgm:spPr/>
      <dgm:t>
        <a:bodyPr/>
        <a:lstStyle/>
        <a:p>
          <a:endParaRPr lang="ru-RU"/>
        </a:p>
      </dgm:t>
    </dgm:pt>
    <dgm:pt modelId="{3CED024D-87DC-4A00-A683-8A65470A1BE0}" type="parTrans" cxnId="{FDB0EFE0-406B-456C-A1DC-2E742FF25099}">
      <dgm:prSet/>
      <dgm:spPr/>
      <dgm:t>
        <a:bodyPr/>
        <a:lstStyle/>
        <a:p>
          <a:endParaRPr lang="ru-RU"/>
        </a:p>
      </dgm:t>
    </dgm:pt>
    <dgm:pt modelId="{393673D4-2EE0-40A2-9141-FCCC9C602E24}" type="sibTrans" cxnId="{FDB0EFE0-406B-456C-A1DC-2E742FF25099}">
      <dgm:prSet/>
      <dgm:spPr/>
      <dgm:t>
        <a:bodyPr/>
        <a:lstStyle/>
        <a:p>
          <a:endParaRPr lang="ru-RU"/>
        </a:p>
      </dgm:t>
    </dgm:pt>
    <dgm:pt modelId="{A678B223-60FC-4AA8-882F-62FC85FC2F8C}">
      <dgm:prSet phldrT="[Текст]" custT="1"/>
      <dgm:spPr/>
      <dgm:t>
        <a:bodyPr/>
        <a:lstStyle/>
        <a:p>
          <a:r>
            <a:rPr lang="uk-UA" sz="1800" b="1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ЛЮБА</a:t>
          </a:r>
          <a:endParaRPr lang="ru-RU" sz="1800" b="1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81E48B78-CCE1-4929-96DD-FA5788D3E8EF}" type="parTrans" cxnId="{F9D7D8E9-C575-4920-AD36-418809FEC4AB}">
      <dgm:prSet/>
      <dgm:spPr/>
      <dgm:t>
        <a:bodyPr/>
        <a:lstStyle/>
        <a:p>
          <a:endParaRPr lang="ru-RU"/>
        </a:p>
      </dgm:t>
    </dgm:pt>
    <dgm:pt modelId="{20EAFEF5-0D92-4F76-A2D3-71BA132EB6BC}" type="sibTrans" cxnId="{F9D7D8E9-C575-4920-AD36-418809FEC4AB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E8E28184-5425-4E76-B7C4-F1EF4C51A4F2}">
      <dgm:prSet phldrT="[Текст]" custT="1"/>
      <dgm:spPr/>
      <dgm:t>
        <a:bodyPr/>
        <a:lstStyle/>
        <a:p>
          <a:r>
            <a:rPr lang="uk-UA" sz="1800" b="1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ВЕЛЬМИ-ШАНОВНА</a:t>
          </a:r>
          <a:endParaRPr lang="ru-RU" sz="1800" b="1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5F4A091F-FE54-4782-8101-B592534B0586}" type="parTrans" cxnId="{3B22AEB7-ED5E-475A-B96B-3D70C97D0E37}">
      <dgm:prSet/>
      <dgm:spPr/>
      <dgm:t>
        <a:bodyPr/>
        <a:lstStyle/>
        <a:p>
          <a:endParaRPr lang="ru-RU"/>
        </a:p>
      </dgm:t>
    </dgm:pt>
    <dgm:pt modelId="{8A39045F-16A5-4463-AF04-31145672F0C6}" type="sibTrans" cxnId="{3B22AEB7-ED5E-475A-B96B-3D70C97D0E37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DE8F3086-76CD-4FCF-922D-A6BB5BB6D9FC}">
      <dgm:prSet phldrT="[Текст]" custT="1"/>
      <dgm:spPr/>
      <dgm:t>
        <a:bodyPr/>
        <a:lstStyle/>
        <a:p>
          <a:r>
            <a:rPr lang="uk-UA" sz="1800" b="1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ПАНІ                    (ПАНЕ)</a:t>
          </a:r>
          <a:endParaRPr lang="ru-RU" sz="1800" b="1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98687128-6911-44FF-B0E7-DEAE1EBC5C6A}" type="parTrans" cxnId="{103BF10B-CEEC-4C83-BAA8-6B9DC851BA2C}">
      <dgm:prSet/>
      <dgm:spPr/>
      <dgm:t>
        <a:bodyPr/>
        <a:lstStyle/>
        <a:p>
          <a:endParaRPr lang="ru-RU"/>
        </a:p>
      </dgm:t>
    </dgm:pt>
    <dgm:pt modelId="{29A8318D-0207-4C5F-A520-EA675B5F7A22}" type="sibTrans" cxnId="{103BF10B-CEEC-4C83-BAA8-6B9DC851BA2C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F6F26B58-209A-435A-A85E-E9A390EBA82C}">
      <dgm:prSet phldrT="[Текст]" custT="1"/>
      <dgm:spPr/>
      <dgm:t>
        <a:bodyPr/>
        <a:lstStyle/>
        <a:p>
          <a:r>
            <a:rPr lang="uk-UA" sz="1800" b="1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ТОВА-РИШКО (ТОВАРИШ)</a:t>
          </a:r>
          <a:endParaRPr lang="ru-RU" sz="1800" b="1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2B5614B0-8456-4B89-9552-65392E2A04DE}" type="parTrans" cxnId="{6CE921B6-4878-4DF4-B0B7-DEE019C528AF}">
      <dgm:prSet/>
      <dgm:spPr/>
      <dgm:t>
        <a:bodyPr/>
        <a:lstStyle/>
        <a:p>
          <a:endParaRPr lang="ru-RU"/>
        </a:p>
      </dgm:t>
    </dgm:pt>
    <dgm:pt modelId="{A453C6F7-81DF-4A16-BAFF-58317E231189}" type="sibTrans" cxnId="{6CE921B6-4878-4DF4-B0B7-DEE019C528AF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A144EAE-806E-4E35-98C1-99DD647A1DCB}">
      <dgm:prSet phldrT="[Текст]" custT="1"/>
      <dgm:spPr/>
      <dgm:t>
        <a:bodyPr/>
        <a:lstStyle/>
        <a:p>
          <a:r>
            <a:rPr lang="uk-UA" sz="1800" b="1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ШАНОВНА</a:t>
          </a:r>
          <a:endParaRPr lang="ru-RU" sz="1800" b="1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96ACB56C-B320-46DD-AC58-7047CE534CB0}" type="parTrans" cxnId="{FFBDA0AE-839D-4717-ABD3-0155926DE772}">
      <dgm:prSet/>
      <dgm:spPr/>
      <dgm:t>
        <a:bodyPr/>
        <a:lstStyle/>
        <a:p>
          <a:endParaRPr lang="ru-RU"/>
        </a:p>
      </dgm:t>
    </dgm:pt>
    <dgm:pt modelId="{B8A5C5E5-31FB-4988-80E7-574932D84396}" type="sibTrans" cxnId="{FFBDA0AE-839D-4717-ABD3-0155926DE772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D6A2E254-0B0C-4FFD-ABF7-3298A765E23F}">
      <dgm:prSet phldrT="[Текст]" custT="1"/>
      <dgm:spPr/>
      <dgm:t>
        <a:bodyPr/>
        <a:lstStyle/>
        <a:p>
          <a:r>
            <a:rPr lang="uk-UA" sz="1800" b="1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ДОРОГА</a:t>
          </a:r>
          <a:endParaRPr lang="ru-RU" sz="1800" b="1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3534806C-9E80-4DAB-9B2D-A2D593990486}" type="parTrans" cxnId="{07E390BA-5C79-46CB-8AF2-38398444282C}">
      <dgm:prSet/>
      <dgm:spPr/>
      <dgm:t>
        <a:bodyPr/>
        <a:lstStyle/>
        <a:p>
          <a:endParaRPr lang="ru-RU"/>
        </a:p>
      </dgm:t>
    </dgm:pt>
    <dgm:pt modelId="{042C2CBE-65F2-4C82-9DA9-526D3894AB20}" type="sibTrans" cxnId="{07E390BA-5C79-46CB-8AF2-38398444282C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A30C67A1-9CA0-4594-985D-2D24767D5A06}" type="pres">
      <dgm:prSet presAssocID="{045E46B5-87CC-443C-B5D1-E5CA03E401A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67284C-3075-4111-8C8C-AFD1C5E05AAF}" type="pres">
      <dgm:prSet presAssocID="{2DD31D03-D3CA-43E0-9015-03CF54F77188}" presName="centerShape" presStyleLbl="node0" presStyleIdx="0" presStyleCnt="1"/>
      <dgm:spPr/>
      <dgm:t>
        <a:bodyPr/>
        <a:lstStyle/>
        <a:p>
          <a:endParaRPr lang="ru-RU"/>
        </a:p>
      </dgm:t>
    </dgm:pt>
    <dgm:pt modelId="{929041F5-6EE6-4A53-A735-896CA46F7EB5}" type="pres">
      <dgm:prSet presAssocID="{A678B223-60FC-4AA8-882F-62FC85FC2F8C}" presName="node" presStyleLbl="node1" presStyleIdx="0" presStyleCnt="6" custScaleX="167825" custScaleY="127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34A71-BF14-486F-8303-9650FD140841}" type="pres">
      <dgm:prSet presAssocID="{A678B223-60FC-4AA8-882F-62FC85FC2F8C}" presName="dummy" presStyleCnt="0"/>
      <dgm:spPr/>
    </dgm:pt>
    <dgm:pt modelId="{2BE8933E-3DCC-4172-9FA6-2A820DD30AD1}" type="pres">
      <dgm:prSet presAssocID="{20EAFEF5-0D92-4F76-A2D3-71BA132EB6BC}" presName="sibTrans" presStyleLbl="sibTrans2D1" presStyleIdx="0" presStyleCnt="6"/>
      <dgm:spPr/>
      <dgm:t>
        <a:bodyPr/>
        <a:lstStyle/>
        <a:p>
          <a:endParaRPr lang="ru-RU"/>
        </a:p>
      </dgm:t>
    </dgm:pt>
    <dgm:pt modelId="{F0104642-60C4-413B-B7E5-E203F9587909}" type="pres">
      <dgm:prSet presAssocID="{E8E28184-5425-4E76-B7C4-F1EF4C51A4F2}" presName="node" presStyleLbl="node1" presStyleIdx="1" presStyleCnt="6" custScaleX="167825" custScaleY="127305" custRadScaleRad="111702" custRadScaleInc="19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6F12B-FCB0-4D2A-927E-634D83A8CE2A}" type="pres">
      <dgm:prSet presAssocID="{E8E28184-5425-4E76-B7C4-F1EF4C51A4F2}" presName="dummy" presStyleCnt="0"/>
      <dgm:spPr/>
    </dgm:pt>
    <dgm:pt modelId="{A1899D8A-8885-43DF-A685-3E4194F2EBEC}" type="pres">
      <dgm:prSet presAssocID="{8A39045F-16A5-4463-AF04-31145672F0C6}" presName="sibTrans" presStyleLbl="sibTrans2D1" presStyleIdx="1" presStyleCnt="6"/>
      <dgm:spPr/>
      <dgm:t>
        <a:bodyPr/>
        <a:lstStyle/>
        <a:p>
          <a:endParaRPr lang="ru-RU"/>
        </a:p>
      </dgm:t>
    </dgm:pt>
    <dgm:pt modelId="{FADB9028-3CEB-4503-9285-9D0D234D2C45}" type="pres">
      <dgm:prSet presAssocID="{DE8F3086-76CD-4FCF-922D-A6BB5BB6D9FC}" presName="node" presStyleLbl="node1" presStyleIdx="2" presStyleCnt="6" custScaleX="167825" custScaleY="127305" custRadScaleRad="112524" custRadScaleInc="-15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38140-0561-4A47-94A0-DA1B16205FC9}" type="pres">
      <dgm:prSet presAssocID="{DE8F3086-76CD-4FCF-922D-A6BB5BB6D9FC}" presName="dummy" presStyleCnt="0"/>
      <dgm:spPr/>
    </dgm:pt>
    <dgm:pt modelId="{ECC5745E-58AF-45E3-AAF9-EFC8F5C0E333}" type="pres">
      <dgm:prSet presAssocID="{29A8318D-0207-4C5F-A520-EA675B5F7A22}" presName="sibTrans" presStyleLbl="sibTrans2D1" presStyleIdx="2" presStyleCnt="6"/>
      <dgm:spPr/>
      <dgm:t>
        <a:bodyPr/>
        <a:lstStyle/>
        <a:p>
          <a:endParaRPr lang="ru-RU"/>
        </a:p>
      </dgm:t>
    </dgm:pt>
    <dgm:pt modelId="{704AF8A3-2938-42CE-8C18-3BFC47D001C6}" type="pres">
      <dgm:prSet presAssocID="{F6F26B58-209A-435A-A85E-E9A390EBA82C}" presName="node" presStyleLbl="node1" presStyleIdx="3" presStyleCnt="6" custScaleX="167825" custScaleY="127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C189E-5452-4D8A-A3EB-11591F358AC5}" type="pres">
      <dgm:prSet presAssocID="{F6F26B58-209A-435A-A85E-E9A390EBA82C}" presName="dummy" presStyleCnt="0"/>
      <dgm:spPr/>
    </dgm:pt>
    <dgm:pt modelId="{D421555E-61C9-47C2-B05F-AA8FA00B7715}" type="pres">
      <dgm:prSet presAssocID="{A453C6F7-81DF-4A16-BAFF-58317E231189}" presName="sibTrans" presStyleLbl="sibTrans2D1" presStyleIdx="3" presStyleCnt="6"/>
      <dgm:spPr/>
      <dgm:t>
        <a:bodyPr/>
        <a:lstStyle/>
        <a:p>
          <a:endParaRPr lang="ru-RU"/>
        </a:p>
      </dgm:t>
    </dgm:pt>
    <dgm:pt modelId="{AEE17A9E-9BC8-4664-AD68-DBC3EAE34EBA}" type="pres">
      <dgm:prSet presAssocID="{8A144EAE-806E-4E35-98C1-99DD647A1DCB}" presName="node" presStyleLbl="node1" presStyleIdx="4" presStyleCnt="6" custScaleX="167825" custScaleY="127305" custRadScaleRad="110851" custRadScaleInc="10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1BED30-6269-4B52-856B-4DAE89A80BA3}" type="pres">
      <dgm:prSet presAssocID="{8A144EAE-806E-4E35-98C1-99DD647A1DCB}" presName="dummy" presStyleCnt="0"/>
      <dgm:spPr/>
    </dgm:pt>
    <dgm:pt modelId="{3CD1DAB4-2AD6-4856-AAB7-4CF1145999AA}" type="pres">
      <dgm:prSet presAssocID="{B8A5C5E5-31FB-4988-80E7-574932D84396}" presName="sibTrans" presStyleLbl="sibTrans2D1" presStyleIdx="4" presStyleCnt="6"/>
      <dgm:spPr/>
      <dgm:t>
        <a:bodyPr/>
        <a:lstStyle/>
        <a:p>
          <a:endParaRPr lang="ru-RU"/>
        </a:p>
      </dgm:t>
    </dgm:pt>
    <dgm:pt modelId="{47D6C975-FB54-4553-8A98-DCC4CFF1AD51}" type="pres">
      <dgm:prSet presAssocID="{D6A2E254-0B0C-4FFD-ABF7-3298A765E23F}" presName="node" presStyleLbl="node1" presStyleIdx="5" presStyleCnt="6" custScaleX="167825" custScaleY="127305" custRadScaleRad="109279" custRadScaleInc="-18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746A25-6C09-4D08-A301-9F870912D1D8}" type="pres">
      <dgm:prSet presAssocID="{D6A2E254-0B0C-4FFD-ABF7-3298A765E23F}" presName="dummy" presStyleCnt="0"/>
      <dgm:spPr/>
    </dgm:pt>
    <dgm:pt modelId="{94E371EB-EEAF-459C-9B5A-610309E14AE3}" type="pres">
      <dgm:prSet presAssocID="{042C2CBE-65F2-4C82-9DA9-526D3894AB20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889BF88C-3F20-45CC-A1B7-14C5F847EE1D}" type="presOf" srcId="{8A39045F-16A5-4463-AF04-31145672F0C6}" destId="{A1899D8A-8885-43DF-A685-3E4194F2EBEC}" srcOrd="0" destOrd="0" presId="urn:microsoft.com/office/officeart/2005/8/layout/radial6"/>
    <dgm:cxn modelId="{07E390BA-5C79-46CB-8AF2-38398444282C}" srcId="{2DD31D03-D3CA-43E0-9015-03CF54F77188}" destId="{D6A2E254-0B0C-4FFD-ABF7-3298A765E23F}" srcOrd="5" destOrd="0" parTransId="{3534806C-9E80-4DAB-9B2D-A2D593990486}" sibTransId="{042C2CBE-65F2-4C82-9DA9-526D3894AB20}"/>
    <dgm:cxn modelId="{EDB1BFDB-D153-4A81-9145-5D295A8FA2F4}" type="presOf" srcId="{2DD31D03-D3CA-43E0-9015-03CF54F77188}" destId="{5067284C-3075-4111-8C8C-AFD1C5E05AAF}" srcOrd="0" destOrd="0" presId="urn:microsoft.com/office/officeart/2005/8/layout/radial6"/>
    <dgm:cxn modelId="{771140C0-26CE-4A1B-8ABA-CA8BA760FDAD}" type="presOf" srcId="{8A144EAE-806E-4E35-98C1-99DD647A1DCB}" destId="{AEE17A9E-9BC8-4664-AD68-DBC3EAE34EBA}" srcOrd="0" destOrd="0" presId="urn:microsoft.com/office/officeart/2005/8/layout/radial6"/>
    <dgm:cxn modelId="{103BF10B-CEEC-4C83-BAA8-6B9DC851BA2C}" srcId="{2DD31D03-D3CA-43E0-9015-03CF54F77188}" destId="{DE8F3086-76CD-4FCF-922D-A6BB5BB6D9FC}" srcOrd="2" destOrd="0" parTransId="{98687128-6911-44FF-B0E7-DEAE1EBC5C6A}" sibTransId="{29A8318D-0207-4C5F-A520-EA675B5F7A22}"/>
    <dgm:cxn modelId="{059A387A-5383-41BA-90AA-36B7B569D48B}" type="presOf" srcId="{F6F26B58-209A-435A-A85E-E9A390EBA82C}" destId="{704AF8A3-2938-42CE-8C18-3BFC47D001C6}" srcOrd="0" destOrd="0" presId="urn:microsoft.com/office/officeart/2005/8/layout/radial6"/>
    <dgm:cxn modelId="{9EDE6B56-0BD8-4A64-8DF6-2C222A4B10F3}" type="presOf" srcId="{A678B223-60FC-4AA8-882F-62FC85FC2F8C}" destId="{929041F5-6EE6-4A53-A735-896CA46F7EB5}" srcOrd="0" destOrd="0" presId="urn:microsoft.com/office/officeart/2005/8/layout/radial6"/>
    <dgm:cxn modelId="{0E3547B3-0804-45D7-9F03-FD2226EDEAC2}" type="presOf" srcId="{D6A2E254-0B0C-4FFD-ABF7-3298A765E23F}" destId="{47D6C975-FB54-4553-8A98-DCC4CFF1AD51}" srcOrd="0" destOrd="0" presId="urn:microsoft.com/office/officeart/2005/8/layout/radial6"/>
    <dgm:cxn modelId="{2326A859-EF07-4262-92BC-BC9169F3DF88}" type="presOf" srcId="{20EAFEF5-0D92-4F76-A2D3-71BA132EB6BC}" destId="{2BE8933E-3DCC-4172-9FA6-2A820DD30AD1}" srcOrd="0" destOrd="0" presId="urn:microsoft.com/office/officeart/2005/8/layout/radial6"/>
    <dgm:cxn modelId="{5F3B3CA3-7431-40EE-A2A8-CD1725336E77}" type="presOf" srcId="{DE8F3086-76CD-4FCF-922D-A6BB5BB6D9FC}" destId="{FADB9028-3CEB-4503-9285-9D0D234D2C45}" srcOrd="0" destOrd="0" presId="urn:microsoft.com/office/officeart/2005/8/layout/radial6"/>
    <dgm:cxn modelId="{DE3392F7-D5B8-43F5-B4F3-4191870F69A3}" type="presOf" srcId="{E8E28184-5425-4E76-B7C4-F1EF4C51A4F2}" destId="{F0104642-60C4-413B-B7E5-E203F9587909}" srcOrd="0" destOrd="0" presId="urn:microsoft.com/office/officeart/2005/8/layout/radial6"/>
    <dgm:cxn modelId="{FFBDA0AE-839D-4717-ABD3-0155926DE772}" srcId="{2DD31D03-D3CA-43E0-9015-03CF54F77188}" destId="{8A144EAE-806E-4E35-98C1-99DD647A1DCB}" srcOrd="4" destOrd="0" parTransId="{96ACB56C-B320-46DD-AC58-7047CE534CB0}" sibTransId="{B8A5C5E5-31FB-4988-80E7-574932D84396}"/>
    <dgm:cxn modelId="{FDB0EFE0-406B-456C-A1DC-2E742FF25099}" srcId="{045E46B5-87CC-443C-B5D1-E5CA03E401AC}" destId="{2DD31D03-D3CA-43E0-9015-03CF54F77188}" srcOrd="0" destOrd="0" parTransId="{3CED024D-87DC-4A00-A683-8A65470A1BE0}" sibTransId="{393673D4-2EE0-40A2-9141-FCCC9C602E24}"/>
    <dgm:cxn modelId="{9FDD8373-5373-41D7-9D70-4BEAD6413DBC}" type="presOf" srcId="{29A8318D-0207-4C5F-A520-EA675B5F7A22}" destId="{ECC5745E-58AF-45E3-AAF9-EFC8F5C0E333}" srcOrd="0" destOrd="0" presId="urn:microsoft.com/office/officeart/2005/8/layout/radial6"/>
    <dgm:cxn modelId="{D1F55900-EB59-45D7-A838-91DBBB8D6422}" type="presOf" srcId="{045E46B5-87CC-443C-B5D1-E5CA03E401AC}" destId="{A30C67A1-9CA0-4594-985D-2D24767D5A06}" srcOrd="0" destOrd="0" presId="urn:microsoft.com/office/officeart/2005/8/layout/radial6"/>
    <dgm:cxn modelId="{28DC34F4-61EA-4326-B25D-158E4B97918A}" type="presOf" srcId="{A453C6F7-81DF-4A16-BAFF-58317E231189}" destId="{D421555E-61C9-47C2-B05F-AA8FA00B7715}" srcOrd="0" destOrd="0" presId="urn:microsoft.com/office/officeart/2005/8/layout/radial6"/>
    <dgm:cxn modelId="{3B22AEB7-ED5E-475A-B96B-3D70C97D0E37}" srcId="{2DD31D03-D3CA-43E0-9015-03CF54F77188}" destId="{E8E28184-5425-4E76-B7C4-F1EF4C51A4F2}" srcOrd="1" destOrd="0" parTransId="{5F4A091F-FE54-4782-8101-B592534B0586}" sibTransId="{8A39045F-16A5-4463-AF04-31145672F0C6}"/>
    <dgm:cxn modelId="{9DD30615-856C-4044-BE0A-3FC150E92328}" type="presOf" srcId="{B8A5C5E5-31FB-4988-80E7-574932D84396}" destId="{3CD1DAB4-2AD6-4856-AAB7-4CF1145999AA}" srcOrd="0" destOrd="0" presId="urn:microsoft.com/office/officeart/2005/8/layout/radial6"/>
    <dgm:cxn modelId="{6CE921B6-4878-4DF4-B0B7-DEE019C528AF}" srcId="{2DD31D03-D3CA-43E0-9015-03CF54F77188}" destId="{F6F26B58-209A-435A-A85E-E9A390EBA82C}" srcOrd="3" destOrd="0" parTransId="{2B5614B0-8456-4B89-9552-65392E2A04DE}" sibTransId="{A453C6F7-81DF-4A16-BAFF-58317E231189}"/>
    <dgm:cxn modelId="{F9D7D8E9-C575-4920-AD36-418809FEC4AB}" srcId="{2DD31D03-D3CA-43E0-9015-03CF54F77188}" destId="{A678B223-60FC-4AA8-882F-62FC85FC2F8C}" srcOrd="0" destOrd="0" parTransId="{81E48B78-CCE1-4929-96DD-FA5788D3E8EF}" sibTransId="{20EAFEF5-0D92-4F76-A2D3-71BA132EB6BC}"/>
    <dgm:cxn modelId="{90ED6BE5-05E0-410C-ADD5-ECA6749AA72B}" type="presOf" srcId="{042C2CBE-65F2-4C82-9DA9-526D3894AB20}" destId="{94E371EB-EEAF-459C-9B5A-610309E14AE3}" srcOrd="0" destOrd="0" presId="urn:microsoft.com/office/officeart/2005/8/layout/radial6"/>
    <dgm:cxn modelId="{D6557EC2-CB46-482C-9E31-3E3CB66BE8BD}" type="presParOf" srcId="{A30C67A1-9CA0-4594-985D-2D24767D5A06}" destId="{5067284C-3075-4111-8C8C-AFD1C5E05AAF}" srcOrd="0" destOrd="0" presId="urn:microsoft.com/office/officeart/2005/8/layout/radial6"/>
    <dgm:cxn modelId="{F90A0628-8336-4373-904A-4241488FAEAA}" type="presParOf" srcId="{A30C67A1-9CA0-4594-985D-2D24767D5A06}" destId="{929041F5-6EE6-4A53-A735-896CA46F7EB5}" srcOrd="1" destOrd="0" presId="urn:microsoft.com/office/officeart/2005/8/layout/radial6"/>
    <dgm:cxn modelId="{1665205C-FF0E-4775-AE45-2921EE453570}" type="presParOf" srcId="{A30C67A1-9CA0-4594-985D-2D24767D5A06}" destId="{5B234A71-BF14-486F-8303-9650FD140841}" srcOrd="2" destOrd="0" presId="urn:microsoft.com/office/officeart/2005/8/layout/radial6"/>
    <dgm:cxn modelId="{C42EBBBF-4A11-4324-BDF2-5615E55161D9}" type="presParOf" srcId="{A30C67A1-9CA0-4594-985D-2D24767D5A06}" destId="{2BE8933E-3DCC-4172-9FA6-2A820DD30AD1}" srcOrd="3" destOrd="0" presId="urn:microsoft.com/office/officeart/2005/8/layout/radial6"/>
    <dgm:cxn modelId="{250DAFEF-7418-4D13-9381-6CA8670C8A2A}" type="presParOf" srcId="{A30C67A1-9CA0-4594-985D-2D24767D5A06}" destId="{F0104642-60C4-413B-B7E5-E203F9587909}" srcOrd="4" destOrd="0" presId="urn:microsoft.com/office/officeart/2005/8/layout/radial6"/>
    <dgm:cxn modelId="{BCFCA278-3C6C-4C2E-91E8-AB6D1D1F7927}" type="presParOf" srcId="{A30C67A1-9CA0-4594-985D-2D24767D5A06}" destId="{0186F12B-FCB0-4D2A-927E-634D83A8CE2A}" srcOrd="5" destOrd="0" presId="urn:microsoft.com/office/officeart/2005/8/layout/radial6"/>
    <dgm:cxn modelId="{DFFA0E01-C8F7-4DC1-86FE-80248174DD86}" type="presParOf" srcId="{A30C67A1-9CA0-4594-985D-2D24767D5A06}" destId="{A1899D8A-8885-43DF-A685-3E4194F2EBEC}" srcOrd="6" destOrd="0" presId="urn:microsoft.com/office/officeart/2005/8/layout/radial6"/>
    <dgm:cxn modelId="{47B10A6F-5FF8-4E65-9EA9-31F6F5E80436}" type="presParOf" srcId="{A30C67A1-9CA0-4594-985D-2D24767D5A06}" destId="{FADB9028-3CEB-4503-9285-9D0D234D2C45}" srcOrd="7" destOrd="0" presId="urn:microsoft.com/office/officeart/2005/8/layout/radial6"/>
    <dgm:cxn modelId="{057E6BE1-4DD8-491B-B348-02A92F15D75A}" type="presParOf" srcId="{A30C67A1-9CA0-4594-985D-2D24767D5A06}" destId="{63F38140-0561-4A47-94A0-DA1B16205FC9}" srcOrd="8" destOrd="0" presId="urn:microsoft.com/office/officeart/2005/8/layout/radial6"/>
    <dgm:cxn modelId="{665E5B6D-9B0D-4BD6-8D4C-9033FF3F346C}" type="presParOf" srcId="{A30C67A1-9CA0-4594-985D-2D24767D5A06}" destId="{ECC5745E-58AF-45E3-AAF9-EFC8F5C0E333}" srcOrd="9" destOrd="0" presId="urn:microsoft.com/office/officeart/2005/8/layout/radial6"/>
    <dgm:cxn modelId="{099E17B3-818F-42D4-B075-96011D9504CC}" type="presParOf" srcId="{A30C67A1-9CA0-4594-985D-2D24767D5A06}" destId="{704AF8A3-2938-42CE-8C18-3BFC47D001C6}" srcOrd="10" destOrd="0" presId="urn:microsoft.com/office/officeart/2005/8/layout/radial6"/>
    <dgm:cxn modelId="{362433A4-EAD9-4E18-967A-B769275CD97F}" type="presParOf" srcId="{A30C67A1-9CA0-4594-985D-2D24767D5A06}" destId="{C60C189E-5452-4D8A-A3EB-11591F358AC5}" srcOrd="11" destOrd="0" presId="urn:microsoft.com/office/officeart/2005/8/layout/radial6"/>
    <dgm:cxn modelId="{781E36B9-421F-4E64-BDAF-BC9EA40926FD}" type="presParOf" srcId="{A30C67A1-9CA0-4594-985D-2D24767D5A06}" destId="{D421555E-61C9-47C2-B05F-AA8FA00B7715}" srcOrd="12" destOrd="0" presId="urn:microsoft.com/office/officeart/2005/8/layout/radial6"/>
    <dgm:cxn modelId="{BD76E626-1B3A-4D2F-94E5-4D291CF40B7D}" type="presParOf" srcId="{A30C67A1-9CA0-4594-985D-2D24767D5A06}" destId="{AEE17A9E-9BC8-4664-AD68-DBC3EAE34EBA}" srcOrd="13" destOrd="0" presId="urn:microsoft.com/office/officeart/2005/8/layout/radial6"/>
    <dgm:cxn modelId="{A240B0A1-0941-4B41-8E78-2CFFEB2EEFF2}" type="presParOf" srcId="{A30C67A1-9CA0-4594-985D-2D24767D5A06}" destId="{CE1BED30-6269-4B52-856B-4DAE89A80BA3}" srcOrd="14" destOrd="0" presId="urn:microsoft.com/office/officeart/2005/8/layout/radial6"/>
    <dgm:cxn modelId="{261B0251-BBA3-40C7-AF3B-5899C6EA6E26}" type="presParOf" srcId="{A30C67A1-9CA0-4594-985D-2D24767D5A06}" destId="{3CD1DAB4-2AD6-4856-AAB7-4CF1145999AA}" srcOrd="15" destOrd="0" presId="urn:microsoft.com/office/officeart/2005/8/layout/radial6"/>
    <dgm:cxn modelId="{3344B223-9F38-4C67-BA4E-CD88A8367AF8}" type="presParOf" srcId="{A30C67A1-9CA0-4594-985D-2D24767D5A06}" destId="{47D6C975-FB54-4553-8A98-DCC4CFF1AD51}" srcOrd="16" destOrd="0" presId="urn:microsoft.com/office/officeart/2005/8/layout/radial6"/>
    <dgm:cxn modelId="{DA171F90-5A89-4365-86E2-9B6A480306EE}" type="presParOf" srcId="{A30C67A1-9CA0-4594-985D-2D24767D5A06}" destId="{42746A25-6C09-4D08-A301-9F870912D1D8}" srcOrd="17" destOrd="0" presId="urn:microsoft.com/office/officeart/2005/8/layout/radial6"/>
    <dgm:cxn modelId="{FD70F1A4-E15E-4512-A308-3FACF7413A94}" type="presParOf" srcId="{A30C67A1-9CA0-4594-985D-2D24767D5A06}" destId="{94E371EB-EEAF-459C-9B5A-610309E14AE3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0AE47E-24BC-4528-84E1-C3B88F2D9891}" type="doc">
      <dgm:prSet loTypeId="urn:microsoft.com/office/officeart/2005/8/layout/vList3#2" loCatId="list" qsTypeId="urn:microsoft.com/office/officeart/2005/8/quickstyle/simple3" qsCatId="simple" csTypeId="urn:microsoft.com/office/officeart/2005/8/colors/accent1_2#2" csCatId="accent1" phldr="1"/>
      <dgm:spPr/>
    </dgm:pt>
    <dgm:pt modelId="{C3140308-F9FE-49E6-84D0-7BC031DE49EF}">
      <dgm:prSet custT="1"/>
      <dgm:spPr/>
      <dgm:t>
        <a:bodyPr/>
        <a:lstStyle/>
        <a:p>
          <a:pPr algn="l"/>
          <a:r>
            <a:rPr lang="uk-UA" sz="2400" b="1" dirty="0" smtClean="0">
              <a:ln w="1905"/>
              <a:effectLst/>
              <a:latin typeface="Arial Black" pitchFamily="34" charset="0"/>
            </a:rPr>
            <a:t>Іменники бувають власні і загальні. </a:t>
          </a:r>
          <a:endParaRPr lang="ru-RU" sz="2400" b="1" dirty="0" smtClean="0">
            <a:ln w="1905"/>
            <a:effectLst/>
            <a:latin typeface="Arial Black" pitchFamily="34" charset="0"/>
          </a:endParaRPr>
        </a:p>
      </dgm:t>
    </dgm:pt>
    <dgm:pt modelId="{1413DEA0-ADC9-42D2-BEAC-41A577DF6CB5}" type="parTrans" cxnId="{6AE897E7-4371-488B-BB84-4C650DF9D759}">
      <dgm:prSet/>
      <dgm:spPr/>
      <dgm:t>
        <a:bodyPr/>
        <a:lstStyle/>
        <a:p>
          <a:pPr algn="l"/>
          <a:endParaRPr lang="ru-RU" sz="2400">
            <a:solidFill>
              <a:schemeClr val="bg1"/>
            </a:solidFill>
          </a:endParaRPr>
        </a:p>
      </dgm:t>
    </dgm:pt>
    <dgm:pt modelId="{C56A5FF9-FFDD-4AD8-8833-D70D4FE9DCF3}" type="sibTrans" cxnId="{6AE897E7-4371-488B-BB84-4C650DF9D759}">
      <dgm:prSet/>
      <dgm:spPr/>
      <dgm:t>
        <a:bodyPr/>
        <a:lstStyle/>
        <a:p>
          <a:pPr algn="l"/>
          <a:endParaRPr lang="ru-RU" sz="2400">
            <a:solidFill>
              <a:schemeClr val="bg1"/>
            </a:solidFill>
          </a:endParaRPr>
        </a:p>
      </dgm:t>
    </dgm:pt>
    <dgm:pt modelId="{14E06E0B-08D9-4B19-B330-C87FFC5DF6C4}" type="pres">
      <dgm:prSet presAssocID="{810AE47E-24BC-4528-84E1-C3B88F2D9891}" presName="linearFlow" presStyleCnt="0">
        <dgm:presLayoutVars>
          <dgm:dir/>
          <dgm:resizeHandles val="exact"/>
        </dgm:presLayoutVars>
      </dgm:prSet>
      <dgm:spPr/>
    </dgm:pt>
    <dgm:pt modelId="{71D1F9C0-6CF3-4292-9786-E997C8E52367}" type="pres">
      <dgm:prSet presAssocID="{C3140308-F9FE-49E6-84D0-7BC031DE49EF}" presName="composite" presStyleCnt="0"/>
      <dgm:spPr/>
    </dgm:pt>
    <dgm:pt modelId="{1C834C8E-24E6-41CE-AD4A-89D08DCC7CD2}" type="pres">
      <dgm:prSet presAssocID="{C3140308-F9FE-49E6-84D0-7BC031DE49EF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CA0D514-D98D-49E0-AD36-CBED037D6C8F}" type="pres">
      <dgm:prSet presAssocID="{C3140308-F9FE-49E6-84D0-7BC031DE49EF}" presName="txShp" presStyleLbl="node1" presStyleIdx="0" presStyleCnt="1" custLinFactNeighborX="665" custLinFactNeighborY="-5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B199A0-9100-46F5-8B19-056C96B1D317}" type="presOf" srcId="{810AE47E-24BC-4528-84E1-C3B88F2D9891}" destId="{14E06E0B-08D9-4B19-B330-C87FFC5DF6C4}" srcOrd="0" destOrd="0" presId="urn:microsoft.com/office/officeart/2005/8/layout/vList3#2"/>
    <dgm:cxn modelId="{A1D13479-652E-47CA-A081-9BCAEC4ACB7D}" type="presOf" srcId="{C3140308-F9FE-49E6-84D0-7BC031DE49EF}" destId="{5CA0D514-D98D-49E0-AD36-CBED037D6C8F}" srcOrd="0" destOrd="0" presId="urn:microsoft.com/office/officeart/2005/8/layout/vList3#2"/>
    <dgm:cxn modelId="{6AE897E7-4371-488B-BB84-4C650DF9D759}" srcId="{810AE47E-24BC-4528-84E1-C3B88F2D9891}" destId="{C3140308-F9FE-49E6-84D0-7BC031DE49EF}" srcOrd="0" destOrd="0" parTransId="{1413DEA0-ADC9-42D2-BEAC-41A577DF6CB5}" sibTransId="{C56A5FF9-FFDD-4AD8-8833-D70D4FE9DCF3}"/>
    <dgm:cxn modelId="{97C82DDC-85B1-46D0-B296-41FCAB07A88B}" type="presParOf" srcId="{14E06E0B-08D9-4B19-B330-C87FFC5DF6C4}" destId="{71D1F9C0-6CF3-4292-9786-E997C8E52367}" srcOrd="0" destOrd="0" presId="urn:microsoft.com/office/officeart/2005/8/layout/vList3#2"/>
    <dgm:cxn modelId="{DEDC672B-9461-49A4-8F6D-F460132102B5}" type="presParOf" srcId="{71D1F9C0-6CF3-4292-9786-E997C8E52367}" destId="{1C834C8E-24E6-41CE-AD4A-89D08DCC7CD2}" srcOrd="0" destOrd="0" presId="urn:microsoft.com/office/officeart/2005/8/layout/vList3#2"/>
    <dgm:cxn modelId="{20E2B4EB-D1C0-466F-8315-35FC17614D7E}" type="presParOf" srcId="{71D1F9C0-6CF3-4292-9786-E997C8E52367}" destId="{5CA0D514-D98D-49E0-AD36-CBED037D6C8F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0AE47E-24BC-4528-84E1-C3B88F2D9891}" type="doc">
      <dgm:prSet loTypeId="urn:microsoft.com/office/officeart/2005/8/layout/vList3#3" loCatId="list" qsTypeId="urn:microsoft.com/office/officeart/2005/8/quickstyle/simple3" qsCatId="simple" csTypeId="urn:microsoft.com/office/officeart/2005/8/colors/accent1_2#3" csCatId="accent1" phldr="1"/>
      <dgm:spPr/>
    </dgm:pt>
    <dgm:pt modelId="{8330A1EA-75E1-4D46-9401-8E05560A5765}">
      <dgm:prSet custT="1"/>
      <dgm:spPr/>
      <dgm:t>
        <a:bodyPr/>
        <a:lstStyle/>
        <a:p>
          <a:pPr algn="r"/>
          <a:r>
            <a:rPr lang="uk-UA" sz="2400" b="1" dirty="0" smtClean="0">
              <a:ln w="1905"/>
              <a:effectLst/>
              <a:latin typeface="Arial Black" pitchFamily="34" charset="0"/>
            </a:rPr>
            <a:t>Іменники поділяються на назви істот і неживих предметів. </a:t>
          </a:r>
          <a:endParaRPr lang="ru-RU" sz="2400" b="1" dirty="0" smtClean="0">
            <a:ln w="1905"/>
            <a:effectLst/>
            <a:latin typeface="Arial Black" pitchFamily="34" charset="0"/>
          </a:endParaRPr>
        </a:p>
      </dgm:t>
    </dgm:pt>
    <dgm:pt modelId="{30EDE725-86F2-4A0B-9004-C78C33DDD43A}" type="parTrans" cxnId="{169B4203-788F-461B-BD35-AEB72E2FEB2A}">
      <dgm:prSet/>
      <dgm:spPr/>
      <dgm:t>
        <a:bodyPr/>
        <a:lstStyle/>
        <a:p>
          <a:pPr algn="r"/>
          <a:endParaRPr lang="ru-RU" sz="1800">
            <a:solidFill>
              <a:schemeClr val="bg1"/>
            </a:solidFill>
          </a:endParaRPr>
        </a:p>
      </dgm:t>
    </dgm:pt>
    <dgm:pt modelId="{4D13B8EA-D2BC-4FFA-B9C1-CDB65851D3E2}" type="sibTrans" cxnId="{169B4203-788F-461B-BD35-AEB72E2FEB2A}">
      <dgm:prSet/>
      <dgm:spPr/>
      <dgm:t>
        <a:bodyPr/>
        <a:lstStyle/>
        <a:p>
          <a:pPr algn="r"/>
          <a:endParaRPr lang="ru-RU" sz="1800">
            <a:solidFill>
              <a:schemeClr val="bg1"/>
            </a:solidFill>
          </a:endParaRPr>
        </a:p>
      </dgm:t>
    </dgm:pt>
    <dgm:pt modelId="{14E06E0B-08D9-4B19-B330-C87FFC5DF6C4}" type="pres">
      <dgm:prSet presAssocID="{810AE47E-24BC-4528-84E1-C3B88F2D9891}" presName="linearFlow" presStyleCnt="0">
        <dgm:presLayoutVars>
          <dgm:dir val="rev"/>
          <dgm:resizeHandles val="exact"/>
        </dgm:presLayoutVars>
      </dgm:prSet>
      <dgm:spPr/>
    </dgm:pt>
    <dgm:pt modelId="{F21C3A6D-430B-4469-B19A-A6F3835D008F}" type="pres">
      <dgm:prSet presAssocID="{8330A1EA-75E1-4D46-9401-8E05560A5765}" presName="composite" presStyleCnt="0"/>
      <dgm:spPr/>
    </dgm:pt>
    <dgm:pt modelId="{5B125391-BE77-4E79-B7A1-9A3039919761}" type="pres">
      <dgm:prSet presAssocID="{8330A1EA-75E1-4D46-9401-8E05560A5765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440E0E0-DA06-43BB-A66B-27E20FFBDFC0}" type="pres">
      <dgm:prSet presAssocID="{8330A1EA-75E1-4D46-9401-8E05560A5765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9B4203-788F-461B-BD35-AEB72E2FEB2A}" srcId="{810AE47E-24BC-4528-84E1-C3B88F2D9891}" destId="{8330A1EA-75E1-4D46-9401-8E05560A5765}" srcOrd="0" destOrd="0" parTransId="{30EDE725-86F2-4A0B-9004-C78C33DDD43A}" sibTransId="{4D13B8EA-D2BC-4FFA-B9C1-CDB65851D3E2}"/>
    <dgm:cxn modelId="{D44B0F9C-2FED-4150-AD17-5F53F3C138A5}" type="presOf" srcId="{8330A1EA-75E1-4D46-9401-8E05560A5765}" destId="{D440E0E0-DA06-43BB-A66B-27E20FFBDFC0}" srcOrd="0" destOrd="0" presId="urn:microsoft.com/office/officeart/2005/8/layout/vList3#3"/>
    <dgm:cxn modelId="{1D2C11FE-13C1-4835-9628-78BE96DB4CEB}" type="presOf" srcId="{810AE47E-24BC-4528-84E1-C3B88F2D9891}" destId="{14E06E0B-08D9-4B19-B330-C87FFC5DF6C4}" srcOrd="0" destOrd="0" presId="urn:microsoft.com/office/officeart/2005/8/layout/vList3#3"/>
    <dgm:cxn modelId="{50D995D5-6706-4667-B5F6-A0F654FD3D3C}" type="presParOf" srcId="{14E06E0B-08D9-4B19-B330-C87FFC5DF6C4}" destId="{F21C3A6D-430B-4469-B19A-A6F3835D008F}" srcOrd="0" destOrd="0" presId="urn:microsoft.com/office/officeart/2005/8/layout/vList3#3"/>
    <dgm:cxn modelId="{CE2EF7FC-F9C7-4071-9C8F-411C566EA3D6}" type="presParOf" srcId="{F21C3A6D-430B-4469-B19A-A6F3835D008F}" destId="{5B125391-BE77-4E79-B7A1-9A3039919761}" srcOrd="0" destOrd="0" presId="urn:microsoft.com/office/officeart/2005/8/layout/vList3#3"/>
    <dgm:cxn modelId="{04A53201-8FA3-48E8-AAC4-55890D6C9EC8}" type="presParOf" srcId="{F21C3A6D-430B-4469-B19A-A6F3835D008F}" destId="{D440E0E0-DA06-43BB-A66B-27E20FFBDFC0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0AE47E-24BC-4528-84E1-C3B88F2D9891}" type="doc">
      <dgm:prSet loTypeId="urn:microsoft.com/office/officeart/2005/8/layout/vList3#4" loCatId="list" qsTypeId="urn:microsoft.com/office/officeart/2005/8/quickstyle/simple3" qsCatId="simple" csTypeId="urn:microsoft.com/office/officeart/2005/8/colors/accent1_2#4" csCatId="accent1" phldr="1"/>
      <dgm:spPr/>
    </dgm:pt>
    <dgm:pt modelId="{892334C1-5FD1-4501-B28B-6E4291A624E9}">
      <dgm:prSet custT="1"/>
      <dgm:spPr/>
      <dgm:t>
        <a:bodyPr/>
        <a:lstStyle/>
        <a:p>
          <a:pPr algn="l"/>
          <a:r>
            <a:rPr lang="uk-UA" sz="2400" b="1" dirty="0" smtClean="0">
              <a:ln w="1905"/>
              <a:effectLst/>
              <a:latin typeface="Arial Black" pitchFamily="34" charset="0"/>
            </a:rPr>
            <a:t>Власні іменники пишуться з великої букви. </a:t>
          </a:r>
          <a:endParaRPr lang="ru-RU" sz="2400" b="1" dirty="0" smtClean="0">
            <a:ln w="1905"/>
            <a:effectLst/>
            <a:latin typeface="Arial Black" pitchFamily="34" charset="0"/>
          </a:endParaRPr>
        </a:p>
      </dgm:t>
    </dgm:pt>
    <dgm:pt modelId="{D04B85AC-4155-4EFD-B55D-686A08845945}" type="parTrans" cxnId="{44190B26-9648-42AD-BD7B-56EAE5469467}">
      <dgm:prSet/>
      <dgm:spPr/>
      <dgm:t>
        <a:bodyPr/>
        <a:lstStyle/>
        <a:p>
          <a:pPr algn="l"/>
          <a:endParaRPr lang="ru-RU" sz="1800">
            <a:solidFill>
              <a:schemeClr val="bg1"/>
            </a:solidFill>
          </a:endParaRPr>
        </a:p>
      </dgm:t>
    </dgm:pt>
    <dgm:pt modelId="{A21CB2E8-AF54-4EA7-A499-018463D6C259}" type="sibTrans" cxnId="{44190B26-9648-42AD-BD7B-56EAE5469467}">
      <dgm:prSet/>
      <dgm:spPr/>
      <dgm:t>
        <a:bodyPr/>
        <a:lstStyle/>
        <a:p>
          <a:pPr algn="l"/>
          <a:endParaRPr lang="ru-RU" sz="1800">
            <a:solidFill>
              <a:schemeClr val="bg1"/>
            </a:solidFill>
          </a:endParaRPr>
        </a:p>
      </dgm:t>
    </dgm:pt>
    <dgm:pt modelId="{14E06E0B-08D9-4B19-B330-C87FFC5DF6C4}" type="pres">
      <dgm:prSet presAssocID="{810AE47E-24BC-4528-84E1-C3B88F2D9891}" presName="linearFlow" presStyleCnt="0">
        <dgm:presLayoutVars>
          <dgm:dir/>
          <dgm:resizeHandles val="exact"/>
        </dgm:presLayoutVars>
      </dgm:prSet>
      <dgm:spPr/>
    </dgm:pt>
    <dgm:pt modelId="{851DD168-6E04-4344-8F14-423DB6ADA154}" type="pres">
      <dgm:prSet presAssocID="{892334C1-5FD1-4501-B28B-6E4291A624E9}" presName="composite" presStyleCnt="0"/>
      <dgm:spPr/>
    </dgm:pt>
    <dgm:pt modelId="{7F96BD74-4FC0-4ED7-9304-6390F1528DBA}" type="pres">
      <dgm:prSet presAssocID="{892334C1-5FD1-4501-B28B-6E4291A624E9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198AC2F-AD3B-4B6D-84F2-3B2713422308}" type="pres">
      <dgm:prSet presAssocID="{892334C1-5FD1-4501-B28B-6E4291A624E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C94B52-9B67-4C56-9086-142DADE3F499}" type="presOf" srcId="{810AE47E-24BC-4528-84E1-C3B88F2D9891}" destId="{14E06E0B-08D9-4B19-B330-C87FFC5DF6C4}" srcOrd="0" destOrd="0" presId="urn:microsoft.com/office/officeart/2005/8/layout/vList3#4"/>
    <dgm:cxn modelId="{49D14EBB-2720-4E75-B7A7-62A136280C3E}" type="presOf" srcId="{892334C1-5FD1-4501-B28B-6E4291A624E9}" destId="{5198AC2F-AD3B-4B6D-84F2-3B2713422308}" srcOrd="0" destOrd="0" presId="urn:microsoft.com/office/officeart/2005/8/layout/vList3#4"/>
    <dgm:cxn modelId="{44190B26-9648-42AD-BD7B-56EAE5469467}" srcId="{810AE47E-24BC-4528-84E1-C3B88F2D9891}" destId="{892334C1-5FD1-4501-B28B-6E4291A624E9}" srcOrd="0" destOrd="0" parTransId="{D04B85AC-4155-4EFD-B55D-686A08845945}" sibTransId="{A21CB2E8-AF54-4EA7-A499-018463D6C259}"/>
    <dgm:cxn modelId="{D8F6701E-1DEB-4A3D-9A49-6D01B32A18A9}" type="presParOf" srcId="{14E06E0B-08D9-4B19-B330-C87FFC5DF6C4}" destId="{851DD168-6E04-4344-8F14-423DB6ADA154}" srcOrd="0" destOrd="0" presId="urn:microsoft.com/office/officeart/2005/8/layout/vList3#4"/>
    <dgm:cxn modelId="{EA4B9AEA-EBEC-4F91-A895-25DC8A2DF33E}" type="presParOf" srcId="{851DD168-6E04-4344-8F14-423DB6ADA154}" destId="{7F96BD74-4FC0-4ED7-9304-6390F1528DBA}" srcOrd="0" destOrd="0" presId="urn:microsoft.com/office/officeart/2005/8/layout/vList3#4"/>
    <dgm:cxn modelId="{A6396017-C9DD-4338-A7B2-503662F74997}" type="presParOf" srcId="{851DD168-6E04-4344-8F14-423DB6ADA154}" destId="{5198AC2F-AD3B-4B6D-84F2-3B2713422308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0AE47E-24BC-4528-84E1-C3B88F2D9891}" type="doc">
      <dgm:prSet loTypeId="urn:microsoft.com/office/officeart/2005/8/layout/vList3#5" loCatId="list" qsTypeId="urn:microsoft.com/office/officeart/2005/8/quickstyle/simple3" qsCatId="simple" csTypeId="urn:microsoft.com/office/officeart/2005/8/colors/accent1_2#5" csCatId="accent1" phldr="1"/>
      <dgm:spPr/>
    </dgm:pt>
    <dgm:pt modelId="{0EDC6E8D-8D3F-4106-8819-CAB743413E7C}">
      <dgm:prSet custT="1"/>
      <dgm:spPr/>
      <dgm:t>
        <a:bodyPr/>
        <a:lstStyle/>
        <a:p>
          <a:pPr algn="r"/>
          <a:r>
            <a:rPr lang="uk-UA" sz="2400" b="1" smtClean="0">
              <a:ln w="1905"/>
              <a:effectLst/>
              <a:latin typeface="Arial Black" pitchFamily="34" charset="0"/>
            </a:rPr>
            <a:t>До власних іменників належать тільки імена та прізвища людей.  </a:t>
          </a:r>
          <a:endParaRPr lang="ru-RU" sz="2400" b="1" dirty="0" smtClean="0">
            <a:ln w="1905"/>
            <a:effectLst/>
            <a:latin typeface="Arial Black" pitchFamily="34" charset="0"/>
          </a:endParaRPr>
        </a:p>
      </dgm:t>
    </dgm:pt>
    <dgm:pt modelId="{63504AE7-2831-461E-9727-2D3C3D8D4D1D}" type="parTrans" cxnId="{BA86D16A-3E63-4B4E-BAA4-9D1C2204D0D0}">
      <dgm:prSet/>
      <dgm:spPr/>
      <dgm:t>
        <a:bodyPr/>
        <a:lstStyle/>
        <a:p>
          <a:pPr algn="r"/>
          <a:endParaRPr lang="ru-RU" sz="2400">
            <a:solidFill>
              <a:schemeClr val="bg1"/>
            </a:solidFill>
          </a:endParaRPr>
        </a:p>
      </dgm:t>
    </dgm:pt>
    <dgm:pt modelId="{039FAA3F-F8D2-475F-9B7F-EE3B46536C7F}" type="sibTrans" cxnId="{BA86D16A-3E63-4B4E-BAA4-9D1C2204D0D0}">
      <dgm:prSet/>
      <dgm:spPr/>
      <dgm:t>
        <a:bodyPr/>
        <a:lstStyle/>
        <a:p>
          <a:pPr algn="r"/>
          <a:endParaRPr lang="ru-RU" sz="2400">
            <a:solidFill>
              <a:schemeClr val="bg1"/>
            </a:solidFill>
          </a:endParaRPr>
        </a:p>
      </dgm:t>
    </dgm:pt>
    <dgm:pt modelId="{14E06E0B-08D9-4B19-B330-C87FFC5DF6C4}" type="pres">
      <dgm:prSet presAssocID="{810AE47E-24BC-4528-84E1-C3B88F2D9891}" presName="linearFlow" presStyleCnt="0">
        <dgm:presLayoutVars>
          <dgm:dir val="rev"/>
          <dgm:resizeHandles val="exact"/>
        </dgm:presLayoutVars>
      </dgm:prSet>
      <dgm:spPr/>
    </dgm:pt>
    <dgm:pt modelId="{907BEC28-8C5A-4478-BFBA-408D848FEB93}" type="pres">
      <dgm:prSet presAssocID="{0EDC6E8D-8D3F-4106-8819-CAB743413E7C}" presName="composite" presStyleCnt="0"/>
      <dgm:spPr/>
    </dgm:pt>
    <dgm:pt modelId="{7EF74BBC-415F-4D87-93C9-728E0A07B43A}" type="pres">
      <dgm:prSet presAssocID="{0EDC6E8D-8D3F-4106-8819-CAB743413E7C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9B302E3-50EC-4D27-84D8-DDD85900BC8B}" type="pres">
      <dgm:prSet presAssocID="{0EDC6E8D-8D3F-4106-8819-CAB743413E7C}" presName="txShp" presStyleLbl="node1" presStyleIdx="0" presStyleCnt="1" custScaleX="102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6D16A-3E63-4B4E-BAA4-9D1C2204D0D0}" srcId="{810AE47E-24BC-4528-84E1-C3B88F2D9891}" destId="{0EDC6E8D-8D3F-4106-8819-CAB743413E7C}" srcOrd="0" destOrd="0" parTransId="{63504AE7-2831-461E-9727-2D3C3D8D4D1D}" sibTransId="{039FAA3F-F8D2-475F-9B7F-EE3B46536C7F}"/>
    <dgm:cxn modelId="{3666E0DE-E824-4EF2-AD1B-58D118BB39B0}" type="presOf" srcId="{810AE47E-24BC-4528-84E1-C3B88F2D9891}" destId="{14E06E0B-08D9-4B19-B330-C87FFC5DF6C4}" srcOrd="0" destOrd="0" presId="urn:microsoft.com/office/officeart/2005/8/layout/vList3#5"/>
    <dgm:cxn modelId="{7A4F22B7-2A24-4686-8F28-2F4CB6F65FEB}" type="presOf" srcId="{0EDC6E8D-8D3F-4106-8819-CAB743413E7C}" destId="{A9B302E3-50EC-4D27-84D8-DDD85900BC8B}" srcOrd="0" destOrd="0" presId="urn:microsoft.com/office/officeart/2005/8/layout/vList3#5"/>
    <dgm:cxn modelId="{5A8EB269-5C44-4EEB-8983-5FB2D23FF15F}" type="presParOf" srcId="{14E06E0B-08D9-4B19-B330-C87FFC5DF6C4}" destId="{907BEC28-8C5A-4478-BFBA-408D848FEB93}" srcOrd="0" destOrd="0" presId="urn:microsoft.com/office/officeart/2005/8/layout/vList3#5"/>
    <dgm:cxn modelId="{7F96E7C1-11D3-4CCF-B828-6C1167A49B85}" type="presParOf" srcId="{907BEC28-8C5A-4478-BFBA-408D848FEB93}" destId="{7EF74BBC-415F-4D87-93C9-728E0A07B43A}" srcOrd="0" destOrd="0" presId="urn:microsoft.com/office/officeart/2005/8/layout/vList3#5"/>
    <dgm:cxn modelId="{87789967-C971-467D-99D9-07BCB6A37D1B}" type="presParOf" srcId="{907BEC28-8C5A-4478-BFBA-408D848FEB93}" destId="{A9B302E3-50EC-4D27-84D8-DDD85900BC8B}" srcOrd="1" destOrd="0" presId="urn:microsoft.com/office/officeart/2005/8/layout/vList3#5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0AE47E-24BC-4528-84E1-C3B88F2D9891}" type="doc">
      <dgm:prSet loTypeId="urn:microsoft.com/office/officeart/2005/8/layout/vList3#6" loCatId="list" qsTypeId="urn:microsoft.com/office/officeart/2005/8/quickstyle/simple3" qsCatId="simple" csTypeId="urn:microsoft.com/office/officeart/2005/8/colors/accent1_2#6" csCatId="accent1" phldr="1"/>
      <dgm:spPr/>
    </dgm:pt>
    <dgm:pt modelId="{544D25FE-2EA3-40D8-8E15-1E9545D59926}">
      <dgm:prSet custT="1"/>
      <dgm:spPr/>
      <dgm:t>
        <a:bodyPr/>
        <a:lstStyle/>
        <a:p>
          <a:pPr algn="l"/>
          <a:r>
            <a:rPr lang="uk-UA" sz="2400" b="1" dirty="0" smtClean="0">
              <a:ln w="1905"/>
              <a:effectLst/>
              <a:latin typeface="Arial Black" pitchFamily="34" charset="0"/>
            </a:rPr>
            <a:t>Більшість іменників мають форму однини і множини. </a:t>
          </a:r>
          <a:endParaRPr lang="ru-RU" sz="2400" b="1" dirty="0" smtClean="0">
            <a:ln w="1905"/>
            <a:effectLst/>
            <a:latin typeface="Arial Black" pitchFamily="34" charset="0"/>
          </a:endParaRPr>
        </a:p>
      </dgm:t>
    </dgm:pt>
    <dgm:pt modelId="{360D5038-4C46-457A-BF41-65CAE09605F2}" type="parTrans" cxnId="{6A369A4A-753F-4688-9D94-6E58DDB89853}">
      <dgm:prSet/>
      <dgm:spPr/>
      <dgm:t>
        <a:bodyPr/>
        <a:lstStyle/>
        <a:p>
          <a:pPr algn="l"/>
          <a:endParaRPr lang="ru-RU" sz="2400">
            <a:solidFill>
              <a:schemeClr val="bg1"/>
            </a:solidFill>
          </a:endParaRPr>
        </a:p>
      </dgm:t>
    </dgm:pt>
    <dgm:pt modelId="{9BA46797-2393-446A-BE82-5907BB52FC67}" type="sibTrans" cxnId="{6A369A4A-753F-4688-9D94-6E58DDB89853}">
      <dgm:prSet/>
      <dgm:spPr/>
      <dgm:t>
        <a:bodyPr/>
        <a:lstStyle/>
        <a:p>
          <a:pPr algn="l"/>
          <a:endParaRPr lang="ru-RU" sz="2400">
            <a:solidFill>
              <a:schemeClr val="bg1"/>
            </a:solidFill>
          </a:endParaRPr>
        </a:p>
      </dgm:t>
    </dgm:pt>
    <dgm:pt modelId="{14E06E0B-08D9-4B19-B330-C87FFC5DF6C4}" type="pres">
      <dgm:prSet presAssocID="{810AE47E-24BC-4528-84E1-C3B88F2D9891}" presName="linearFlow" presStyleCnt="0">
        <dgm:presLayoutVars>
          <dgm:dir/>
          <dgm:resizeHandles val="exact"/>
        </dgm:presLayoutVars>
      </dgm:prSet>
      <dgm:spPr/>
    </dgm:pt>
    <dgm:pt modelId="{95001B11-316C-40AA-A6CD-62B7730F3C35}" type="pres">
      <dgm:prSet presAssocID="{544D25FE-2EA3-40D8-8E15-1E9545D59926}" presName="composite" presStyleCnt="0"/>
      <dgm:spPr/>
    </dgm:pt>
    <dgm:pt modelId="{41235F38-FAE5-484E-8D0E-17090F6E1205}" type="pres">
      <dgm:prSet presAssocID="{544D25FE-2EA3-40D8-8E15-1E9545D59926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DA9E579-929F-45C7-A4C0-8B0D45691F6F}" type="pres">
      <dgm:prSet presAssocID="{544D25FE-2EA3-40D8-8E15-1E9545D5992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369A4A-753F-4688-9D94-6E58DDB89853}" srcId="{810AE47E-24BC-4528-84E1-C3B88F2D9891}" destId="{544D25FE-2EA3-40D8-8E15-1E9545D59926}" srcOrd="0" destOrd="0" parTransId="{360D5038-4C46-457A-BF41-65CAE09605F2}" sibTransId="{9BA46797-2393-446A-BE82-5907BB52FC67}"/>
    <dgm:cxn modelId="{56394858-306F-4E38-B66E-68C7F46A2169}" type="presOf" srcId="{544D25FE-2EA3-40D8-8E15-1E9545D59926}" destId="{3DA9E579-929F-45C7-A4C0-8B0D45691F6F}" srcOrd="0" destOrd="0" presId="urn:microsoft.com/office/officeart/2005/8/layout/vList3#6"/>
    <dgm:cxn modelId="{D1E8967E-D848-499C-8DC0-33C53459B82F}" type="presOf" srcId="{810AE47E-24BC-4528-84E1-C3B88F2D9891}" destId="{14E06E0B-08D9-4B19-B330-C87FFC5DF6C4}" srcOrd="0" destOrd="0" presId="urn:microsoft.com/office/officeart/2005/8/layout/vList3#6"/>
    <dgm:cxn modelId="{A88D00D1-2BB2-48D4-9496-91285B576AA0}" type="presParOf" srcId="{14E06E0B-08D9-4B19-B330-C87FFC5DF6C4}" destId="{95001B11-316C-40AA-A6CD-62B7730F3C35}" srcOrd="0" destOrd="0" presId="urn:microsoft.com/office/officeart/2005/8/layout/vList3#6"/>
    <dgm:cxn modelId="{6BFBDB24-758D-4397-81E9-17A7C949E53C}" type="presParOf" srcId="{95001B11-316C-40AA-A6CD-62B7730F3C35}" destId="{41235F38-FAE5-484E-8D0E-17090F6E1205}" srcOrd="0" destOrd="0" presId="urn:microsoft.com/office/officeart/2005/8/layout/vList3#6"/>
    <dgm:cxn modelId="{1846E203-44F9-43CD-A37A-555A3B5D04A7}" type="presParOf" srcId="{95001B11-316C-40AA-A6CD-62B7730F3C35}" destId="{3DA9E579-929F-45C7-A4C0-8B0D45691F6F}" srcOrd="1" destOrd="0" presId="urn:microsoft.com/office/officeart/2005/8/layout/vList3#6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0AE47E-24BC-4528-84E1-C3B88F2D9891}" type="doc">
      <dgm:prSet loTypeId="urn:microsoft.com/office/officeart/2005/8/layout/vList3#7" loCatId="list" qsTypeId="urn:microsoft.com/office/officeart/2005/8/quickstyle/simple3" qsCatId="simple" csTypeId="urn:microsoft.com/office/officeart/2005/8/colors/accent1_2#7" csCatId="accent1" phldr="1"/>
      <dgm:spPr/>
    </dgm:pt>
    <dgm:pt modelId="{109C69ED-96CC-4505-9F05-7D170518ADFB}">
      <dgm:prSet custT="1"/>
      <dgm:spPr/>
      <dgm:t>
        <a:bodyPr/>
        <a:lstStyle/>
        <a:p>
          <a:pPr algn="r"/>
          <a:r>
            <a:rPr lang="uk-UA" sz="2400" b="1" dirty="0" smtClean="0">
              <a:ln w="1905"/>
              <a:effectLst/>
              <a:latin typeface="Arial Black" pitchFamily="34" charset="0"/>
            </a:rPr>
            <a:t>Іменники в реченні найчастіше бувають підметом і додатком. </a:t>
          </a:r>
          <a:endParaRPr lang="ru-RU" sz="2400" b="1" dirty="0" smtClean="0">
            <a:ln w="1905"/>
            <a:effectLst/>
            <a:latin typeface="Arial Black" pitchFamily="34" charset="0"/>
          </a:endParaRPr>
        </a:p>
      </dgm:t>
    </dgm:pt>
    <dgm:pt modelId="{4A60E86E-9BCE-4A4A-8103-0CFB6EB8DAC6}" type="parTrans" cxnId="{69E83B00-85D0-4DCF-AFDF-283D6DFCAB5C}">
      <dgm:prSet/>
      <dgm:spPr/>
      <dgm:t>
        <a:bodyPr/>
        <a:lstStyle/>
        <a:p>
          <a:pPr algn="r"/>
          <a:endParaRPr lang="ru-RU" sz="2400">
            <a:solidFill>
              <a:schemeClr val="bg1"/>
            </a:solidFill>
          </a:endParaRPr>
        </a:p>
      </dgm:t>
    </dgm:pt>
    <dgm:pt modelId="{7FC1F123-F4A7-47CB-B087-CC716F5AE567}" type="sibTrans" cxnId="{69E83B00-85D0-4DCF-AFDF-283D6DFCAB5C}">
      <dgm:prSet/>
      <dgm:spPr/>
      <dgm:t>
        <a:bodyPr/>
        <a:lstStyle/>
        <a:p>
          <a:pPr algn="r"/>
          <a:endParaRPr lang="ru-RU" sz="2400">
            <a:solidFill>
              <a:schemeClr val="bg1"/>
            </a:solidFill>
          </a:endParaRPr>
        </a:p>
      </dgm:t>
    </dgm:pt>
    <dgm:pt modelId="{14E06E0B-08D9-4B19-B330-C87FFC5DF6C4}" type="pres">
      <dgm:prSet presAssocID="{810AE47E-24BC-4528-84E1-C3B88F2D9891}" presName="linearFlow" presStyleCnt="0">
        <dgm:presLayoutVars>
          <dgm:dir val="rev"/>
          <dgm:resizeHandles val="exact"/>
        </dgm:presLayoutVars>
      </dgm:prSet>
      <dgm:spPr/>
    </dgm:pt>
    <dgm:pt modelId="{2ED0BA72-2DCC-4317-BD70-E4A0325AB311}" type="pres">
      <dgm:prSet presAssocID="{109C69ED-96CC-4505-9F05-7D170518ADFB}" presName="composite" presStyleCnt="0"/>
      <dgm:spPr/>
    </dgm:pt>
    <dgm:pt modelId="{60F25AEF-AED1-42EA-94A3-C2012A764265}" type="pres">
      <dgm:prSet presAssocID="{109C69ED-96CC-4505-9F05-7D170518ADFB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3EA5053-A03F-4AC3-91E5-BECB9CA41E6D}" type="pres">
      <dgm:prSet presAssocID="{109C69ED-96CC-4505-9F05-7D170518ADFB}" presName="txShp" presStyleLbl="node1" presStyleIdx="0" presStyleCnt="1" custScaleX="101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E83B00-85D0-4DCF-AFDF-283D6DFCAB5C}" srcId="{810AE47E-24BC-4528-84E1-C3B88F2D9891}" destId="{109C69ED-96CC-4505-9F05-7D170518ADFB}" srcOrd="0" destOrd="0" parTransId="{4A60E86E-9BCE-4A4A-8103-0CFB6EB8DAC6}" sibTransId="{7FC1F123-F4A7-47CB-B087-CC716F5AE567}"/>
    <dgm:cxn modelId="{BE10021A-E626-428A-98C8-93287E386D65}" type="presOf" srcId="{109C69ED-96CC-4505-9F05-7D170518ADFB}" destId="{33EA5053-A03F-4AC3-91E5-BECB9CA41E6D}" srcOrd="0" destOrd="0" presId="urn:microsoft.com/office/officeart/2005/8/layout/vList3#7"/>
    <dgm:cxn modelId="{4DC3C87C-66D8-4023-8F0E-827B60DCDD3B}" type="presOf" srcId="{810AE47E-24BC-4528-84E1-C3B88F2D9891}" destId="{14E06E0B-08D9-4B19-B330-C87FFC5DF6C4}" srcOrd="0" destOrd="0" presId="urn:microsoft.com/office/officeart/2005/8/layout/vList3#7"/>
    <dgm:cxn modelId="{5BA08407-9611-4684-9295-3C9E229E6523}" type="presParOf" srcId="{14E06E0B-08D9-4B19-B330-C87FFC5DF6C4}" destId="{2ED0BA72-2DCC-4317-BD70-E4A0325AB311}" srcOrd="0" destOrd="0" presId="urn:microsoft.com/office/officeart/2005/8/layout/vList3#7"/>
    <dgm:cxn modelId="{6FDFBA79-A52B-45C2-A0B2-8D7036B0703A}" type="presParOf" srcId="{2ED0BA72-2DCC-4317-BD70-E4A0325AB311}" destId="{60F25AEF-AED1-42EA-94A3-C2012A764265}" srcOrd="0" destOrd="0" presId="urn:microsoft.com/office/officeart/2005/8/layout/vList3#7"/>
    <dgm:cxn modelId="{49F54DCD-4B37-49B3-BE1B-BB339A5B65EF}" type="presParOf" srcId="{2ED0BA72-2DCC-4317-BD70-E4A0325AB311}" destId="{33EA5053-A03F-4AC3-91E5-BECB9CA41E6D}" srcOrd="1" destOrd="0" presId="urn:microsoft.com/office/officeart/2005/8/layout/vList3#7"/>
  </dgm:cxnLst>
  <dgm:bg/>
  <dgm:whole/>
  <dgm:extLst>
    <a:ext uri="http://schemas.microsoft.com/office/drawing/2008/diagram">
      <dsp:dataModelExt xmlns:dsp="http://schemas.microsoft.com/office/drawing/2008/diagram" xmlns="" relId="rId3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D6B123-61D4-4164-95D2-762CC64AF0B8}" type="doc">
      <dgm:prSet loTypeId="urn:microsoft.com/office/officeart/2005/8/layout/chevron1" loCatId="process" qsTypeId="urn:microsoft.com/office/officeart/2005/8/quickstyle/simple3" qsCatId="simple" csTypeId="urn:microsoft.com/office/officeart/2005/8/colors/accent1_2#8" csCatId="accent1" phldr="1"/>
      <dgm:spPr/>
    </dgm:pt>
    <dgm:pt modelId="{641DDB8F-841B-4078-8B33-8FCFE47DFAFE}">
      <dgm:prSet phldrT="[Текст]"/>
      <dgm:spPr/>
      <dgm:t>
        <a:bodyPr/>
        <a:lstStyle/>
        <a:p>
          <a:r>
            <a:rPr lang="uk-UA" b="1" cap="none" spc="0" dirty="0" smtClean="0">
              <a:ln w="1905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ПРЯМИЙ</a:t>
          </a:r>
          <a:endParaRPr lang="ru-RU" b="1" cap="none" spc="0" dirty="0">
            <a:ln w="1905"/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B5BC3618-FECE-48BC-860B-449DBE0F2CC7}" type="parTrans" cxnId="{84906C0F-C7E8-46A6-8419-1DA849F69C8F}">
      <dgm:prSet/>
      <dgm:spPr/>
      <dgm:t>
        <a:bodyPr/>
        <a:lstStyle/>
        <a:p>
          <a:endParaRPr lang="ru-RU"/>
        </a:p>
      </dgm:t>
    </dgm:pt>
    <dgm:pt modelId="{9800B1F0-408A-434E-9018-0DF987E629AA}" type="sibTrans" cxnId="{84906C0F-C7E8-46A6-8419-1DA849F69C8F}">
      <dgm:prSet/>
      <dgm:spPr/>
      <dgm:t>
        <a:bodyPr/>
        <a:lstStyle/>
        <a:p>
          <a:endParaRPr lang="ru-RU"/>
        </a:p>
      </dgm:t>
    </dgm:pt>
    <dgm:pt modelId="{CB1FE360-78D9-45A2-9CC4-095F6E7FA0B2}" type="pres">
      <dgm:prSet presAssocID="{4DD6B123-61D4-4164-95D2-762CC64AF0B8}" presName="Name0" presStyleCnt="0">
        <dgm:presLayoutVars>
          <dgm:dir/>
          <dgm:animLvl val="lvl"/>
          <dgm:resizeHandles val="exact"/>
        </dgm:presLayoutVars>
      </dgm:prSet>
      <dgm:spPr/>
    </dgm:pt>
    <dgm:pt modelId="{CA1E5787-53E7-47F3-80B4-2C882E193D51}" type="pres">
      <dgm:prSet presAssocID="{641DDB8F-841B-4078-8B33-8FCFE47DFAFE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4967E9-8490-4ED9-833C-682D074D37DB}" type="presOf" srcId="{4DD6B123-61D4-4164-95D2-762CC64AF0B8}" destId="{CB1FE360-78D9-45A2-9CC4-095F6E7FA0B2}" srcOrd="0" destOrd="0" presId="urn:microsoft.com/office/officeart/2005/8/layout/chevron1"/>
    <dgm:cxn modelId="{BCF15B66-F367-4782-906D-F5781330C842}" type="presOf" srcId="{641DDB8F-841B-4078-8B33-8FCFE47DFAFE}" destId="{CA1E5787-53E7-47F3-80B4-2C882E193D51}" srcOrd="0" destOrd="0" presId="urn:microsoft.com/office/officeart/2005/8/layout/chevron1"/>
    <dgm:cxn modelId="{84906C0F-C7E8-46A6-8419-1DA849F69C8F}" srcId="{4DD6B123-61D4-4164-95D2-762CC64AF0B8}" destId="{641DDB8F-841B-4078-8B33-8FCFE47DFAFE}" srcOrd="0" destOrd="0" parTransId="{B5BC3618-FECE-48BC-860B-449DBE0F2CC7}" sibTransId="{9800B1F0-408A-434E-9018-0DF987E629AA}"/>
    <dgm:cxn modelId="{2FD3E9DF-F94C-44F9-9D1A-DF7109905320}" type="presParOf" srcId="{CB1FE360-78D9-45A2-9CC4-095F6E7FA0B2}" destId="{CA1E5787-53E7-47F3-80B4-2C882E193D5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D6B123-61D4-4164-95D2-762CC64AF0B8}" type="doc">
      <dgm:prSet loTypeId="urn:microsoft.com/office/officeart/2005/8/layout/chevron1" loCatId="process" qsTypeId="urn:microsoft.com/office/officeart/2005/8/quickstyle/simple3" qsCatId="simple" csTypeId="urn:microsoft.com/office/officeart/2005/8/colors/accent1_2#9" csCatId="accent1" phldr="1"/>
      <dgm:spPr/>
    </dgm:pt>
    <dgm:pt modelId="{641DDB8F-841B-4078-8B33-8FCFE47DFAFE}">
      <dgm:prSet phldrT="[Текст]" custT="1"/>
      <dgm:spPr/>
      <dgm:t>
        <a:bodyPr/>
        <a:lstStyle/>
        <a:p>
          <a:r>
            <a:rPr lang="uk-UA" sz="4000" b="1" cap="none" spc="0" dirty="0" smtClean="0">
              <a:ln w="1905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НЕПРЯМІ</a:t>
          </a:r>
          <a:endParaRPr lang="ru-RU" sz="4000" b="1" cap="none" spc="0" dirty="0">
            <a:ln w="1905"/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gm:t>
    </dgm:pt>
    <dgm:pt modelId="{B5BC3618-FECE-48BC-860B-449DBE0F2CC7}" type="parTrans" cxnId="{84906C0F-C7E8-46A6-8419-1DA849F69C8F}">
      <dgm:prSet/>
      <dgm:spPr/>
      <dgm:t>
        <a:bodyPr/>
        <a:lstStyle/>
        <a:p>
          <a:endParaRPr lang="ru-RU"/>
        </a:p>
      </dgm:t>
    </dgm:pt>
    <dgm:pt modelId="{9800B1F0-408A-434E-9018-0DF987E629AA}" type="sibTrans" cxnId="{84906C0F-C7E8-46A6-8419-1DA849F69C8F}">
      <dgm:prSet/>
      <dgm:spPr/>
      <dgm:t>
        <a:bodyPr/>
        <a:lstStyle/>
        <a:p>
          <a:endParaRPr lang="ru-RU"/>
        </a:p>
      </dgm:t>
    </dgm:pt>
    <dgm:pt modelId="{CB1FE360-78D9-45A2-9CC4-095F6E7FA0B2}" type="pres">
      <dgm:prSet presAssocID="{4DD6B123-61D4-4164-95D2-762CC64AF0B8}" presName="Name0" presStyleCnt="0">
        <dgm:presLayoutVars>
          <dgm:dir val="rev"/>
          <dgm:animLvl val="lvl"/>
          <dgm:resizeHandles val="exact"/>
        </dgm:presLayoutVars>
      </dgm:prSet>
      <dgm:spPr/>
    </dgm:pt>
    <dgm:pt modelId="{CA1E5787-53E7-47F3-80B4-2C882E193D51}" type="pres">
      <dgm:prSet presAssocID="{641DDB8F-841B-4078-8B33-8FCFE47DFAFE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F66FBE-C046-44A4-8D58-DE7BC78C0107}" type="presOf" srcId="{641DDB8F-841B-4078-8B33-8FCFE47DFAFE}" destId="{CA1E5787-53E7-47F3-80B4-2C882E193D51}" srcOrd="0" destOrd="0" presId="urn:microsoft.com/office/officeart/2005/8/layout/chevron1"/>
    <dgm:cxn modelId="{444EB83B-8B00-4625-81F0-F9CF70890C6D}" type="presOf" srcId="{4DD6B123-61D4-4164-95D2-762CC64AF0B8}" destId="{CB1FE360-78D9-45A2-9CC4-095F6E7FA0B2}" srcOrd="0" destOrd="0" presId="urn:microsoft.com/office/officeart/2005/8/layout/chevron1"/>
    <dgm:cxn modelId="{84906C0F-C7E8-46A6-8419-1DA849F69C8F}" srcId="{4DD6B123-61D4-4164-95D2-762CC64AF0B8}" destId="{641DDB8F-841B-4078-8B33-8FCFE47DFAFE}" srcOrd="0" destOrd="0" parTransId="{B5BC3618-FECE-48BC-860B-449DBE0F2CC7}" sibTransId="{9800B1F0-408A-434E-9018-0DF987E629AA}"/>
    <dgm:cxn modelId="{FE2052D5-15BA-4C87-BA47-EA9EB3EC9FCF}" type="presParOf" srcId="{CB1FE360-78D9-45A2-9CC4-095F6E7FA0B2}" destId="{CA1E5787-53E7-47F3-80B4-2C882E193D5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7D9941-83C2-45FD-AB35-71F84F15505F}">
      <dsp:nvSpPr>
        <dsp:cNvPr id="0" name=""/>
        <dsp:cNvSpPr/>
      </dsp:nvSpPr>
      <dsp:spPr>
        <a:xfrm>
          <a:off x="1825968" y="383"/>
          <a:ext cx="8028559" cy="78505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1440" rIns="346186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n w="1905"/>
              <a:effectLst/>
              <a:latin typeface="Arial Black" pitchFamily="34" charset="0"/>
            </a:rPr>
            <a:t>Іменник – це частина мови, яка має значення дії предмета. </a:t>
          </a:r>
          <a:endParaRPr lang="ru-RU" sz="2400" b="1" kern="1200" dirty="0">
            <a:effectLst/>
            <a:latin typeface="Arial Black" pitchFamily="34" charset="0"/>
          </a:endParaRPr>
        </a:p>
      </dsp:txBody>
      <dsp:txXfrm>
        <a:off x="1825968" y="383"/>
        <a:ext cx="8028559" cy="785050"/>
      </dsp:txXfrm>
    </dsp:sp>
    <dsp:sp modelId="{884906B1-229D-49CD-A6DC-BF8FC508CE66}">
      <dsp:nvSpPr>
        <dsp:cNvPr id="0" name=""/>
        <dsp:cNvSpPr/>
      </dsp:nvSpPr>
      <dsp:spPr>
        <a:xfrm>
          <a:off x="9462002" y="383"/>
          <a:ext cx="785050" cy="785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625D61-6A39-40C3-8AF9-3843424175B0}">
      <dsp:nvSpPr>
        <dsp:cNvPr id="0" name=""/>
        <dsp:cNvSpPr/>
      </dsp:nvSpPr>
      <dsp:spPr>
        <a:xfrm>
          <a:off x="0" y="90700"/>
          <a:ext cx="4357718" cy="604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0" y="90700"/>
        <a:ext cx="4357718" cy="604800"/>
      </dsp:txXfrm>
    </dsp:sp>
    <dsp:sp modelId="{F965A7C5-26BA-4910-AF2C-3FAF73646892}">
      <dsp:nvSpPr>
        <dsp:cNvPr id="0" name=""/>
        <dsp:cNvSpPr/>
      </dsp:nvSpPr>
      <dsp:spPr>
        <a:xfrm>
          <a:off x="0" y="695500"/>
          <a:ext cx="4357718" cy="32857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РОДОВИЙ</a:t>
          </a:r>
          <a:endParaRPr lang="ru-RU" sz="21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ДАВАЛЬНИЙ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ЗНАХІДНИЙ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ОРУДНИЙ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МІСЦЕВИЙ – ЗАВЖДИ З ПРИЙМЕННИКОМ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КЛИЧНИЙ – БЕЗ ПРИЙМЕННИКА</a:t>
          </a:r>
          <a:endParaRPr lang="ru-RU" sz="21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0" y="695500"/>
        <a:ext cx="4357718" cy="3285765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9AA3ED-D72F-4954-AF27-DE679638F949}">
      <dsp:nvSpPr>
        <dsp:cNvPr id="0" name=""/>
        <dsp:cNvSpPr/>
      </dsp:nvSpPr>
      <dsp:spPr>
        <a:xfrm>
          <a:off x="0" y="31168"/>
          <a:ext cx="4071966" cy="576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0" y="31168"/>
        <a:ext cx="4071966" cy="576000"/>
      </dsp:txXfrm>
    </dsp:sp>
    <dsp:sp modelId="{113B117E-4D34-47D9-81D9-110538238F93}">
      <dsp:nvSpPr>
        <dsp:cNvPr id="0" name=""/>
        <dsp:cNvSpPr/>
      </dsp:nvSpPr>
      <dsp:spPr>
        <a:xfrm>
          <a:off x="0" y="607168"/>
          <a:ext cx="4071966" cy="933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НАЗИВНИЙ - БЕЗ  ПРИЙМЕННИКА</a:t>
          </a:r>
          <a:endParaRPr lang="ru-RU" sz="20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0" y="607168"/>
        <a:ext cx="4071966" cy="933299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F13422-361D-4135-B417-FF6B0EE61456}">
      <dsp:nvSpPr>
        <dsp:cNvPr id="0" name=""/>
        <dsp:cNvSpPr/>
      </dsp:nvSpPr>
      <dsp:spPr>
        <a:xfrm>
          <a:off x="2" y="0"/>
          <a:ext cx="8429679" cy="246062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EE8349-2C27-4AC8-8394-1CCBC05E2415}">
      <dsp:nvSpPr>
        <dsp:cNvPr id="0" name=""/>
        <dsp:cNvSpPr/>
      </dsp:nvSpPr>
      <dsp:spPr>
        <a:xfrm>
          <a:off x="443" y="738188"/>
          <a:ext cx="2709715" cy="9842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«КОРИСНИЙ»</a:t>
          </a:r>
          <a:endParaRPr lang="ru-RU" sz="2000" b="1" kern="1200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443" y="738188"/>
        <a:ext cx="2709715" cy="984251"/>
      </dsp:txXfrm>
    </dsp:sp>
    <dsp:sp modelId="{1A8C6B1A-6781-49F7-A2F7-8EC140D4B2E4}">
      <dsp:nvSpPr>
        <dsp:cNvPr id="0" name=""/>
        <dsp:cNvSpPr/>
      </dsp:nvSpPr>
      <dsp:spPr>
        <a:xfrm>
          <a:off x="2859984" y="738188"/>
          <a:ext cx="2709715" cy="9842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?  ЛЕКСИЧНЕ ЗНАЧЕННЯ  ?   </a:t>
          </a:r>
          <a:endParaRPr lang="ru-RU" sz="2000" b="1" kern="1200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2859984" y="738188"/>
        <a:ext cx="2709715" cy="984251"/>
      </dsp:txXfrm>
    </dsp:sp>
    <dsp:sp modelId="{6767CC1A-873B-4834-98D7-4D1A8325453E}">
      <dsp:nvSpPr>
        <dsp:cNvPr id="0" name=""/>
        <dsp:cNvSpPr/>
      </dsp:nvSpPr>
      <dsp:spPr>
        <a:xfrm>
          <a:off x="5719524" y="738188"/>
          <a:ext cx="2709715" cy="9842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«КОРИСЛИВИЙ»</a:t>
          </a:r>
          <a:endParaRPr lang="ru-RU" sz="2000" kern="1200" dirty="0"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atin typeface="Arial Black" pitchFamily="34" charset="0"/>
          </a:endParaRPr>
        </a:p>
      </dsp:txBody>
      <dsp:txXfrm>
        <a:off x="5719524" y="738188"/>
        <a:ext cx="2709715" cy="984251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63C579-0F58-4A70-90F2-9A227076C0A5}">
      <dsp:nvSpPr>
        <dsp:cNvPr id="0" name=""/>
        <dsp:cNvSpPr/>
      </dsp:nvSpPr>
      <dsp:spPr>
        <a:xfrm>
          <a:off x="3353413" y="584"/>
          <a:ext cx="5615007" cy="22786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b="1" kern="1200" cap="none" spc="0" dirty="0" smtClean="0">
              <a:ln w="1905"/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– той, який дає добрі наслідки, користь; який використовується за певним призначенням: </a:t>
          </a:r>
          <a:r>
            <a:rPr lang="uk-UA" sz="2300" b="1" i="1" kern="1200" cap="none" spc="0" dirty="0" smtClean="0">
              <a:ln w="1905"/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корисна робота, корисні копалини, корисні зауваження, корисні поради.</a:t>
          </a:r>
          <a:r>
            <a:rPr lang="uk-UA" sz="2300" kern="1200" dirty="0" smtClean="0"/>
            <a:t> </a:t>
          </a:r>
          <a:endParaRPr lang="ru-RU" sz="2300" kern="1200" dirty="0"/>
        </a:p>
      </dsp:txBody>
      <dsp:txXfrm>
        <a:off x="3353413" y="584"/>
        <a:ext cx="5615007" cy="2278655"/>
      </dsp:txXfrm>
    </dsp:sp>
    <dsp:sp modelId="{044E1122-9A12-4E81-8B3B-F926A38019DA}">
      <dsp:nvSpPr>
        <dsp:cNvPr id="0" name=""/>
        <dsp:cNvSpPr/>
      </dsp:nvSpPr>
      <dsp:spPr>
        <a:xfrm>
          <a:off x="389924" y="285746"/>
          <a:ext cx="2963488" cy="17083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КОРИСНИЙ </a:t>
          </a:r>
          <a:endParaRPr lang="ru-RU" sz="24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389924" y="285746"/>
        <a:ext cx="2963488" cy="1708331"/>
      </dsp:txXfrm>
    </dsp:sp>
    <dsp:sp modelId="{EC12DC79-D7A6-42F2-A749-0B894910648A}">
      <dsp:nvSpPr>
        <dsp:cNvPr id="0" name=""/>
        <dsp:cNvSpPr/>
      </dsp:nvSpPr>
      <dsp:spPr>
        <a:xfrm>
          <a:off x="3353413" y="2507105"/>
          <a:ext cx="5615007" cy="22786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b="1" kern="1200" cap="none" spc="0" dirty="0" smtClean="0">
              <a:ln w="1905"/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– той, який прагне власної вигоди, наживи; який ґрунтується на користі: корислива людина, корисливі міркування, корислива мета.</a:t>
          </a:r>
          <a:endParaRPr lang="ru-RU" sz="2300" b="1" kern="1200" cap="none" spc="0" dirty="0">
            <a:ln w="1905"/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3353413" y="2507105"/>
        <a:ext cx="5615007" cy="2278655"/>
      </dsp:txXfrm>
    </dsp:sp>
    <dsp:sp modelId="{7FA9ECD0-DC5E-4847-B734-29BC2717AABE}">
      <dsp:nvSpPr>
        <dsp:cNvPr id="0" name=""/>
        <dsp:cNvSpPr/>
      </dsp:nvSpPr>
      <dsp:spPr>
        <a:xfrm>
          <a:off x="389924" y="2792268"/>
          <a:ext cx="2963488" cy="17083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КОРИСЛИВИЙ</a:t>
          </a:r>
          <a:endParaRPr lang="ru-RU" sz="24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389924" y="2792268"/>
        <a:ext cx="2963488" cy="1708331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AD4429-5907-4196-A100-3DA92406244F}">
      <dsp:nvSpPr>
        <dsp:cNvPr id="0" name=""/>
        <dsp:cNvSpPr/>
      </dsp:nvSpPr>
      <dsp:spPr>
        <a:xfrm>
          <a:off x="1260288" y="2238"/>
          <a:ext cx="1194167" cy="663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1</a:t>
          </a:r>
          <a:endParaRPr lang="ru-RU" sz="26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1260288" y="2238"/>
        <a:ext cx="1194167" cy="663426"/>
      </dsp:txXfrm>
    </dsp:sp>
    <dsp:sp modelId="{2A971B5D-423F-4D9E-9DCC-34D356036716}">
      <dsp:nvSpPr>
        <dsp:cNvPr id="0" name=""/>
        <dsp:cNvSpPr/>
      </dsp:nvSpPr>
      <dsp:spPr>
        <a:xfrm rot="5400000">
          <a:off x="1732979" y="682250"/>
          <a:ext cx="248784" cy="2985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 rot="5400000">
        <a:off x="1732979" y="682250"/>
        <a:ext cx="248784" cy="298541"/>
      </dsp:txXfrm>
    </dsp:sp>
    <dsp:sp modelId="{F429AB2A-C73B-44CE-9B9B-2A59AF66BF86}">
      <dsp:nvSpPr>
        <dsp:cNvPr id="0" name=""/>
        <dsp:cNvSpPr/>
      </dsp:nvSpPr>
      <dsp:spPr>
        <a:xfrm>
          <a:off x="1260288" y="997378"/>
          <a:ext cx="1194167" cy="663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3</a:t>
          </a:r>
          <a:endParaRPr lang="ru-RU" sz="26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1260288" y="997378"/>
        <a:ext cx="1194167" cy="663426"/>
      </dsp:txXfrm>
    </dsp:sp>
    <dsp:sp modelId="{8F505F9B-6C10-4C93-A723-CD5C46451858}">
      <dsp:nvSpPr>
        <dsp:cNvPr id="0" name=""/>
        <dsp:cNvSpPr/>
      </dsp:nvSpPr>
      <dsp:spPr>
        <a:xfrm rot="5400000">
          <a:off x="1732979" y="1677390"/>
          <a:ext cx="248784" cy="2985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 rot="5400000">
        <a:off x="1732979" y="1677390"/>
        <a:ext cx="248784" cy="298541"/>
      </dsp:txXfrm>
    </dsp:sp>
    <dsp:sp modelId="{6D3E0CF4-40BE-49CE-A1FA-4E0D76E5B1F0}">
      <dsp:nvSpPr>
        <dsp:cNvPr id="0" name=""/>
        <dsp:cNvSpPr/>
      </dsp:nvSpPr>
      <dsp:spPr>
        <a:xfrm>
          <a:off x="1260288" y="1992518"/>
          <a:ext cx="1194167" cy="663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4</a:t>
          </a:r>
          <a:endParaRPr lang="ru-RU" sz="26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1260288" y="1992518"/>
        <a:ext cx="1194167" cy="663426"/>
      </dsp:txXfrm>
    </dsp:sp>
    <dsp:sp modelId="{20B226C9-552B-475F-9EF7-248FA656623D}">
      <dsp:nvSpPr>
        <dsp:cNvPr id="0" name=""/>
        <dsp:cNvSpPr/>
      </dsp:nvSpPr>
      <dsp:spPr>
        <a:xfrm rot="5400000">
          <a:off x="1732979" y="2672530"/>
          <a:ext cx="248784" cy="2985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 rot="5400000">
        <a:off x="1732979" y="2672530"/>
        <a:ext cx="248784" cy="298541"/>
      </dsp:txXfrm>
    </dsp:sp>
    <dsp:sp modelId="{99E202A9-F8D4-4ADD-AB28-043466A685BA}">
      <dsp:nvSpPr>
        <dsp:cNvPr id="0" name=""/>
        <dsp:cNvSpPr/>
      </dsp:nvSpPr>
      <dsp:spPr>
        <a:xfrm>
          <a:off x="1260288" y="2987657"/>
          <a:ext cx="1194167" cy="663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 2</a:t>
          </a:r>
          <a:endParaRPr lang="ru-RU" sz="26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1260288" y="2987657"/>
        <a:ext cx="1194167" cy="663426"/>
      </dsp:txXfrm>
    </dsp:sp>
    <dsp:sp modelId="{A4B9C5D7-5818-4B3F-8E5C-34C511982652}">
      <dsp:nvSpPr>
        <dsp:cNvPr id="0" name=""/>
        <dsp:cNvSpPr/>
      </dsp:nvSpPr>
      <dsp:spPr>
        <a:xfrm rot="5400000">
          <a:off x="1732979" y="3667669"/>
          <a:ext cx="248784" cy="2985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 rot="5400000">
        <a:off x="1732979" y="3667669"/>
        <a:ext cx="248784" cy="298541"/>
      </dsp:txXfrm>
    </dsp:sp>
    <dsp:sp modelId="{C48FC1CD-13A2-4CC7-B9F7-47D56D9E21B6}">
      <dsp:nvSpPr>
        <dsp:cNvPr id="0" name=""/>
        <dsp:cNvSpPr/>
      </dsp:nvSpPr>
      <dsp:spPr>
        <a:xfrm>
          <a:off x="1260288" y="3982797"/>
          <a:ext cx="1194167" cy="663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5</a:t>
          </a:r>
          <a:endParaRPr lang="ru-RU" sz="26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1260288" y="3982797"/>
        <a:ext cx="1194167" cy="663426"/>
      </dsp:txXfrm>
    </dsp:sp>
    <dsp:sp modelId="{EBDF5F3F-FF77-4185-AEDD-40DB27678FC2}">
      <dsp:nvSpPr>
        <dsp:cNvPr id="0" name=""/>
        <dsp:cNvSpPr/>
      </dsp:nvSpPr>
      <dsp:spPr>
        <a:xfrm rot="5400000">
          <a:off x="1732979" y="4662809"/>
          <a:ext cx="248784" cy="2985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cap="none" spc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 rot="5400000">
        <a:off x="1732979" y="4662809"/>
        <a:ext cx="248784" cy="298541"/>
      </dsp:txXfrm>
    </dsp:sp>
    <dsp:sp modelId="{84B1E274-D948-48BB-B13E-41EAF66D9F61}">
      <dsp:nvSpPr>
        <dsp:cNvPr id="0" name=""/>
        <dsp:cNvSpPr/>
      </dsp:nvSpPr>
      <dsp:spPr>
        <a:xfrm>
          <a:off x="1260288" y="4977936"/>
          <a:ext cx="1194167" cy="6634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6</a:t>
          </a:r>
          <a:endParaRPr lang="ru-RU" sz="2600" b="1" kern="1200" cap="none" spc="0" dirty="0">
            <a:ln w="1905"/>
            <a:solidFill>
              <a:srgbClr val="C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1260288" y="4977936"/>
        <a:ext cx="1194167" cy="663426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E371EB-EEAF-459C-9B5A-610309E14AE3}">
      <dsp:nvSpPr>
        <dsp:cNvPr id="0" name=""/>
        <dsp:cNvSpPr/>
      </dsp:nvSpPr>
      <dsp:spPr>
        <a:xfrm>
          <a:off x="2927247" y="635594"/>
          <a:ext cx="4421412" cy="4421412"/>
        </a:xfrm>
        <a:prstGeom prst="blockArc">
          <a:avLst>
            <a:gd name="adj1" fmla="val 12511360"/>
            <a:gd name="adj2" fmla="val 16550485"/>
            <a:gd name="adj3" fmla="val 4533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CD1DAB4-2AD6-4856-AAB7-4CF1145999AA}">
      <dsp:nvSpPr>
        <dsp:cNvPr id="0" name=""/>
        <dsp:cNvSpPr/>
      </dsp:nvSpPr>
      <dsp:spPr>
        <a:xfrm>
          <a:off x="2900016" y="684196"/>
          <a:ext cx="4421412" cy="4421412"/>
        </a:xfrm>
        <a:prstGeom prst="blockArc">
          <a:avLst>
            <a:gd name="adj1" fmla="val 9000012"/>
            <a:gd name="adj2" fmla="val 12600004"/>
            <a:gd name="adj3" fmla="val 4533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421555E-61C9-47C2-B05F-AA8FA00B7715}">
      <dsp:nvSpPr>
        <dsp:cNvPr id="0" name=""/>
        <dsp:cNvSpPr/>
      </dsp:nvSpPr>
      <dsp:spPr>
        <a:xfrm>
          <a:off x="2887317" y="662493"/>
          <a:ext cx="4421412" cy="4421412"/>
        </a:xfrm>
        <a:prstGeom prst="blockArc">
          <a:avLst>
            <a:gd name="adj1" fmla="val 4985586"/>
            <a:gd name="adj2" fmla="val 8960004"/>
            <a:gd name="adj3" fmla="val 4533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CC5745E-58AF-45E3-AAF9-EFC8F5C0E333}">
      <dsp:nvSpPr>
        <dsp:cNvPr id="0" name=""/>
        <dsp:cNvSpPr/>
      </dsp:nvSpPr>
      <dsp:spPr>
        <a:xfrm>
          <a:off x="3443702" y="667263"/>
          <a:ext cx="4421412" cy="4421412"/>
        </a:xfrm>
        <a:prstGeom prst="blockArc">
          <a:avLst>
            <a:gd name="adj1" fmla="val 1799016"/>
            <a:gd name="adj2" fmla="val 5873350"/>
            <a:gd name="adj3" fmla="val 4533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899D8A-8885-43DF-A685-3E4194F2EBEC}">
      <dsp:nvSpPr>
        <dsp:cNvPr id="0" name=""/>
        <dsp:cNvSpPr/>
      </dsp:nvSpPr>
      <dsp:spPr>
        <a:xfrm>
          <a:off x="3444012" y="666726"/>
          <a:ext cx="4421412" cy="4421412"/>
        </a:xfrm>
        <a:prstGeom prst="blockArc">
          <a:avLst>
            <a:gd name="adj1" fmla="val 19800016"/>
            <a:gd name="adj2" fmla="val 1800003"/>
            <a:gd name="adj3" fmla="val 4533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BE8933E-3DCC-4172-9FA6-2A820DD30AD1}">
      <dsp:nvSpPr>
        <dsp:cNvPr id="0" name=""/>
        <dsp:cNvSpPr/>
      </dsp:nvSpPr>
      <dsp:spPr>
        <a:xfrm>
          <a:off x="3422817" y="629154"/>
          <a:ext cx="4421412" cy="4421412"/>
        </a:xfrm>
        <a:prstGeom prst="blockArc">
          <a:avLst>
            <a:gd name="adj1" fmla="val 15760174"/>
            <a:gd name="adj2" fmla="val 19868652"/>
            <a:gd name="adj3" fmla="val 4533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067284C-3075-4111-8C8C-AFD1C5E05AAF}">
      <dsp:nvSpPr>
        <dsp:cNvPr id="0" name=""/>
        <dsp:cNvSpPr/>
      </dsp:nvSpPr>
      <dsp:spPr>
        <a:xfrm>
          <a:off x="4363717" y="1863387"/>
          <a:ext cx="1988264" cy="19882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>
        <a:off x="4363717" y="1863387"/>
        <a:ext cx="1988264" cy="1988264"/>
      </dsp:txXfrm>
    </dsp:sp>
    <dsp:sp modelId="{929041F5-6EE6-4A53-A735-896CA46F7EB5}">
      <dsp:nvSpPr>
        <dsp:cNvPr id="0" name=""/>
        <dsp:cNvSpPr/>
      </dsp:nvSpPr>
      <dsp:spPr>
        <a:xfrm>
          <a:off x="4189968" y="-188988"/>
          <a:ext cx="2335763" cy="1771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ЛЮБА</a:t>
          </a:r>
          <a:endParaRPr lang="ru-RU" sz="1800" b="1" kern="1200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4189968" y="-188988"/>
        <a:ext cx="2335763" cy="1771812"/>
      </dsp:txXfrm>
    </dsp:sp>
    <dsp:sp modelId="{F0104642-60C4-413B-B7E5-E203F9587909}">
      <dsp:nvSpPr>
        <dsp:cNvPr id="0" name=""/>
        <dsp:cNvSpPr/>
      </dsp:nvSpPr>
      <dsp:spPr>
        <a:xfrm>
          <a:off x="6357977" y="911233"/>
          <a:ext cx="2335763" cy="1771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ВЕЛЬМИ-ШАНОВНА</a:t>
          </a:r>
          <a:endParaRPr lang="ru-RU" sz="1800" b="1" kern="1200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6357977" y="911233"/>
        <a:ext cx="2335763" cy="1771812"/>
      </dsp:txXfrm>
    </dsp:sp>
    <dsp:sp modelId="{FADB9028-3CEB-4503-9285-9D0D234D2C45}">
      <dsp:nvSpPr>
        <dsp:cNvPr id="0" name=""/>
        <dsp:cNvSpPr/>
      </dsp:nvSpPr>
      <dsp:spPr>
        <a:xfrm>
          <a:off x="6357971" y="3071828"/>
          <a:ext cx="2335763" cy="1771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ПАНІ                    (ПАНЕ)</a:t>
          </a:r>
          <a:endParaRPr lang="ru-RU" sz="1800" b="1" kern="1200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6357971" y="3071828"/>
        <a:ext cx="2335763" cy="1771812"/>
      </dsp:txXfrm>
    </dsp:sp>
    <dsp:sp modelId="{704AF8A3-2938-42CE-8C18-3BFC47D001C6}">
      <dsp:nvSpPr>
        <dsp:cNvPr id="0" name=""/>
        <dsp:cNvSpPr/>
      </dsp:nvSpPr>
      <dsp:spPr>
        <a:xfrm>
          <a:off x="4189968" y="4132215"/>
          <a:ext cx="2335763" cy="1771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ТОВА-РИШКО (ТОВАРИШ)</a:t>
          </a:r>
          <a:endParaRPr lang="ru-RU" sz="1800" b="1" kern="1200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4189968" y="4132215"/>
        <a:ext cx="2335763" cy="1771812"/>
      </dsp:txXfrm>
    </dsp:sp>
    <dsp:sp modelId="{AEE17A9E-9BC8-4664-AD68-DBC3EAE34EBA}">
      <dsp:nvSpPr>
        <dsp:cNvPr id="0" name=""/>
        <dsp:cNvSpPr/>
      </dsp:nvSpPr>
      <dsp:spPr>
        <a:xfrm>
          <a:off x="2071700" y="3089290"/>
          <a:ext cx="2335763" cy="1771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ШАНОВНА</a:t>
          </a:r>
          <a:endParaRPr lang="ru-RU" sz="1800" b="1" kern="1200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2071700" y="3089290"/>
        <a:ext cx="2335763" cy="1771812"/>
      </dsp:txXfrm>
    </dsp:sp>
    <dsp:sp modelId="{47D6C975-FB54-4553-8A98-DCC4CFF1AD51}">
      <dsp:nvSpPr>
        <dsp:cNvPr id="0" name=""/>
        <dsp:cNvSpPr/>
      </dsp:nvSpPr>
      <dsp:spPr>
        <a:xfrm>
          <a:off x="2071705" y="928693"/>
          <a:ext cx="2335763" cy="1771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ДОРОГА</a:t>
          </a:r>
          <a:endParaRPr lang="ru-RU" sz="1800" b="1" kern="1200" cap="none" spc="0" dirty="0">
            <a:ln w="1905"/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2071705" y="928693"/>
        <a:ext cx="2335763" cy="177181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A0D514-D98D-49E0-AD36-CBED037D6C8F}">
      <dsp:nvSpPr>
        <dsp:cNvPr id="0" name=""/>
        <dsp:cNvSpPr/>
      </dsp:nvSpPr>
      <dsp:spPr>
        <a:xfrm rot="10800000">
          <a:off x="2277653" y="0"/>
          <a:ext cx="7981053" cy="85725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8026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n w="1905"/>
              <a:effectLst/>
              <a:latin typeface="Arial Black" pitchFamily="34" charset="0"/>
            </a:rPr>
            <a:t>Іменники бувають власні і загальні. </a:t>
          </a:r>
          <a:endParaRPr lang="ru-RU" sz="2400" b="1" kern="1200" dirty="0" smtClean="0">
            <a:ln w="1905"/>
            <a:effectLst/>
            <a:latin typeface="Arial Black" pitchFamily="34" charset="0"/>
          </a:endParaRPr>
        </a:p>
      </dsp:txBody>
      <dsp:txXfrm rot="10800000">
        <a:off x="2277653" y="0"/>
        <a:ext cx="7981053" cy="857256"/>
      </dsp:txXfrm>
    </dsp:sp>
    <dsp:sp modelId="{1C834C8E-24E6-41CE-AD4A-89D08DCC7CD2}">
      <dsp:nvSpPr>
        <dsp:cNvPr id="0" name=""/>
        <dsp:cNvSpPr/>
      </dsp:nvSpPr>
      <dsp:spPr>
        <a:xfrm>
          <a:off x="1795951" y="0"/>
          <a:ext cx="857256" cy="8572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40E0E0-DA06-43BB-A66B-27E20FFBDFC0}">
      <dsp:nvSpPr>
        <dsp:cNvPr id="0" name=""/>
        <dsp:cNvSpPr/>
      </dsp:nvSpPr>
      <dsp:spPr>
        <a:xfrm>
          <a:off x="1784194" y="418"/>
          <a:ext cx="7933547" cy="85641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1440" rIns="377657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n w="1905"/>
              <a:effectLst/>
              <a:latin typeface="Arial Black" pitchFamily="34" charset="0"/>
            </a:rPr>
            <a:t>Іменники поділяються на назви істот і неживих предметів. </a:t>
          </a:r>
          <a:endParaRPr lang="ru-RU" sz="2400" b="1" kern="1200" dirty="0" smtClean="0">
            <a:ln w="1905"/>
            <a:effectLst/>
            <a:latin typeface="Arial Black" pitchFamily="34" charset="0"/>
          </a:endParaRPr>
        </a:p>
      </dsp:txBody>
      <dsp:txXfrm>
        <a:off x="1784194" y="418"/>
        <a:ext cx="7933547" cy="856418"/>
      </dsp:txXfrm>
    </dsp:sp>
    <dsp:sp modelId="{5B125391-BE77-4E79-B7A1-9A3039919761}">
      <dsp:nvSpPr>
        <dsp:cNvPr id="0" name=""/>
        <dsp:cNvSpPr/>
      </dsp:nvSpPr>
      <dsp:spPr>
        <a:xfrm>
          <a:off x="9289532" y="418"/>
          <a:ext cx="856418" cy="8564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98AC2F-AD3B-4B6D-84F2-3B2713422308}">
      <dsp:nvSpPr>
        <dsp:cNvPr id="0" name=""/>
        <dsp:cNvSpPr/>
      </dsp:nvSpPr>
      <dsp:spPr>
        <a:xfrm rot="10800000">
          <a:off x="2200438" y="418"/>
          <a:ext cx="7886040" cy="85641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7657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n w="1905"/>
              <a:effectLst/>
              <a:latin typeface="Arial Black" pitchFamily="34" charset="0"/>
            </a:rPr>
            <a:t>Власні іменники пишуться з великої букви. </a:t>
          </a:r>
          <a:endParaRPr lang="ru-RU" sz="2400" b="1" kern="1200" dirty="0" smtClean="0">
            <a:ln w="1905"/>
            <a:effectLst/>
            <a:latin typeface="Arial Black" pitchFamily="34" charset="0"/>
          </a:endParaRPr>
        </a:p>
      </dsp:txBody>
      <dsp:txXfrm rot="10800000">
        <a:off x="2200438" y="418"/>
        <a:ext cx="7886040" cy="856418"/>
      </dsp:txXfrm>
    </dsp:sp>
    <dsp:sp modelId="{7F96BD74-4FC0-4ED7-9304-6390F1528DBA}">
      <dsp:nvSpPr>
        <dsp:cNvPr id="0" name=""/>
        <dsp:cNvSpPr/>
      </dsp:nvSpPr>
      <dsp:spPr>
        <a:xfrm>
          <a:off x="1772228" y="418"/>
          <a:ext cx="856418" cy="8564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B302E3-50EC-4D27-84D8-DDD85900BC8B}">
      <dsp:nvSpPr>
        <dsp:cNvPr id="0" name=""/>
        <dsp:cNvSpPr/>
      </dsp:nvSpPr>
      <dsp:spPr>
        <a:xfrm>
          <a:off x="1689806" y="418"/>
          <a:ext cx="7929577" cy="85641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1440" rIns="377657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smtClean="0">
              <a:ln w="1905"/>
              <a:effectLst/>
              <a:latin typeface="Arial Black" pitchFamily="34" charset="0"/>
            </a:rPr>
            <a:t>До власних іменників належать тільки імена та прізвища людей.  </a:t>
          </a:r>
          <a:endParaRPr lang="ru-RU" sz="2400" b="1" kern="1200" dirty="0" smtClean="0">
            <a:ln w="1905"/>
            <a:effectLst/>
            <a:latin typeface="Arial Black" pitchFamily="34" charset="0"/>
          </a:endParaRPr>
        </a:p>
      </dsp:txBody>
      <dsp:txXfrm>
        <a:off x="1689806" y="418"/>
        <a:ext cx="7929577" cy="856418"/>
      </dsp:txXfrm>
    </dsp:sp>
    <dsp:sp modelId="{7EF74BBC-415F-4D87-93C9-728E0A07B43A}">
      <dsp:nvSpPr>
        <dsp:cNvPr id="0" name=""/>
        <dsp:cNvSpPr/>
      </dsp:nvSpPr>
      <dsp:spPr>
        <a:xfrm>
          <a:off x="9098136" y="418"/>
          <a:ext cx="856418" cy="8564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A9E579-929F-45C7-A4C0-8B0D45691F6F}">
      <dsp:nvSpPr>
        <dsp:cNvPr id="0" name=""/>
        <dsp:cNvSpPr/>
      </dsp:nvSpPr>
      <dsp:spPr>
        <a:xfrm rot="10800000">
          <a:off x="2164540" y="418"/>
          <a:ext cx="7743522" cy="85641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7657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n w="1905"/>
              <a:effectLst/>
              <a:latin typeface="Arial Black" pitchFamily="34" charset="0"/>
            </a:rPr>
            <a:t>Більшість іменників мають форму однини і множини. </a:t>
          </a:r>
          <a:endParaRPr lang="ru-RU" sz="2400" b="1" kern="1200" dirty="0" smtClean="0">
            <a:ln w="1905"/>
            <a:effectLst/>
            <a:latin typeface="Arial Black" pitchFamily="34" charset="0"/>
          </a:endParaRPr>
        </a:p>
      </dsp:txBody>
      <dsp:txXfrm rot="10800000">
        <a:off x="2164540" y="418"/>
        <a:ext cx="7743522" cy="856418"/>
      </dsp:txXfrm>
    </dsp:sp>
    <dsp:sp modelId="{41235F38-FAE5-484E-8D0E-17090F6E1205}">
      <dsp:nvSpPr>
        <dsp:cNvPr id="0" name=""/>
        <dsp:cNvSpPr/>
      </dsp:nvSpPr>
      <dsp:spPr>
        <a:xfrm>
          <a:off x="1736331" y="418"/>
          <a:ext cx="856418" cy="8564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EA5053-A03F-4AC3-91E5-BECB9CA41E6D}">
      <dsp:nvSpPr>
        <dsp:cNvPr id="0" name=""/>
        <dsp:cNvSpPr/>
      </dsp:nvSpPr>
      <dsp:spPr>
        <a:xfrm>
          <a:off x="1746300" y="383"/>
          <a:ext cx="7965753" cy="78505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1440" rIns="346186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n w="1905"/>
              <a:effectLst/>
              <a:latin typeface="Arial Black" pitchFamily="34" charset="0"/>
            </a:rPr>
            <a:t>Іменники в реченні найчастіше бувають підметом і додатком. </a:t>
          </a:r>
          <a:endParaRPr lang="ru-RU" sz="2400" b="1" kern="1200" dirty="0" smtClean="0">
            <a:ln w="1905"/>
            <a:effectLst/>
            <a:latin typeface="Arial Black" pitchFamily="34" charset="0"/>
          </a:endParaRPr>
        </a:p>
      </dsp:txBody>
      <dsp:txXfrm>
        <a:off x="1746300" y="383"/>
        <a:ext cx="7965753" cy="785050"/>
      </dsp:txXfrm>
    </dsp:sp>
    <dsp:sp modelId="{60F25AEF-AED1-42EA-94A3-C2012A764265}">
      <dsp:nvSpPr>
        <dsp:cNvPr id="0" name=""/>
        <dsp:cNvSpPr/>
      </dsp:nvSpPr>
      <dsp:spPr>
        <a:xfrm>
          <a:off x="9255919" y="383"/>
          <a:ext cx="785050" cy="785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1E5787-53E7-47F3-80B4-2C882E193D51}">
      <dsp:nvSpPr>
        <dsp:cNvPr id="0" name=""/>
        <dsp:cNvSpPr/>
      </dsp:nvSpPr>
      <dsp:spPr>
        <a:xfrm>
          <a:off x="2162" y="0"/>
          <a:ext cx="4424830" cy="9286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kern="1200" cap="none" spc="0" dirty="0" smtClean="0">
              <a:ln w="1905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ПРЯМИЙ</a:t>
          </a:r>
          <a:endParaRPr lang="ru-RU" sz="3900" b="1" kern="1200" cap="none" spc="0" dirty="0">
            <a:ln w="1905"/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>
        <a:off x="2162" y="0"/>
        <a:ext cx="4424830" cy="92869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1E5787-53E7-47F3-80B4-2C882E193D51}">
      <dsp:nvSpPr>
        <dsp:cNvPr id="0" name=""/>
        <dsp:cNvSpPr/>
      </dsp:nvSpPr>
      <dsp:spPr>
        <a:xfrm rot="10800000">
          <a:off x="2058" y="0"/>
          <a:ext cx="4210725" cy="100013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160020" bIns="5334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cap="none" spc="0" dirty="0" smtClean="0">
              <a:ln w="1905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rPr>
            <a:t>НЕПРЯМІ</a:t>
          </a:r>
          <a:endParaRPr lang="ru-RU" sz="4000" b="1" kern="1200" cap="none" spc="0" dirty="0">
            <a:ln w="1905"/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 Black" pitchFamily="34" charset="0"/>
          </a:endParaRPr>
        </a:p>
      </dsp:txBody>
      <dsp:txXfrm rot="10800000">
        <a:off x="2058" y="0"/>
        <a:ext cx="4210725" cy="1000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6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7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49F980A-3D71-45B3-B506-903731604050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150CBCF-8FFB-44C1-A79C-9B400BDD2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1876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5B9CA-A519-4181-90EB-ECFCA83C7B7E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CB0BB-B837-453D-AE2F-BBA1A8F83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4FB9A-6A79-4577-83EF-96E15DBBA538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0AE4D-EBF0-4AD6-9FB1-AB7AC4651B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5406A-47BB-4BFD-B055-F35044C135AE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B8386-BCF5-472C-8965-0A11DF320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2B473-8782-42FE-921D-8985B4194D6A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BDD91-EB3E-4FC1-8188-1C50FD8EA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4AE03-2394-4854-BEA6-387DD049C321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5C0D-2B03-4546-8A21-9682A6820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34574-140E-468D-B00E-9945A79AF192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1AAC5-3162-4F6D-8DF0-5D16960FE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96818-3CF6-4CD4-A9B5-630A2B0A80C9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044E2-A7F6-4C74-8E5F-FC8F80275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ECE68-7804-452D-AA07-C4001ECF4C7D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EFC67-9911-482F-AE85-DFDF6F556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C415C-D04E-4FD0-8650-50FEFA81ADE1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A7AB7-4C6F-4564-A328-542F422B7B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8758E-7A34-482F-9037-A00AF76CE0E6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D1E26-C2EB-4A6A-B63C-A718F39BB1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7B1FA-FDA6-4CC4-97F4-073F08BAA35A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8F9D2-06B6-4993-8979-7DB60508E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C23BF0-D106-4E0A-8E21-25162219A05B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5317F5-526B-4DC2-871D-4BFB56A0F3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18" Type="http://schemas.openxmlformats.org/officeDocument/2006/relationships/diagramData" Target="../diagrams/data11.xml"/><Relationship Id="rId3" Type="http://schemas.openxmlformats.org/officeDocument/2006/relationships/diagramData" Target="../diagrams/data8.xml"/><Relationship Id="rId21" Type="http://schemas.openxmlformats.org/officeDocument/2006/relationships/diagramColors" Target="../diagrams/colors11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image" Target="../media/image10.jpeg"/><Relationship Id="rId16" Type="http://schemas.openxmlformats.org/officeDocument/2006/relationships/diagramColors" Target="../diagrams/colors10.xml"/><Relationship Id="rId20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19" Type="http://schemas.openxmlformats.org/officeDocument/2006/relationships/diagramLayout" Target="../diagrams/layout11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Relationship Id="rId22" Type="http://schemas.microsoft.com/office/2007/relationships/diagramDrawing" Target="../diagrams/drawin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openxmlformats.org/officeDocument/2006/relationships/vmlDrawing" Target="../drawings/vmlDrawing1.vml"/><Relationship Id="rId6" Type="http://schemas.microsoft.com/office/2007/relationships/media" Target="../media/media1.mp3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34" Type="http://schemas.openxmlformats.org/officeDocument/2006/relationships/diagramLayout" Target="../diagrams/layout7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Data" Target="../diagrams/data7.xml"/><Relationship Id="rId38" Type="http://schemas.openxmlformats.org/officeDocument/2006/relationships/image" Target="../media/image14.gif"/><Relationship Id="rId2" Type="http://schemas.openxmlformats.org/officeDocument/2006/relationships/image" Target="../media/image12.jpe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37" Type="http://schemas.microsoft.com/office/2007/relationships/diagramDrawing" Target="../diagrams/drawing7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36" Type="http://schemas.openxmlformats.org/officeDocument/2006/relationships/diagramColors" Target="../diagrams/colors7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111\Desktop\9608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4346" y="1285860"/>
            <a:ext cx="9144000" cy="2592287"/>
          </a:xfrm>
        </p:spPr>
        <p:txBody>
          <a:bodyPr rtlCol="0">
            <a:no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cap="all" dirty="0" err="1" smtClean="0">
                <a:ln w="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Урок-дослідження</a:t>
            </a:r>
            <a:r>
              <a:rPr lang="ru-RU" sz="5400" b="1" cap="all" dirty="0" smtClean="0">
                <a:ln w="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</a:t>
            </a:r>
            <a:br>
              <a:rPr lang="ru-RU" sz="5400" b="1" cap="all" dirty="0" smtClean="0">
                <a:ln w="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ru-RU" sz="5400" b="1" cap="all" dirty="0" err="1" smtClean="0">
                <a:ln w="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з</a:t>
            </a:r>
            <a:r>
              <a:rPr lang="ru-RU" sz="5400" b="1" cap="all" dirty="0" smtClean="0">
                <a:ln w="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</a:t>
            </a:r>
            <a:r>
              <a:rPr lang="ru-RU" sz="5400" b="1" cap="all" dirty="0" err="1" smtClean="0">
                <a:ln w="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українсько</a:t>
            </a:r>
            <a:r>
              <a:rPr lang="uk-UA" sz="5400" b="1" cap="all" dirty="0" smtClean="0">
                <a:ln w="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ї</a:t>
            </a:r>
            <a:r>
              <a:rPr lang="ru-RU" sz="5400" b="1" cap="all" dirty="0" smtClean="0">
                <a:ln w="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</a:t>
            </a:r>
            <a:r>
              <a:rPr lang="ru-RU" sz="5400" b="1" cap="all" dirty="0" err="1" smtClean="0">
                <a:ln w="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мови</a:t>
            </a:r>
            <a:endParaRPr lang="ru-RU" sz="5400" b="1" cap="all" dirty="0">
              <a:ln w="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6143644"/>
            <a:ext cx="4857784" cy="50006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УЧИТЕЛЬ ГОЛОВКО Ю. М.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WordArt 16"/>
          <p:cNvSpPr>
            <a:spLocks noChangeArrowheads="1" noChangeShapeType="1" noTextEdit="1"/>
          </p:cNvSpPr>
          <p:nvPr/>
        </p:nvSpPr>
        <p:spPr bwMode="auto">
          <a:xfrm>
            <a:off x="285720" y="152400"/>
            <a:ext cx="8643998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/>
              </a:rPr>
              <a:t>КОНОТОПСЬКА СПЕЦІАЛІЗОВАНА ШКОЛА ІІ-ІІІ СТУПЕНІВ №2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/>
              </a:rPr>
              <a:t>КОНОТОПСЬКОЇ МІСЬКОЇ РАДИ СУМСЬКОЇ ОБЛАСТІ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14290"/>
            <a:ext cx="7572396" cy="158272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6000" b="1" dirty="0" smtClean="0">
                <a:ln w="1905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ЛІНГВІСТИЧНА ГРА</a:t>
            </a:r>
            <a:endParaRPr lang="ru-RU" sz="6000" b="1" dirty="0">
              <a:ln w="1905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2355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71750"/>
            <a:ext cx="3071813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ln w="11430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«ЕСТАФЕТА-ДОСЛІДЖЕННЯ»</a:t>
            </a:r>
            <a:endParaRPr lang="ru-RU" sz="6000" b="1" dirty="0">
              <a:ln w="11430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111\Desktop\XuWhznRepX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9F8F6"/>
              </a:clrFrom>
              <a:clrTo>
                <a:srgbClr val="F9F8F6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>
          <a:xfrm>
            <a:off x="214313" y="2071688"/>
            <a:ext cx="3571875" cy="40782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1" descr="E:\Мои рисунки\Мои рисунки\cвиток\48878534_sviiiiiiiiiii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2500313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8001024" cy="250030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5400" b="1" dirty="0" smtClean="0">
                <a:ln w="1905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З ІСТОРІЇ ВИНИКНЕННЯ ВІДМІНКА</a:t>
            </a:r>
            <a:endParaRPr lang="ru-RU" sz="5400" b="1" dirty="0">
              <a:ln w="1905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27650" name="Picture 2" descr="E:\Мои рисунки\Мои рисунки\cвиток\0_67fdf_e0909cba_X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5781675" y="2500313"/>
            <a:ext cx="307657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8596" y="6143644"/>
            <a:ext cx="772839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Арістотель</a:t>
            </a:r>
            <a:r>
              <a:rPr lang="ru-RU" sz="2400" b="1" dirty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– </a:t>
            </a:r>
            <a:r>
              <a:rPr lang="ru-RU" sz="2400" b="1" dirty="0" err="1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дивовижний</a:t>
            </a:r>
            <a:r>
              <a:rPr lang="ru-RU" sz="2400" b="1" dirty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учений,філософ</a:t>
            </a:r>
            <a:r>
              <a:rPr lang="ru-RU" sz="2400" b="1" dirty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 </a:t>
            </a:r>
            <a:r>
              <a:rPr lang="ru-RU" sz="2400" b="1" dirty="0" err="1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логік</a:t>
            </a:r>
            <a:endParaRPr lang="ru-RU" sz="2400" b="1" dirty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60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В І Д М І Н К И </a:t>
            </a:r>
            <a:endParaRPr lang="ru-RU" sz="60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4286250" y="2332038"/>
            <a:ext cx="8229600" cy="4525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mtClean="0"/>
              <a:t>			</a:t>
            </a:r>
            <a:endParaRPr lang="ru-RU" smtClean="0"/>
          </a:p>
        </p:txBody>
      </p:sp>
      <p:graphicFrame>
        <p:nvGraphicFramePr>
          <p:cNvPr id="5" name="Схема 4"/>
          <p:cNvGraphicFramePr/>
          <p:nvPr/>
        </p:nvGraphicFramePr>
        <p:xfrm>
          <a:off x="357158" y="1142984"/>
          <a:ext cx="4429156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4714876" y="2786058"/>
          <a:ext cx="4214842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357158" y="2571744"/>
          <a:ext cx="4357718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4786314" y="1000108"/>
          <a:ext cx="4071966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://portfoliobib.ucoz.ru/shablon/fon_v_linej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928813"/>
            <a:ext cx="6357937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60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РОБОТА  В  ГРУПАХ</a:t>
            </a:r>
            <a:endParaRPr lang="ru-RU" sz="60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00108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44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З А В Д А Н </a:t>
            </a:r>
            <a:r>
              <a:rPr lang="uk-UA" sz="4400" b="1" dirty="0" err="1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Н</a:t>
            </a:r>
            <a:r>
              <a:rPr lang="uk-UA" sz="44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 Я: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2714620"/>
            <a:ext cx="6000792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КОРИСТУЮЧИСЬ ТАБЛИЦЕЮ, СПИРАЮЧИСЬ НА ТІ ЗНАННЯ, ЯКІ ВИ  МАЄТЕ, КОЖНА ПАРА ГОТУЄ ЗВ’ЯЗНЕ КОРОТКЕ ВИСЛОВЛЮВАННЯ ПРО ВІДМІНОК ІМЕННИКА, ЗА ЯКИЙ ВИ ВІДПОВІДАЄТЕ</a:t>
            </a:r>
            <a:endParaRPr lang="ru-RU" sz="2800" b="1" dirty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357166"/>
            <a:ext cx="5786446" cy="2511420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66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НАЗИВНИЙ ВІДМІНОК</a:t>
            </a:r>
            <a:endParaRPr lang="ru-RU" sz="66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18" descr="http://www.profan.su/pic/001/021/33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4786314" y="2857496"/>
            <a:ext cx="299533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95" endPos="92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2643188"/>
            <a:ext cx="8358188" cy="857250"/>
          </a:xfr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100" dirty="0" smtClean="0"/>
              <a:t>2. </a:t>
            </a:r>
            <a:r>
              <a:rPr lang="ru-RU" sz="3300" dirty="0" err="1" smtClean="0"/>
              <a:t>Що</a:t>
            </a:r>
            <a:r>
              <a:rPr lang="ru-RU" sz="3300" dirty="0" smtClean="0"/>
              <a:t> </a:t>
            </a:r>
            <a:r>
              <a:rPr lang="ru-RU" sz="3300" dirty="0" err="1" smtClean="0"/>
              <a:t>людина</a:t>
            </a:r>
            <a:r>
              <a:rPr lang="ru-RU" sz="3300" dirty="0" smtClean="0"/>
              <a:t> </a:t>
            </a:r>
            <a:r>
              <a:rPr lang="ru-RU" sz="3300" dirty="0" err="1" smtClean="0"/>
              <a:t>розумніша</a:t>
            </a:r>
            <a:r>
              <a:rPr lang="ru-RU" sz="3300" dirty="0" smtClean="0"/>
              <a:t> та </a:t>
            </a:r>
            <a:r>
              <a:rPr lang="ru-RU" sz="3300" dirty="0" err="1" smtClean="0"/>
              <a:t>добріша</a:t>
            </a:r>
            <a:r>
              <a:rPr lang="ru-RU" sz="3300" dirty="0" smtClean="0"/>
              <a:t>, то </a:t>
            </a:r>
            <a:r>
              <a:rPr lang="ru-RU" sz="3300" dirty="0" err="1" smtClean="0"/>
              <a:t>більше</a:t>
            </a:r>
            <a:r>
              <a:rPr lang="ru-RU" sz="3300" dirty="0" smtClean="0"/>
              <a:t> вона </a:t>
            </a:r>
            <a:r>
              <a:rPr lang="ru-RU" sz="3300" dirty="0" err="1" smtClean="0"/>
              <a:t>помічає</a:t>
            </a:r>
            <a:r>
              <a:rPr lang="ru-RU" sz="3300" dirty="0" smtClean="0"/>
              <a:t> </a:t>
            </a:r>
            <a:r>
              <a:rPr lang="ru-RU" sz="3300" b="1" dirty="0" smtClean="0"/>
              <a:t>добра</a:t>
            </a:r>
            <a:r>
              <a:rPr lang="ru-RU" sz="3300" dirty="0" smtClean="0"/>
              <a:t> в людях</a:t>
            </a:r>
            <a:r>
              <a:rPr lang="ru-RU" sz="3000" dirty="0" smtClean="0"/>
              <a:t>.                                         </a:t>
            </a:r>
            <a:r>
              <a:rPr lang="uk-UA" sz="2600" i="1" dirty="0" smtClean="0"/>
              <a:t>(</a:t>
            </a:r>
            <a:r>
              <a:rPr lang="ru-RU" sz="2600" i="1" dirty="0" smtClean="0"/>
              <a:t>Б.Паскаль</a:t>
            </a:r>
            <a:r>
              <a:rPr lang="uk-UA" sz="2600" i="1" dirty="0" smtClean="0"/>
              <a:t>)</a:t>
            </a:r>
            <a:r>
              <a:rPr lang="uk-UA" sz="2600" dirty="0" smtClean="0"/>
              <a:t>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uk-UA" sz="54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НАЗИВНИЙ ВІДМІНОК</a:t>
            </a:r>
            <a:endParaRPr lang="ru-RU" sz="54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857232"/>
            <a:ext cx="68531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ДОСЛІДЖЕННЯ-ДОВЕДЕННЯ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28625" y="1500188"/>
            <a:ext cx="8372475" cy="1000125"/>
          </a:xfrm>
          <a:prstGeom prst="rect">
            <a:avLst/>
          </a:prstGeom>
          <a:ln w="9525" cap="flat" cmpd="sng" algn="ctr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/>
              <a:t>1. </a:t>
            </a:r>
            <a:r>
              <a:rPr lang="ru-RU" sz="2800" b="1" dirty="0"/>
              <a:t>Добро</a:t>
            </a:r>
            <a:r>
              <a:rPr lang="ru-RU" sz="2800" dirty="0"/>
              <a:t> не </a:t>
            </a:r>
            <a:r>
              <a:rPr lang="ru-RU" sz="2800" dirty="0" err="1"/>
              <a:t>лежить</a:t>
            </a:r>
            <a:r>
              <a:rPr lang="ru-RU" sz="2800" dirty="0"/>
              <a:t> на </a:t>
            </a:r>
            <a:r>
              <a:rPr lang="ru-RU" sz="2800" dirty="0" err="1"/>
              <a:t>дорозі</a:t>
            </a:r>
            <a:r>
              <a:rPr lang="ru-RU" sz="2800" dirty="0"/>
              <a:t>,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випадково</a:t>
            </a:r>
            <a:r>
              <a:rPr lang="ru-RU" sz="2800" dirty="0"/>
              <a:t> не </a:t>
            </a:r>
            <a:r>
              <a:rPr lang="ru-RU" sz="2800" dirty="0" err="1"/>
              <a:t>знайдеш</a:t>
            </a:r>
            <a:r>
              <a:rPr lang="ru-RU" sz="2800" dirty="0"/>
              <a:t>.                                                   </a:t>
            </a:r>
            <a:r>
              <a:rPr lang="uk-UA" sz="2400" i="1" dirty="0"/>
              <a:t>(</a:t>
            </a:r>
            <a:r>
              <a:rPr lang="ru-RU" sz="2400" i="1" dirty="0"/>
              <a:t>Ч.Айтматов</a:t>
            </a:r>
            <a:r>
              <a:rPr lang="uk-UA" sz="2400" i="1" dirty="0"/>
              <a:t>)</a:t>
            </a:r>
            <a:endParaRPr lang="ru-RU" sz="2400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28625" y="3857625"/>
            <a:ext cx="8429625" cy="928688"/>
          </a:xfrm>
          <a:prstGeom prst="rect">
            <a:avLst/>
          </a:prstGeom>
          <a:ln w="9525" cap="flat" cmpd="sng" algn="ctr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/>
              <a:t>3. </a:t>
            </a:r>
            <a:r>
              <a:rPr lang="ru-RU" sz="2800" dirty="0" err="1"/>
              <a:t>Лише</a:t>
            </a:r>
            <a:r>
              <a:rPr lang="ru-RU" sz="2800" dirty="0"/>
              <a:t> на </a:t>
            </a:r>
            <a:r>
              <a:rPr lang="ru-RU" sz="2800" b="1" dirty="0"/>
              <a:t>добро</a:t>
            </a:r>
            <a:r>
              <a:rPr lang="ru-RU" sz="2800" dirty="0"/>
              <a:t> земля </a:t>
            </a:r>
            <a:r>
              <a:rPr lang="ru-RU" sz="2800" dirty="0" err="1"/>
              <a:t>обізветься</a:t>
            </a:r>
            <a:r>
              <a:rPr lang="ru-RU" sz="2800" dirty="0"/>
              <a:t> </a:t>
            </a:r>
            <a:r>
              <a:rPr lang="ru-RU" sz="2800" b="1" dirty="0"/>
              <a:t>добром.</a:t>
            </a:r>
            <a:endParaRPr lang="ru-RU" sz="2800" b="1" i="1" dirty="0"/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/>
              <a:t>                                                                                        </a:t>
            </a:r>
            <a:r>
              <a:rPr lang="ru-RU" sz="2400" dirty="0"/>
              <a:t> </a:t>
            </a:r>
            <a:r>
              <a:rPr lang="uk-UA" sz="2200" i="1" dirty="0"/>
              <a:t>(</a:t>
            </a:r>
            <a:r>
              <a:rPr lang="ru-RU" sz="2200" i="1" dirty="0" err="1"/>
              <a:t>М.Сингаївський</a:t>
            </a:r>
            <a:r>
              <a:rPr lang="uk-UA" sz="2200" i="1" dirty="0"/>
              <a:t>) 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28625" y="5214938"/>
            <a:ext cx="8358188" cy="1214437"/>
          </a:xfrm>
          <a:prstGeom prst="rect">
            <a:avLst/>
          </a:prstGeom>
          <a:ln w="9525" cap="flat" cmpd="sng" algn="ctr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dirty="0"/>
              <a:t>4. Коли </a:t>
            </a:r>
            <a:r>
              <a:rPr lang="ru-RU" sz="3000" dirty="0" err="1"/>
              <a:t>ти</a:t>
            </a:r>
            <a:r>
              <a:rPr lang="ru-RU" sz="3000" dirty="0"/>
              <a:t> </a:t>
            </a:r>
            <a:r>
              <a:rPr lang="ru-RU" sz="3000" dirty="0" err="1"/>
              <a:t>маєш</a:t>
            </a:r>
            <a:r>
              <a:rPr lang="ru-RU" sz="3000" dirty="0"/>
              <a:t> </a:t>
            </a:r>
            <a:r>
              <a:rPr lang="ru-RU" sz="3000" dirty="0" err="1"/>
              <a:t>вчинити</a:t>
            </a:r>
            <a:r>
              <a:rPr lang="ru-RU" sz="3000" dirty="0"/>
              <a:t> </a:t>
            </a:r>
            <a:r>
              <a:rPr lang="ru-RU" sz="3000" dirty="0" err="1"/>
              <a:t>щось</a:t>
            </a:r>
            <a:r>
              <a:rPr lang="ru-RU" sz="3000" dirty="0"/>
              <a:t> </a:t>
            </a:r>
            <a:r>
              <a:rPr lang="ru-RU" sz="3000" dirty="0" err="1"/>
              <a:t>погане</a:t>
            </a:r>
            <a:r>
              <a:rPr lang="ru-RU" sz="3000" dirty="0"/>
              <a:t>, </a:t>
            </a:r>
            <a:r>
              <a:rPr lang="ru-RU" sz="3000" dirty="0" err="1"/>
              <a:t>сім</a:t>
            </a:r>
            <a:r>
              <a:rPr lang="ru-RU" sz="3000" dirty="0"/>
              <a:t> </a:t>
            </a:r>
            <a:r>
              <a:rPr lang="ru-RU" sz="3000" dirty="0" err="1"/>
              <a:t>разів</a:t>
            </a:r>
            <a:r>
              <a:rPr lang="ru-RU" sz="3000" dirty="0"/>
              <a:t> подумай – </a:t>
            </a:r>
            <a:r>
              <a:rPr lang="ru-RU" sz="3000" dirty="0" err="1"/>
              <a:t>і</a:t>
            </a:r>
            <a:r>
              <a:rPr lang="ru-RU" sz="3000" dirty="0"/>
              <a:t> не вчини, а </a:t>
            </a:r>
            <a:r>
              <a:rPr lang="ru-RU" sz="3000" b="1" dirty="0"/>
              <a:t>добро</a:t>
            </a:r>
            <a:r>
              <a:rPr lang="ru-RU" sz="3000" dirty="0"/>
              <a:t> </a:t>
            </a:r>
            <a:r>
              <a:rPr lang="ru-RU" sz="3000" dirty="0" err="1"/>
              <a:t>роби</a:t>
            </a:r>
            <a:r>
              <a:rPr lang="ru-RU" sz="3000" dirty="0"/>
              <a:t> не </a:t>
            </a:r>
            <a:r>
              <a:rPr lang="ru-RU" sz="3000" dirty="0" err="1"/>
              <a:t>думаючи</a:t>
            </a:r>
            <a:r>
              <a:rPr lang="ru-RU" sz="3000" dirty="0"/>
              <a:t>.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/>
              <a:t>                                                                                                     </a:t>
            </a:r>
            <a:r>
              <a:rPr lang="uk-UA" sz="2400" i="1" dirty="0"/>
              <a:t>(</a:t>
            </a:r>
            <a:r>
              <a:rPr lang="ru-RU" sz="2400" i="1" dirty="0" err="1"/>
              <a:t>М.Рильський</a:t>
            </a:r>
            <a:r>
              <a:rPr lang="uk-UA" sz="2400" i="1" dirty="0"/>
              <a:t>)</a:t>
            </a:r>
            <a:endParaRPr lang="ru-RU" sz="2400" dirty="0"/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357554" y="0"/>
            <a:ext cx="5786446" cy="251142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6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РОДОВИЙ ВІДМІНОК</a:t>
            </a:r>
            <a:endParaRPr lang="ru-RU" sz="66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8" name="Picture 18" descr="http://www.profan.su/pic/001/021/33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5214942" y="2500306"/>
            <a:ext cx="299533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95" endPos="92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100010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РОДОВИЙ ВІДМІНОК</a:t>
            </a:r>
            <a:endParaRPr lang="ru-RU" sz="54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1000108"/>
            <a:ext cx="6572296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РОБОТА З П</a:t>
            </a:r>
            <a:r>
              <a:rPr lang="uk-UA" sz="32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І</a:t>
            </a:r>
            <a:r>
              <a:rPr lang="ru-RU" sz="32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ДРУЧНИКОМ</a:t>
            </a:r>
          </a:p>
        </p:txBody>
      </p:sp>
      <p:pic>
        <p:nvPicPr>
          <p:cNvPr id="8" name="Picture 12" descr="http://portfoliobib.ucoz.ru/shablon/fon_v_linej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714500"/>
            <a:ext cx="6357937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2357430"/>
            <a:ext cx="6143668" cy="3786214"/>
          </a:xfrm>
        </p:spPr>
        <p:txBody>
          <a:bodyPr rtlCol="0">
            <a:normAutofit fontScale="92500"/>
          </a:bodyPr>
          <a:lstStyle/>
          <a:p>
            <a:pPr marL="0" indent="0" algn="just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3000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ОПРАЦЮВАТИ ТЕОРЕТИЧНИЙ МАТЕРІАЛ НА С.93	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900" b="1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ВИКОНАТИ ВПРАВУ 230 НА С.93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900" b="1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ДОПОВНИТИ ВЛАСНИМИ ПРИКЛАДАМИ</a:t>
            </a:r>
            <a:endParaRPr lang="ru-RU" b="1" dirty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57356" y="0"/>
            <a:ext cx="7286644" cy="251142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6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ДАВАЛЬНИЙ ВІДМІНОК</a:t>
            </a:r>
            <a:endParaRPr lang="ru-RU" sz="66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8" name="Picture 18" descr="http://www.profan.su/pic/001/021/33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5214942" y="2500306"/>
            <a:ext cx="299533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95" endPos="92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525963"/>
          </a:xfrm>
          <a:ln w="19050"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Поставте</a:t>
            </a: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слова у дужках у правильному </a:t>
            </a: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відмінку</a:t>
            </a:r>
            <a:endParaRPr lang="ru-RU" sz="3900" b="1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 Я купила (брат) костюм.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2. </a:t>
            </a: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Він</a:t>
            </a: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подарував</a:t>
            </a: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(сестра) </a:t>
            </a: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годинник</a:t>
            </a: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</a:t>
            </a: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Батько</a:t>
            </a: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написав лист (бабуся). 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</a:t>
            </a: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Донька</a:t>
            </a: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купила </a:t>
            </a: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подарунок</a:t>
            </a: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батько</a:t>
            </a: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 Олег </a:t>
            </a: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зателефонував</a:t>
            </a: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(мама).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 </a:t>
            </a: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Діти</a:t>
            </a: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9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допомагають</a:t>
            </a:r>
            <a:r>
              <a:rPr lang="ru-RU" sz="3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(батьки).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00010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8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ДАВАЛЬНИЙ ВІДМІНОК</a:t>
            </a:r>
            <a:endParaRPr lang="ru-RU" sz="48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857232"/>
            <a:ext cx="861381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ДОСЛІДЖЕННЯ-ДОВЕДЕННЯ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14546" y="714356"/>
            <a:ext cx="6929454" cy="593752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Ви почули всі дзвінок?</a:t>
            </a:r>
            <a:endParaRPr lang="ru-RU" b="1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Він покликав на урок,</a:t>
            </a:r>
            <a:endParaRPr lang="ru-RU" b="1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Кожен з вас приготувався, </a:t>
            </a:r>
            <a:endParaRPr lang="ru-RU" b="1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На перерві постарався.</a:t>
            </a:r>
            <a:endParaRPr lang="ru-RU" b="1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Діти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, сядьте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всі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рівненько</a:t>
            </a:r>
            <a:r>
              <a:rPr lang="uk-UA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.</a:t>
            </a:r>
            <a:endParaRPr lang="ru-RU" b="1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Не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шуміть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,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сидіть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 тихенько.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Урок буде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незвичайний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,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 </a:t>
            </a:r>
            <a:r>
              <a:rPr lang="uk-UA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І 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для нас </a:t>
            </a:r>
            <a:r>
              <a:rPr lang="uk-UA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у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сіх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повчальний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.</a:t>
            </a:r>
          </a:p>
        </p:txBody>
      </p:sp>
      <p:pic>
        <p:nvPicPr>
          <p:cNvPr id="15363" name="Picture 16" descr="81777305_1823402uq56rqy4al__KOLOKO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0"/>
            <a:ext cx="21431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57356" y="0"/>
            <a:ext cx="7286644" cy="251142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6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ЗНАХІДНИЙ ВІДМІНОК</a:t>
            </a:r>
            <a:endParaRPr lang="ru-RU" sz="66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8" name="Picture 18" descr="http://www.profan.su/pic/001/021/33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5214942" y="2500306"/>
            <a:ext cx="299533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95" endPos="92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57356" y="0"/>
            <a:ext cx="7286644" cy="251142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6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ОРУДНИЙ ВІДМІНОК</a:t>
            </a:r>
            <a:endParaRPr lang="ru-RU" sz="66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8" name="Picture 18" descr="http://www.profan.su/pic/001/021/33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5214942" y="2500306"/>
            <a:ext cx="299533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95" endPos="92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85723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ОРУДНИЙ ВІДМІНОК</a:t>
            </a:r>
            <a:endParaRPr lang="ru-RU" sz="54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857232"/>
            <a:ext cx="775655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ДОСЛІДЖЕННЯ – МОВНЕ СПОСТЕРЕЖЕННЯ</a:t>
            </a: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1357290" y="2143116"/>
            <a:ext cx="6643734" cy="4357718"/>
          </a:xfr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40000" lnSpcReduction="20000"/>
          </a:bodyPr>
          <a:lstStyle/>
          <a:p>
            <a:pPr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	</a:t>
            </a:r>
            <a:r>
              <a:rPr lang="uk-UA" sz="7600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Arial Black" pitchFamily="34" charset="0"/>
              </a:rPr>
              <a:t>За</a:t>
            </a:r>
            <a:r>
              <a:rPr lang="ru-RU" sz="7600" dirty="0" err="1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Arial Black" pitchFamily="34" charset="0"/>
              </a:rPr>
              <a:t>пишіть</a:t>
            </a:r>
            <a:r>
              <a:rPr lang="ru-RU" sz="7600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Arial Black" pitchFamily="34" charset="0"/>
              </a:rPr>
              <a:t> </a:t>
            </a:r>
            <a:r>
              <a:rPr lang="uk-UA" sz="7600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Arial Black" pitchFamily="34" charset="0"/>
              </a:rPr>
              <a:t>подані </a:t>
            </a:r>
            <a:r>
              <a:rPr lang="ru-RU" sz="7600" dirty="0" err="1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Arial Black" pitchFamily="34" charset="0"/>
              </a:rPr>
              <a:t>іменники</a:t>
            </a:r>
            <a:r>
              <a:rPr lang="ru-RU" sz="7600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Arial Black" pitchFamily="34" charset="0"/>
              </a:rPr>
              <a:t> в орудному </a:t>
            </a:r>
            <a:r>
              <a:rPr lang="ru-RU" sz="7600" dirty="0" err="1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Arial Black" pitchFamily="34" charset="0"/>
              </a:rPr>
              <a:t>відмінку</a:t>
            </a:r>
            <a:r>
              <a:rPr lang="ru-RU" sz="7600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Arial Black" pitchFamily="34" charset="0"/>
              </a:rPr>
              <a:t> </a:t>
            </a:r>
            <a:r>
              <a:rPr lang="ru-RU" sz="7600" dirty="0" err="1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Arial Black" pitchFamily="34" charset="0"/>
              </a:rPr>
              <a:t>однини</a:t>
            </a:r>
            <a:r>
              <a:rPr lang="ru-RU" sz="7600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Arial Black" pitchFamily="34" charset="0"/>
              </a:rPr>
              <a:t>:</a:t>
            </a:r>
          </a:p>
          <a:p>
            <a:pPr marL="0" indent="0" algn="just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1158875" indent="-442913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80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</a:t>
            </a:r>
            <a:r>
              <a:rPr lang="ru-RU" sz="80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енависть</a:t>
            </a:r>
            <a:endParaRPr lang="ru-RU" sz="8000" b="1" dirty="0" smtClean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1158875" indent="-442913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80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80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скритість</a:t>
            </a:r>
            <a:r>
              <a:rPr lang="ru-RU" sz="80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  <a:p>
            <a:pPr marL="1158875" indent="-442913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80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мораль</a:t>
            </a:r>
          </a:p>
          <a:p>
            <a:pPr marL="1158875" indent="-442913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80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80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користь</a:t>
            </a:r>
            <a:r>
              <a:rPr lang="ru-RU" sz="80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marL="1158875" indent="-442913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80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80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корислив</a:t>
            </a:r>
            <a:r>
              <a:rPr lang="uk-UA" sz="80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ru-RU" sz="80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сть</a:t>
            </a:r>
            <a:endParaRPr lang="ru-RU" sz="8000" b="1" dirty="0" smtClean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1158875" indent="-442913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80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80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неповторність</a:t>
            </a:r>
            <a:endParaRPr lang="ru-RU" sz="8000" b="1" dirty="0" smtClean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8" name="Picture 18" descr="http://www.profan.su/pic/001/021/33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6364422" y="4286256"/>
            <a:ext cx="2779578" cy="232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95" endPos="92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128586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ОРУДНИЙ ВІДМІНОК</a:t>
            </a:r>
            <a:endParaRPr lang="ru-RU" sz="54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1142984"/>
            <a:ext cx="707233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САМОПЕРЕВІРКА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8728" y="1785926"/>
            <a:ext cx="4214842" cy="3046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6512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32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ненавистю</a:t>
            </a:r>
          </a:p>
          <a:p>
            <a:pPr marL="36512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32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скритістю</a:t>
            </a:r>
          </a:p>
          <a:p>
            <a:pPr marL="36512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32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мораллю </a:t>
            </a:r>
          </a:p>
          <a:p>
            <a:pPr marL="36512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32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користю </a:t>
            </a:r>
          </a:p>
          <a:p>
            <a:pPr marL="36512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32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корисливістю</a:t>
            </a:r>
          </a:p>
          <a:p>
            <a:pPr marL="36512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sz="32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неповторністю</a:t>
            </a:r>
          </a:p>
        </p:txBody>
      </p:sp>
      <p:graphicFrame>
        <p:nvGraphicFramePr>
          <p:cNvPr id="11" name="Схема 10"/>
          <p:cNvGraphicFramePr/>
          <p:nvPr/>
        </p:nvGraphicFramePr>
        <p:xfrm>
          <a:off x="285720" y="4397372"/>
          <a:ext cx="8429684" cy="246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8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СПОСТЕРЕЖЕННЯ НАД МОВНИМ МАТЕРІАЛОМ</a:t>
            </a:r>
            <a:endParaRPr lang="ru-RU" sz="48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7891" name="Picture 2" descr="C:\Users\111\Desktop\holidays_p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21336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3" descr="C:\Users\111\Desktop\holidays_p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060575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/>
        </p:nvGraphicFramePr>
        <p:xfrm>
          <a:off x="-214346" y="1643050"/>
          <a:ext cx="9358346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57356" y="0"/>
            <a:ext cx="7286644" cy="251142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6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МІСЦЕВИЙ ВІДМІНОК</a:t>
            </a:r>
            <a:endParaRPr lang="ru-RU" sz="66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8" name="Picture 18" descr="http://www.profan.su/pic/001/021/33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5214942" y="2500306"/>
            <a:ext cx="299533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95" endPos="92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85723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МІСЦЕНИЙ ВІДМІНОК</a:t>
            </a:r>
            <a:endParaRPr lang="ru-RU" sz="54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857232"/>
            <a:ext cx="775655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ДОСЛІДЖЕННЯ-КОД </a:t>
            </a: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285720" y="1571612"/>
            <a:ext cx="8501122" cy="4929222"/>
          </a:xfr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47500" lnSpcReduction="20000"/>
          </a:bodyPr>
          <a:lstStyle/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	</a:t>
            </a:r>
            <a:r>
              <a:rPr lang="uk-UA" sz="7000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uk-UA" sz="5500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У поданих пронумерованих реченнях визначити відмінок у слові «мова». Створити  код поданих речень (починаючи з називного до місцевого  відмінку).</a:t>
            </a:r>
          </a:p>
          <a:p>
            <a:pPr algn="ctr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 Black" pitchFamily="34" charset="0"/>
            </a:endParaRPr>
          </a:p>
          <a:p>
            <a:pPr marL="441325" indent="-441325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1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uk-UA" sz="5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 Ой, яка чудова українська мова.</a:t>
            </a:r>
            <a:endParaRPr lang="ru-RU" sz="5900" b="1" dirty="0" smtClean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41325" indent="-441325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 Як парость виноградної лози, плекайте мову!</a:t>
            </a:r>
            <a:endParaRPr lang="ru-RU" sz="5900" b="1" dirty="0" smtClean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41325" indent="-441325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 Буду я навчатись мови золотої! </a:t>
            </a:r>
            <a:endParaRPr lang="ru-RU" sz="5900" b="1" dirty="0" smtClean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41325" indent="-441325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 Я вдячний мові за її багатство, мелодійність! </a:t>
            </a:r>
            <a:endParaRPr lang="ru-RU" sz="5900" b="1" dirty="0" smtClean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41325" indent="-441325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  Я пишаюся своєю мовою, її багатством! </a:t>
            </a:r>
            <a:endParaRPr lang="ru-RU" sz="5900" b="1" dirty="0" smtClean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41325" indent="-441325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9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  У кожній мові, в кожнім слові краси майбутнього шукай.</a:t>
            </a:r>
            <a:endParaRPr lang="ru-RU" sz="5900" b="1" dirty="0" smtClean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85723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МІСЦЕНИЙ ВІДМІНОК</a:t>
            </a:r>
            <a:endParaRPr lang="ru-RU" sz="54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3" y="857232"/>
            <a:ext cx="507209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  ВІДПОВІДЬ-КОД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5429256" y="1000108"/>
          <a:ext cx="3714744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57356" y="0"/>
            <a:ext cx="7286644" cy="251142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6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КЛИЧНИЙ ВІДМІНОК</a:t>
            </a:r>
            <a:endParaRPr lang="ru-RU" sz="66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111\Desktop\mova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1" y="1285860"/>
            <a:ext cx="5179248" cy="5000659"/>
          </a:xfrm>
          <a:prstGeom prst="rect">
            <a:avLst/>
          </a:prstGeom>
          <a:noFill/>
          <a:effectLst>
            <a:softEdge rad="31750"/>
          </a:effectLst>
        </p:spPr>
      </p:pic>
      <p:graphicFrame>
        <p:nvGraphicFramePr>
          <p:cNvPr id="9" name="Схема 8"/>
          <p:cNvGraphicFramePr/>
          <p:nvPr/>
        </p:nvGraphicFramePr>
        <p:xfrm>
          <a:off x="214282" y="928670"/>
          <a:ext cx="10715700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2" descr="C:\Users\111\Desktop\mova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1785926"/>
            <a:ext cx="4000528" cy="3862583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-214338"/>
            <a:ext cx="9786974" cy="1571636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b="1" dirty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КЛИЧНИЙ ВІДМІНОК</a:t>
            </a:r>
            <a:endParaRPr lang="ru-RU" sz="54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Мои рисунки\анимации\9446240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07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E:\Мои рисунки\калина\f_48d0b1fae9e24.jpg"/>
          <p:cNvPicPr>
            <a:picLocks noChangeAspect="1" noChangeArrowheads="1"/>
          </p:cNvPicPr>
          <p:nvPr/>
        </p:nvPicPr>
        <p:blipFill>
          <a:blip r:embed="rId3" cstate="print"/>
          <a:srcRect r="17095"/>
          <a:stretch>
            <a:fillRect/>
          </a:stretch>
        </p:blipFill>
        <p:spPr bwMode="auto">
          <a:xfrm>
            <a:off x="-214346" y="2420888"/>
            <a:ext cx="5794458" cy="49372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r="19644"/>
          <a:stretch/>
        </p:blipFill>
        <p:spPr bwMode="auto">
          <a:xfrm flipH="1">
            <a:off x="4667589" y="3380807"/>
            <a:ext cx="4809482" cy="397420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111\Desktop\depositphotos_8481913-collage-of-iconic-london-landmarks-and-symbol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" y="714356"/>
            <a:ext cx="8429653" cy="6143644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072494" cy="785842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sz="4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</a:br>
            <a:r>
              <a:rPr lang="uk-UA" sz="49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ЛІНГВО-ГЕОГРАФІЧНЕ </a:t>
            </a:r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90881" y="500042"/>
            <a:ext cx="853119" cy="618630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Ж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Я </a:t>
            </a:r>
            <a:endParaRPr lang="ru-RU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7786710" cy="1143000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ПІДІБ’ЄМО ПІДСУМКИ!</a:t>
            </a:r>
            <a:endParaRPr lang="ru-RU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571744"/>
            <a:ext cx="8229600" cy="3757626"/>
          </a:xfr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дізнався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</a:t>
            </a:r>
            <a:r>
              <a:rPr lang="uk-UA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зрозумів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</a:t>
            </a:r>
            <a:r>
              <a:rPr lang="uk-UA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навчився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найбільший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мій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успіх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-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найбільші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труднощі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я 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відчув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я не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вмів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а 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тепер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умію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я 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змінив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своє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ставлення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до...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на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наступному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уроці</a:t>
            </a:r>
            <a:r>
              <a:rPr lang="ru-RU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я хочу...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0364" y="1285860"/>
            <a:ext cx="3972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 Black" pitchFamily="34" charset="0"/>
              </a:rPr>
              <a:t> НА УРОЦІ Я...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«Я - КОРЕКТОР»</a:t>
            </a:r>
            <a:endParaRPr lang="ru-RU" sz="60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38" y="1000125"/>
            <a:ext cx="5800725" cy="4589463"/>
          </a:xfr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365125" algn="just" fontAlgn="auto">
              <a:spcAft>
                <a:spcPts val="0"/>
              </a:spcAft>
              <a:buFont typeface="Arial" pitchFamily="34" charset="0"/>
              <a:buNone/>
              <a:tabLst>
                <a:tab pos="365125" algn="l"/>
              </a:tabLst>
              <a:defRPr/>
            </a:pPr>
            <a:r>
              <a:rPr lang="uk-UA" sz="1800" b="1" i="1" dirty="0" smtClean="0"/>
              <a:t>Сорочка-вишиванка – це душ… української культури,. Вишиванка буде оберігати вас, наділяти сил… рідної землі, тому що символи, вишиті на ній, мають глибоке </a:t>
            </a:r>
            <a:r>
              <a:rPr lang="uk-UA" sz="1800" b="1" i="1" dirty="0" err="1" smtClean="0"/>
              <a:t>значенн</a:t>
            </a:r>
            <a:r>
              <a:rPr lang="uk-UA" sz="1800" b="1" i="1" dirty="0" smtClean="0"/>
              <a:t>…, яке закладене тисячі рок… назад.  Схеми вишивок символів-оберег…  передавались з покоління в </a:t>
            </a:r>
            <a:r>
              <a:rPr lang="uk-UA" sz="1800" b="1" i="1" dirty="0" err="1" smtClean="0"/>
              <a:t>поколінн</a:t>
            </a:r>
            <a:r>
              <a:rPr lang="uk-UA" sz="1800" b="1" i="1" dirty="0" smtClean="0"/>
              <a:t>…, дійшли до наших днів і зараз використовуються вишивальницям… для оздоби сучасних вишиванок. Дуже важливими є правильний вибір символів для сорочок-вишиванок: на дитячому одязі, приміром, не повинно в жодному разі бути весільних символів, доречними будуть орнаменти квітів, метеликів, пташок (усі вони символізують побажання здоров’я). На чоловічих вишиванках не має бути жіночих символів і навпаки.</a:t>
            </a:r>
            <a:r>
              <a:rPr lang="ru-RU" sz="1800" b="1" i="1" dirty="0" smtClean="0"/>
              <a:t> Хай ваша </a:t>
            </a:r>
            <a:r>
              <a:rPr lang="ru-RU" sz="1800" b="1" i="1" dirty="0" err="1" smtClean="0"/>
              <a:t>вишиванка</a:t>
            </a:r>
            <a:r>
              <a:rPr lang="ru-RU" sz="1800" b="1" i="1" dirty="0" smtClean="0"/>
              <a:t> </a:t>
            </a:r>
            <a:r>
              <a:rPr lang="ru-RU" sz="1800" b="1" i="1" dirty="0" err="1" smtClean="0"/>
              <a:t>оберігає</a:t>
            </a:r>
            <a:r>
              <a:rPr lang="ru-RU" sz="1800" b="1" i="1" dirty="0" smtClean="0"/>
              <a:t> вас </a:t>
            </a:r>
            <a:r>
              <a:rPr lang="ru-RU" sz="1800" b="1" i="1" dirty="0" err="1" smtClean="0"/>
              <a:t>і</a:t>
            </a:r>
            <a:r>
              <a:rPr lang="ru-RU" sz="1800" b="1" i="1" dirty="0" smtClean="0"/>
              <a:t> вашу осел…!</a:t>
            </a:r>
            <a:endParaRPr lang="ru-RU" sz="1800" b="1" dirty="0"/>
          </a:p>
        </p:txBody>
      </p:sp>
      <p:pic>
        <p:nvPicPr>
          <p:cNvPr id="46084" name="Picture 2" descr="http://kupipodarok.com.ua/images/img/1369155888_v-ukraine-den-materi-hotjat-sovmestit-s-prazdnikom-vyshivan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3888" y="3284538"/>
            <a:ext cx="3446462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ip-195-182-193-169.opensvit.ua/upload/107671408026899idn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6770"/>
          <a:stretch/>
        </p:blipFill>
        <p:spPr bwMode="auto">
          <a:xfrm flipH="1">
            <a:off x="3131840" y="908720"/>
            <a:ext cx="6318046" cy="5949280"/>
          </a:xfrm>
          <a:prstGeom prst="rect">
            <a:avLst/>
          </a:prstGeom>
          <a:noFill/>
          <a:effectLst>
            <a:softEdge rad="6350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«Я - КОРЕКТОР»</a:t>
            </a:r>
            <a:endParaRPr lang="ru-RU" sz="60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07950" y="908050"/>
            <a:ext cx="5256213" cy="4897438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b="1" i="1" dirty="0"/>
              <a:t>		</a:t>
            </a:r>
            <a:r>
              <a:rPr lang="uk-UA" sz="2200" b="1" i="1" dirty="0"/>
              <a:t>Є така тонка й ніжна, сильна й </a:t>
            </a:r>
            <a:r>
              <a:rPr lang="uk-UA" sz="2200" b="1" i="1" dirty="0" err="1"/>
              <a:t>мужественна</a:t>
            </a:r>
            <a:r>
              <a:rPr lang="uk-UA" sz="2200" b="1" i="1" dirty="0"/>
              <a:t>, недоторкана й незламна річ — гідність людської особистості. У </a:t>
            </a:r>
            <a:r>
              <a:rPr lang="uk-UA" sz="2200" b="1" i="1" dirty="0" err="1"/>
              <a:t>жизні</a:t>
            </a:r>
            <a:r>
              <a:rPr lang="uk-UA" sz="2200" b="1" i="1" dirty="0"/>
              <a:t> людина зустрічається з </a:t>
            </a:r>
            <a:r>
              <a:rPr lang="uk-UA" sz="2200" b="1" i="1" dirty="0" err="1"/>
              <a:t>красой</a:t>
            </a:r>
            <a:r>
              <a:rPr lang="uk-UA" sz="2200" b="1" i="1" dirty="0"/>
              <a:t> й підлістю, радістю й горем, а в її </a:t>
            </a:r>
            <a:r>
              <a:rPr lang="uk-UA" sz="2200" b="1" i="1" dirty="0" err="1"/>
              <a:t>духовном</a:t>
            </a:r>
            <a:r>
              <a:rPr lang="uk-UA" sz="2200" b="1" i="1" dirty="0"/>
              <a:t> житті бувають часи торжества й страждання; душу її </a:t>
            </a:r>
            <a:r>
              <a:rPr lang="uk-UA" sz="2200" b="1" i="1" dirty="0" err="1"/>
              <a:t>зтрясає</a:t>
            </a:r>
            <a:r>
              <a:rPr lang="uk-UA" sz="2200" b="1" i="1" dirty="0"/>
              <a:t> всепоглинаюча любов і відчуття мерзенності. Бувають такі </a:t>
            </a:r>
            <a:r>
              <a:rPr lang="uk-UA" sz="2200" b="1" i="1" dirty="0" err="1"/>
              <a:t>співпадення</a:t>
            </a:r>
            <a:r>
              <a:rPr lang="uk-UA" sz="2200" b="1" i="1" dirty="0"/>
              <a:t> обставин, коли треба одказатися від задоволення й піти на жертву в ім’я блага рідної людини, своєї Батьківщини.</a:t>
            </a:r>
            <a:endParaRPr lang="ru-RU" sz="2200" b="1" dirty="0"/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http://dom-i-remont.m.bezgazet.by/thumb/w400-h400/45/99/f4/bb/4599f4bb20c6154e3a27398e3365e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5613" y="333375"/>
            <a:ext cx="588327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0717959">
            <a:off x="254542" y="2783852"/>
            <a:ext cx="1785950" cy="52322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ЩАСТЯ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489782">
            <a:off x="561792" y="3566828"/>
            <a:ext cx="1714512" cy="52322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ДОБРО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739266">
            <a:off x="6537658" y="2516471"/>
            <a:ext cx="2143140" cy="52322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БАТЬКИ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2153" y="1172206"/>
            <a:ext cx="3348062" cy="52322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БАТЬКІВЩИНА</a:t>
            </a:r>
          </a:p>
        </p:txBody>
      </p:sp>
      <p:sp>
        <p:nvSpPr>
          <p:cNvPr id="10" name="TextBox 9"/>
          <p:cNvSpPr txBox="1"/>
          <p:nvPr/>
        </p:nvSpPr>
        <p:spPr>
          <a:xfrm rot="1947390">
            <a:off x="5850267" y="3588020"/>
            <a:ext cx="2941153" cy="751238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КОРИСНИЙ</a:t>
            </a:r>
          </a:p>
        </p:txBody>
      </p:sp>
      <p:sp>
        <p:nvSpPr>
          <p:cNvPr id="11" name="TextBox 10"/>
          <p:cNvSpPr txBox="1"/>
          <p:nvPr/>
        </p:nvSpPr>
        <p:spPr>
          <a:xfrm rot="1887685">
            <a:off x="5499547" y="5132447"/>
            <a:ext cx="3786214" cy="52322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НЕПОВТОРНІСТЬ</a:t>
            </a:r>
          </a:p>
        </p:txBody>
      </p:sp>
      <p:sp>
        <p:nvSpPr>
          <p:cNvPr id="12" name="TextBox 11"/>
          <p:cNvSpPr txBox="1"/>
          <p:nvPr/>
        </p:nvSpPr>
        <p:spPr>
          <a:xfrm rot="20495872">
            <a:off x="927464" y="4417540"/>
            <a:ext cx="1571636" cy="52322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УСПІХ</a:t>
            </a:r>
          </a:p>
        </p:txBody>
      </p:sp>
      <p:sp>
        <p:nvSpPr>
          <p:cNvPr id="13" name="TextBox 12"/>
          <p:cNvSpPr txBox="1"/>
          <p:nvPr/>
        </p:nvSpPr>
        <p:spPr>
          <a:xfrm rot="20389667">
            <a:off x="1113236" y="5242486"/>
            <a:ext cx="1928826" cy="52322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МОРАЛЬ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78893" y="5961995"/>
            <a:ext cx="3786214" cy="646331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РІДНА МОВА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1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 rot="20353889">
            <a:off x="2478597" y="955384"/>
            <a:ext cx="3002874" cy="2058166"/>
          </a:xfrm>
          <a:effectLst>
            <a:softEdge rad="112500"/>
          </a:effectLst>
          <a:extLst/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uk-UA" b="1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ЧАРІВНА СКАРБНИЦЯ</a:t>
            </a:r>
            <a:r>
              <a:rPr lang="ru-RU" b="1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ru-RU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08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54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uk-UA" sz="54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</a:br>
            <a:r>
              <a:rPr lang="uk-UA" sz="54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ДОМАШНЄ ЗАВДАННЯ</a:t>
            </a:r>
            <a:br>
              <a:rPr lang="uk-UA" sz="54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</a:br>
            <a:endParaRPr lang="ru-RU" sz="54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12" descr="http://portfoliobib.ucoz.ru/shablon/fon_v_linej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1428750"/>
            <a:ext cx="6357937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43174" y="2071678"/>
            <a:ext cx="6043626" cy="4054485"/>
          </a:xfrm>
        </p:spPr>
        <p:txBody>
          <a:bodyPr rtlCol="0">
            <a:normAutofit fontScale="92500" lnSpcReduction="10000"/>
          </a:bodyPr>
          <a:lstStyle/>
          <a:p>
            <a:pPr marL="539750" lvl="3" indent="-422275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2800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Опрацювати теоретичний матеріал у підручнику на с. _______</a:t>
            </a:r>
          </a:p>
          <a:p>
            <a:pPr marL="539750" lvl="3" indent="-422275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2800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Виконати вправу ____ на с._____</a:t>
            </a:r>
            <a:endParaRPr lang="ru-RU" sz="2800" b="1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Times New Roman" pitchFamily="18" charset="0"/>
            </a:endParaRPr>
          </a:p>
          <a:p>
            <a:pPr marL="539750" lvl="3" indent="-422275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uk-UA" sz="2800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Творче завдання.                      Скласти </a:t>
            </a:r>
            <a:r>
              <a:rPr lang="uk-UA" sz="2800" b="1" dirty="0" err="1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сенкан</a:t>
            </a:r>
            <a:r>
              <a:rPr lang="uk-UA" sz="2800" b="1" dirty="0" smtClean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 до слова «Україна», або обрати будь-яке слово з вашої скарбнички.</a:t>
            </a:r>
            <a:endParaRPr lang="ru-RU" sz="2800" b="1" dirty="0" smtClean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E:\Мои рисунки\стратегии тренинг\paint-rainbow-tree-vector-material-dayan_15-568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0001250" cy="70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0" y="5572140"/>
            <a:ext cx="9144000" cy="1000108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66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ДЯКУЮ ЗА УРОК!</a:t>
            </a:r>
            <a:endParaRPr lang="ru-RU" sz="66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AutoShape 2" descr="http://vamotkrytka.ru/_ph/63/2/23246304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ЛІНГВІСТИЧНА ЛАБОРАТОР</a:t>
            </a:r>
            <a:r>
              <a:rPr lang="uk-UA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І</a:t>
            </a:r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Я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E:\Мои рисунки\анимации\2295249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18441710"/>
              </p:ext>
            </p:extLst>
          </p:nvPr>
        </p:nvGraphicFramePr>
        <p:xfrm>
          <a:off x="12132840" y="8541568"/>
          <a:ext cx="1338263" cy="522288"/>
        </p:xfrm>
        <a:graphic>
          <a:graphicData uri="http://schemas.openxmlformats.org/presentationml/2006/ole">
            <p:oleObj spid="_x0000_s1026" name="Объект упаковщика для оболочки" showAsIcon="1" r:id="rId5" imgW="1338840" imgH="522000" progId="Package">
              <p:embed/>
            </p:oleObj>
          </a:graphicData>
        </a:graphic>
      </p:graphicFrame>
      <p:pic>
        <p:nvPicPr>
          <p:cNvPr id="3" name="13b3f4d945e60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7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6000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ЛЕЙТМОТИВ</a:t>
            </a:r>
            <a:endParaRPr lang="ru-RU" sz="6000" b="1" dirty="0">
              <a:ln w="11430"/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428736"/>
            <a:ext cx="6906058" cy="58477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28575" cmpd="dbl"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Не просто слухати, а й... чути,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500306"/>
            <a:ext cx="7303811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 просто дивитися, а... бачити.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3643314"/>
            <a:ext cx="842968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Не просто відповідати, а... міркувати,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786322"/>
            <a:ext cx="6902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Дружно й плідно... Працювати.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11\Desktop\ford.jpg"/>
          <p:cNvPicPr>
            <a:picLocks noChangeAspect="1" noChangeArrowheads="1"/>
          </p:cNvPicPr>
          <p:nvPr/>
        </p:nvPicPr>
        <p:blipFill>
          <a:blip r:embed="rId3" cstate="print"/>
          <a:srcRect l="45658"/>
          <a:stretch>
            <a:fillRect/>
          </a:stretch>
        </p:blipFill>
        <p:spPr bwMode="auto">
          <a:xfrm>
            <a:off x="5286380" y="1481483"/>
            <a:ext cx="3857621" cy="558330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428860" y="142852"/>
            <a:ext cx="6500826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Зібратися разом – це початок,</a:t>
            </a:r>
            <a:endParaRPr lang="ru-RU" sz="2800" b="1" dirty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Триматися разом – це прогрес,</a:t>
            </a:r>
            <a:endParaRPr lang="ru-RU" sz="2800" b="1" dirty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Працювати разом – це успіх.</a:t>
            </a:r>
            <a:endParaRPr lang="ru-RU" sz="2800" b="1" dirty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				</a:t>
            </a:r>
            <a:r>
              <a:rPr lang="uk-UA" sz="24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Генрі Форд</a:t>
            </a:r>
            <a:endParaRPr lang="ru-RU" sz="2400" b="1" dirty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5776"/>
            <a:ext cx="9144000" cy="1428736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uk-UA" b="1" dirty="0" smtClean="0">
                <a:ln w="11430"/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«ЖОВТИЙ </a:t>
            </a:r>
            <a:r>
              <a:rPr lang="uk-UA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uk-UA" b="1" dirty="0" smtClean="0">
                <a:ln w="11430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БЛАКИТНИЙ»</a:t>
            </a:r>
            <a:endParaRPr lang="ru-RU" b="1" dirty="0">
              <a:ln w="11430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-1285916" y="785794"/>
          <a:ext cx="12073022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-1285916" y="1571612"/>
          <a:ext cx="1200158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-1143040" y="2428868"/>
          <a:ext cx="11930146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-1071602" y="3286124"/>
          <a:ext cx="11858708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-928726" y="4143380"/>
          <a:ext cx="11644362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-928726" y="5000636"/>
          <a:ext cx="1164439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-1000164" y="5857892"/>
          <a:ext cx="11787270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pic>
        <p:nvPicPr>
          <p:cNvPr id="2050" name="Picture 2" descr="http://kartinkina.ru/rabochie-stoly/image.raw?view=image&amp;type=img&amp;id=1922"/>
          <p:cNvPicPr>
            <a:picLocks noChangeAspect="1" noChangeArrowheads="1" noCrop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588" y="0"/>
            <a:ext cx="9144000" cy="894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0" y="857232"/>
            <a:ext cx="2428892" cy="5107829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Г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dirty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А </a:t>
            </a:r>
            <a:endParaRPr lang="ru-RU" sz="8000" b="1" dirty="0">
              <a:ln w="1905"/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0" grpId="0">
        <p:bldAsOne/>
      </p:bldGraphic>
      <p:bldGraphic spid="11" grpId="0">
        <p:bldAsOne/>
      </p:bldGraphic>
      <p:bldGraphic spid="13" grpId="0">
        <p:bldAsOne/>
      </p:bldGraphic>
      <p:bldGraphic spid="14" grpId="0">
        <p:bldAsOne/>
      </p:bldGraphic>
      <p:bldGraphic spid="15" grpId="0">
        <p:bldAsOne/>
      </p:bldGraphic>
      <p:bldGraphic spid="1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111\Desktop\zwalls.ru-24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-165724"/>
            <a:ext cx="8229600" cy="7023724"/>
          </a:xfrm>
        </p:spPr>
        <p:txBody>
          <a:bodyPr rtlCol="0">
            <a:normAutofit/>
            <a:scene3d>
              <a:camera prst="perspectiveRelaxed"/>
              <a:lightRig rig="threePt" dir="t"/>
            </a:scene3d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400" b="1" i="1" dirty="0" smtClean="0">
                <a:ln w="1905"/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Перше грудня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400" b="1" i="1" dirty="0" smtClean="0">
                <a:ln w="1905"/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Класна робота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400" b="1" i="1" dirty="0" smtClean="0">
                <a:ln w="1905"/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Відмінки іменників.             Кличний відмінок</a:t>
            </a:r>
            <a:endParaRPr lang="ru-RU" sz="5400" b="1" i="1" dirty="0">
              <a:ln w="1905"/>
              <a:gradFill flip="none" rotWithShape="1">
                <a:gsLst>
                  <a:gs pos="0">
                    <a:schemeClr val="accent4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9697" name="Picture 1" descr="E:\Мои рисунки\Мои рисунки\0006-008-Tetrad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5560" y="4229109"/>
            <a:ext cx="2718440" cy="2628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540</Words>
  <Application>Microsoft Office PowerPoint</Application>
  <PresentationFormat>Экран (4:3)</PresentationFormat>
  <Paragraphs>176</Paragraphs>
  <Slides>36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Объект упаковщика для оболочки</vt:lpstr>
      <vt:lpstr>Урок-дослідження  з української мови</vt:lpstr>
      <vt:lpstr>Слайд 2</vt:lpstr>
      <vt:lpstr>Слайд 3</vt:lpstr>
      <vt:lpstr>Слайд 4</vt:lpstr>
      <vt:lpstr>Слайд 5</vt:lpstr>
      <vt:lpstr>ЛЕЙТМОТИВ</vt:lpstr>
      <vt:lpstr>Слайд 7</vt:lpstr>
      <vt:lpstr>«ЖОВТИЙ – БЛАКИТНИЙ»</vt:lpstr>
      <vt:lpstr>Слайд 9</vt:lpstr>
      <vt:lpstr>ЛІНГВІСТИЧНА ГРА</vt:lpstr>
      <vt:lpstr>З ІСТОРІЇ ВИНИКНЕННЯ ВІДМІНКА</vt:lpstr>
      <vt:lpstr>В І Д М І Н К И </vt:lpstr>
      <vt:lpstr>РОБОТА  В  ГРУПАХ</vt:lpstr>
      <vt:lpstr>НАЗИВНИЙ ВІДМІНОК</vt:lpstr>
      <vt:lpstr>НАЗИВНИЙ ВІДМІНОК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СПОСТЕРЕЖЕННЯ НАД МОВНИМ МАТЕРІАЛОМ</vt:lpstr>
      <vt:lpstr>Слайд 25</vt:lpstr>
      <vt:lpstr>Слайд 26</vt:lpstr>
      <vt:lpstr>Слайд 27</vt:lpstr>
      <vt:lpstr>Слайд 28</vt:lpstr>
      <vt:lpstr>Слайд 29</vt:lpstr>
      <vt:lpstr> ЛІНГВО-ГЕОГРАФІЧНЕ  </vt:lpstr>
      <vt:lpstr>ПІДІБ’ЄМО ПІДСУМКИ!</vt:lpstr>
      <vt:lpstr>«Я - КОРЕКТОР»</vt:lpstr>
      <vt:lpstr>«Я - КОРЕКТОР»</vt:lpstr>
      <vt:lpstr>Слайд 34</vt:lpstr>
      <vt:lpstr> ДОМАШНЄ ЗАВДАННЯ 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Урок-дослідження  з української мови</dc:title>
  <dc:creator>111</dc:creator>
  <cp:lastModifiedBy>111</cp:lastModifiedBy>
  <cp:revision>75</cp:revision>
  <dcterms:created xsi:type="dcterms:W3CDTF">2016-11-26T13:13:06Z</dcterms:created>
  <dcterms:modified xsi:type="dcterms:W3CDTF">2016-11-30T13:45:59Z</dcterms:modified>
</cp:coreProperties>
</file>