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6" r:id="rId3"/>
    <p:sldId id="300" r:id="rId4"/>
    <p:sldId id="301" r:id="rId5"/>
    <p:sldId id="258" r:id="rId6"/>
    <p:sldId id="308" r:id="rId7"/>
    <p:sldId id="303" r:id="rId8"/>
    <p:sldId id="299" r:id="rId9"/>
    <p:sldId id="260" r:id="rId10"/>
    <p:sldId id="261" r:id="rId11"/>
    <p:sldId id="284" r:id="rId12"/>
    <p:sldId id="283" r:id="rId13"/>
    <p:sldId id="264" r:id="rId14"/>
    <p:sldId id="266" r:id="rId15"/>
    <p:sldId id="282" r:id="rId16"/>
    <p:sldId id="294" r:id="rId17"/>
    <p:sldId id="286" r:id="rId18"/>
    <p:sldId id="287" r:id="rId19"/>
    <p:sldId id="288" r:id="rId20"/>
    <p:sldId id="297" r:id="rId21"/>
    <p:sldId id="298" r:id="rId22"/>
    <p:sldId id="290" r:id="rId23"/>
    <p:sldId id="281" r:id="rId24"/>
    <p:sldId id="306" r:id="rId25"/>
    <p:sldId id="293" r:id="rId26"/>
    <p:sldId id="309" r:id="rId27"/>
    <p:sldId id="310" r:id="rId28"/>
    <p:sldId id="311" r:id="rId29"/>
    <p:sldId id="312" r:id="rId30"/>
    <p:sldId id="313" r:id="rId31"/>
    <p:sldId id="314" r:id="rId32"/>
    <p:sldId id="305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dirty="0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3959E6-847B-4937-8C3D-49CDB5BA4EF3}" type="datetimeFigureOut">
              <a:rPr lang="uk-UA" smtClean="0"/>
              <a:pPr/>
              <a:t>19.11.2017</a:t>
            </a:fld>
            <a:endParaRPr lang="uk-UA" dirty="0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BD255C-740D-4BFE-A60D-37750E3706AB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4%D0%B5%D1%80%D0%B6%D0%B0%D0%B2%D0%BD%D0%B0_%D1%81%D0%BB%D1%83%D0%B6%D0%B1%D0%B0_%D1%81%D1%82%D0%B0%D1%82%D0%B8%D1%81%D1%82%D0%B8%D0%BA%D0%B8_%D0%A3%D0%BA%D1%80%D0%B0%D1%97%D0%BD%D0%B8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D%D0%B0%D1%81%D0%B5%D0%BB%D0%B5%D0%BD%D0%BD%D1%8F_%D0%A3%D0%BA%D1%80%D0%B0%D1%97%D0%BD%D0%B8#cite_note-1" TargetMode="External"/><Relationship Id="rId5" Type="http://schemas.openxmlformats.org/officeDocument/2006/relationships/hyperlink" Target="https://uk.wikipedia.org/wiki/%D0%A3%D0%BA%D1%80%D0%B0%D1%97%D0%BD%D0%B0" TargetMode="External"/><Relationship Id="rId4" Type="http://schemas.openxmlformats.org/officeDocument/2006/relationships/hyperlink" Target="https://uk.wikipedia.org/wiki/%D0%9D%D0%B0%D1%81%D0%B5%D0%BB%D0%B5%D0%BD%D0%BD%D1%8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931967" y="764704"/>
            <a:ext cx="42323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 правил: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2204864"/>
            <a:ext cx="65065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600" b="1" i="1" dirty="0" smtClean="0">
                <a:solidFill>
                  <a:srgbClr val="FF0000"/>
                </a:solidFill>
              </a:rPr>
              <a:t>Правило піднятої руки.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b="1" i="1" dirty="0" smtClean="0">
                <a:solidFill>
                  <a:srgbClr val="FF0000"/>
                </a:solidFill>
              </a:rPr>
              <a:t>Співпраця з однокласниками.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b="1" i="1" dirty="0" smtClean="0">
                <a:solidFill>
                  <a:srgbClr val="FF0000"/>
                </a:solidFill>
              </a:rPr>
              <a:t>Уміння слухати.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b="1" i="1" dirty="0" smtClean="0">
                <a:solidFill>
                  <a:srgbClr val="FF0000"/>
                </a:solidFill>
              </a:rPr>
              <a:t>Працювати творчо.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600" b="1" i="1" dirty="0" smtClean="0">
                <a:solidFill>
                  <a:srgbClr val="FF0000"/>
                </a:solidFill>
              </a:rPr>
              <a:t>Працювати активно</a:t>
            </a:r>
            <a:r>
              <a:rPr lang="uk-UA" b="1" i="1" dirty="0" smtClean="0">
                <a:solidFill>
                  <a:srgbClr val="FF0000"/>
                </a:solidFill>
              </a:rPr>
              <a:t>.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8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зультат пошуку зображень за запитом &quot;населення зем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72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олярні райо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83671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Полярні райони,</a:t>
            </a:r>
            <a:endParaRPr lang="uk-UA" sz="3200" b="1" dirty="0"/>
          </a:p>
        </p:txBody>
      </p:sp>
      <p:sp>
        <p:nvSpPr>
          <p:cNvPr id="4" name="Прямокутник 3"/>
          <p:cNvSpPr/>
          <p:nvPr/>
        </p:nvSpPr>
        <p:spPr>
          <a:xfrm>
            <a:off x="3275390" y="7101408"/>
            <a:ext cx="144481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ь </a:t>
            </a:r>
            <a:r>
              <a:rPr lang="uk-UA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00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олярні райо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64" y="764704"/>
            <a:ext cx="75985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5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езультат пошуку зображень за запитом &quot;високогірні област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704856" cy="57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6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Результат пошуку зображень за запитом &quot;високогірні област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2888" cy="60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4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зате на територ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1490"/>
            <a:ext cx="8136904" cy="58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івденний схід аз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івденний схід аз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8" y="404664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3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північний схід амери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064896" cy="548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населення китаю 2017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45354"/>
            <a:ext cx="842493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</a:t>
            </a:r>
            <a:r>
              <a:rPr lang="uk-UA" sz="2000" b="1" dirty="0" smtClean="0">
                <a:solidFill>
                  <a:srgbClr val="FF0000"/>
                </a:solidFill>
              </a:rPr>
              <a:t>За чисельністю населення Китай займає  І місце у світі</a:t>
            </a:r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479634" y="3223559"/>
            <a:ext cx="184730" cy="1220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b="1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800" b="1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800" b="1" dirty="0" smtClean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83769" y="764705"/>
            <a:ext cx="439248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</a:rPr>
              <a:t>Людство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4" name="Стрілка вниз 3"/>
          <p:cNvSpPr/>
          <p:nvPr/>
        </p:nvSpPr>
        <p:spPr>
          <a:xfrm>
            <a:off x="4355976" y="2694362"/>
            <a:ext cx="648072" cy="14150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трілка вліво 4"/>
          <p:cNvSpPr/>
          <p:nvPr/>
        </p:nvSpPr>
        <p:spPr>
          <a:xfrm rot="18164172">
            <a:off x="1679995" y="2657541"/>
            <a:ext cx="1605180" cy="6551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трілка вниз 5"/>
          <p:cNvSpPr/>
          <p:nvPr/>
        </p:nvSpPr>
        <p:spPr>
          <a:xfrm rot="19690308">
            <a:off x="6623986" y="2150484"/>
            <a:ext cx="628170" cy="1550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109369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Жителі Землі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4780" y="4353893"/>
            <a:ext cx="173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Частина живої природи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4221087"/>
            <a:ext cx="1544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Дорослі </a:t>
            </a:r>
          </a:p>
          <a:p>
            <a:r>
              <a:rPr lang="uk-UA" sz="2400" b="1" i="1" dirty="0">
                <a:solidFill>
                  <a:srgbClr val="FF0000"/>
                </a:solidFill>
              </a:rPr>
              <a:t>і</a:t>
            </a:r>
            <a:r>
              <a:rPr lang="uk-UA" sz="2400" b="1" i="1" dirty="0" smtClean="0">
                <a:solidFill>
                  <a:srgbClr val="FF0000"/>
                </a:solidFill>
              </a:rPr>
              <a:t> діти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населення індії 2017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2089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76672"/>
            <a:ext cx="73448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</a:t>
            </a:r>
            <a:r>
              <a:rPr lang="uk-UA" sz="2400" b="1" dirty="0" smtClean="0">
                <a:solidFill>
                  <a:srgbClr val="FF0000"/>
                </a:solidFill>
              </a:rPr>
              <a:t>Населення Індії на ІІ місці у світі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населення сша на 3 місці після китаю та індв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езультат пошуку зображень за запитом &quot;зображення для презентації населення зем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08018"/>
            <a:ext cx="7334250" cy="57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3350" y="59498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Цікаво знати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68300"/>
            <a:ext cx="799306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38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езультат пошуку зображень за запитом &quot;раси люд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4887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068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</a:rPr>
              <a:t>                         Раси людей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2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Результат пошуку зображень за запитом &quot;зображення україн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28791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286000" y="1949364"/>
            <a:ext cx="4572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ea typeface="Times New Roman"/>
                <a:cs typeface="Times New Roman"/>
              </a:rPr>
              <a:t>В Україні проживають 45 млн. людей. Щогодини народжується 55 осіб, помирає - 88. Середня тривалість життя українця становить 67,5 роки. </a:t>
            </a:r>
            <a:endParaRPr lang="uk-UA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srgbClr val="FF0000"/>
                </a:solidFill>
                <a:ea typeface="Times New Roman"/>
                <a:cs typeface="Times New Roman"/>
              </a:rPr>
              <a:t>За оцінкою </a:t>
            </a:r>
            <a:r>
              <a:rPr lang="uk-UA" b="1" dirty="0">
                <a:solidFill>
                  <a:srgbClr val="FF0000"/>
                </a:solidFill>
                <a:ea typeface="Times New Roman"/>
                <a:cs typeface="Times New Roman"/>
                <a:hlinkClick r:id="rId3" tooltip="Державна служба статистики України"/>
              </a:rPr>
              <a:t>Державної служби статистики України</a:t>
            </a:r>
            <a:r>
              <a:rPr lang="uk-UA" b="1" dirty="0">
                <a:solidFill>
                  <a:srgbClr val="FF0000"/>
                </a:solidFill>
                <a:ea typeface="Times New Roman"/>
                <a:cs typeface="Times New Roman"/>
              </a:rPr>
              <a:t>, станом на 1 серпня 2017 року чисельність наявного </a:t>
            </a:r>
            <a:r>
              <a:rPr lang="uk-UA" b="1" dirty="0">
                <a:solidFill>
                  <a:srgbClr val="FF0000"/>
                </a:solidFill>
                <a:ea typeface="Times New Roman"/>
                <a:cs typeface="Times New Roman"/>
                <a:hlinkClick r:id="rId4" tooltip="Населення"/>
              </a:rPr>
              <a:t>населення</a:t>
            </a:r>
            <a:r>
              <a:rPr lang="uk-UA" b="1" dirty="0">
                <a:solidFill>
                  <a:srgbClr val="FF0000"/>
                </a:solidFill>
                <a:ea typeface="Times New Roman"/>
                <a:cs typeface="Times New Roman"/>
                <a:hlinkClick r:id="rId5" tooltip="Україна"/>
              </a:rPr>
              <a:t>України</a:t>
            </a:r>
            <a:r>
              <a:rPr lang="uk-UA" b="1" dirty="0">
                <a:solidFill>
                  <a:srgbClr val="FF0000"/>
                </a:solidFill>
                <a:ea typeface="Times New Roman"/>
                <a:cs typeface="Times New Roman"/>
              </a:rPr>
              <a:t> становила 42 456 012 осіб</a:t>
            </a:r>
            <a:r>
              <a:rPr lang="uk-UA" b="1" baseline="30000" dirty="0">
                <a:solidFill>
                  <a:srgbClr val="FF0000"/>
                </a:solidFill>
                <a:ea typeface="Times New Roman"/>
                <a:cs typeface="Times New Roman"/>
                <a:hlinkClick r:id="rId6"/>
              </a:rPr>
              <a:t>[1]</a:t>
            </a:r>
            <a:endParaRPr lang="uk-UA" b="1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949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20minut.ua/uploads/ckeditor/0007/61/a0dc5284586b28e791bf07542e02a1a7ef12a00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61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.20minut.ua/uploads/ckeditor/0007/61/9cf5d0d476dac595e92edc95b6aa88e79318a69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082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Результат пошуку зображень за запитом &quot;герб міста старокостянтині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3" name="AutoShape 4" descr="Результат пошуку зображень за запитом &quot;герб міста старокостянтинів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4" name="AutoShape 6" descr="Результат пошуку зображень за запитом &quot;герб міста старокостянтинів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5" name="AutoShape 8" descr="Результат пошуку зображень за запитом &quot;герб міста старокостянтинів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6" name="AutoShape 10" descr="Результат пошуку зображень за запитом &quot;герб міста старокостянтинів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AutoShape 12" descr="Результат пошуку зображень за запитом &quot;герб міста старокостянтинів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4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4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427" y="836712"/>
            <a:ext cx="8676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Зберіть слово, яке означає назву науки, що вивчає давні побут і культуру людського суспільства на основі речових пам’яток минулого .</a:t>
            </a:r>
          </a:p>
          <a:p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342899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</a:t>
            </a:r>
            <a:r>
              <a:rPr lang="uk-UA" sz="3600" b="1" dirty="0" smtClean="0">
                <a:solidFill>
                  <a:srgbClr val="0070C0"/>
                </a:solidFill>
              </a:rPr>
              <a:t>о  р  і  я  л  а  х  о  г  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9362" y="4437112"/>
            <a:ext cx="56166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sz="2400" dirty="0"/>
          </a:p>
          <a:p>
            <a:endParaRPr lang="uk-UA" sz="3600" dirty="0" smtClean="0"/>
          </a:p>
          <a:p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</a:t>
            </a:r>
            <a:r>
              <a:rPr lang="uk-UA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археологія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-593036" y="2967335"/>
            <a:ext cx="86214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</a:t>
            </a:r>
            <a:endParaRPr lang="uk-UA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80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27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37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прапор міста старокостянтині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11256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Прямокутне малинове полотнище з білою облямівкою по периметру,</a:t>
            </a:r>
          </a:p>
          <a:p>
            <a:r>
              <a:rPr lang="uk-UA" sz="2000" b="1" dirty="0" smtClean="0">
                <a:solidFill>
                  <a:srgbClr val="FF0000"/>
                </a:solidFill>
              </a:rPr>
              <a:t>На якому білий знак родини князів Острозьких.</a:t>
            </a:r>
          </a:p>
          <a:p>
            <a:endParaRPr lang="uk-U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збирання їстивних рослин первісними людьм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328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</a:t>
            </a:r>
            <a:r>
              <a:rPr lang="uk-UA" sz="2400" b="1" dirty="0" smtClean="0">
                <a:solidFill>
                  <a:srgbClr val="FF0000"/>
                </a:solidFill>
              </a:rPr>
              <a:t>Збирання </a:t>
            </a:r>
            <a:r>
              <a:rPr lang="uk-UA" sz="2400" b="1" dirty="0" smtClean="0">
                <a:solidFill>
                  <a:srgbClr val="FF0000"/>
                </a:solidFill>
              </a:rPr>
              <a:t>їстівних </a:t>
            </a:r>
            <a:r>
              <a:rPr lang="uk-UA" sz="2400" b="1" dirty="0" smtClean="0">
                <a:solidFill>
                  <a:srgbClr val="FF0000"/>
                </a:solidFill>
              </a:rPr>
              <a:t>рослин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езультат пошуку зображень за запитом &quot;полювання стародавніх люде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84887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</a:rPr>
              <a:t>                 Мисливство                           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в’язане зображен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43037"/>
            <a:ext cx="7848871" cy="50102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87824" y="636203"/>
            <a:ext cx="401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Р</a:t>
            </a:r>
            <a:r>
              <a:rPr lang="uk-UA" sz="3600" b="1" dirty="0" smtClean="0">
                <a:solidFill>
                  <a:srgbClr val="FF0000"/>
                </a:solidFill>
              </a:rPr>
              <a:t>ибальство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&quot;давні стоянки первісних людей біля річ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96175" cy="479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0466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                         Люди жили групами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зультат пошуку зображень за запитом &quot;населення на материках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1287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1916832"/>
            <a:ext cx="675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На всіх материках живуть люди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3212976"/>
            <a:ext cx="582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Нині на Землі  7 500 000 000 млрд. 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Результат пошуку зображень за запитом &quot;населення зем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2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395</TotalTime>
  <Words>160</Words>
  <Application>Microsoft Office PowerPoint</Application>
  <PresentationFormat>Екран (4:3)</PresentationFormat>
  <Paragraphs>36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3" baseType="lpstr">
      <vt:lpstr>Вестибюль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ZZ ZZ</cp:lastModifiedBy>
  <cp:revision>54</cp:revision>
  <dcterms:created xsi:type="dcterms:W3CDTF">2014-01-31T16:31:34Z</dcterms:created>
  <dcterms:modified xsi:type="dcterms:W3CDTF">2017-11-19T09:20:10Z</dcterms:modified>
</cp:coreProperties>
</file>