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0" r:id="rId15"/>
    <p:sldId id="271" r:id="rId16"/>
    <p:sldId id="272" r:id="rId17"/>
    <p:sldId id="273" r:id="rId18"/>
    <p:sldId id="269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Мій дім – планета Земля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704856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0567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08912" cy="5544616"/>
          </a:xfrm>
        </p:spPr>
      </p:pic>
    </p:spTree>
    <p:extLst>
      <p:ext uri="{BB962C8B-B14F-4D97-AF65-F5344CB8AC3E}">
        <p14:creationId xmlns:p14="http://schemas.microsoft.com/office/powerpoint/2010/main" val="8401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19" cy="6480720"/>
          </a:xfrm>
        </p:spPr>
      </p:pic>
    </p:spTree>
    <p:extLst>
      <p:ext uri="{BB962C8B-B14F-4D97-AF65-F5344CB8AC3E}">
        <p14:creationId xmlns:p14="http://schemas.microsoft.com/office/powerpoint/2010/main" val="7470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3" cy="6318895"/>
          </a:xfrm>
        </p:spPr>
      </p:pic>
    </p:spTree>
    <p:extLst>
      <p:ext uri="{BB962C8B-B14F-4D97-AF65-F5344CB8AC3E}">
        <p14:creationId xmlns:p14="http://schemas.microsoft.com/office/powerpoint/2010/main" val="34513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20879" cy="6480720"/>
          </a:xfrm>
        </p:spPr>
      </p:pic>
    </p:spTree>
    <p:extLst>
      <p:ext uri="{BB962C8B-B14F-4D97-AF65-F5344CB8AC3E}">
        <p14:creationId xmlns:p14="http://schemas.microsoft.com/office/powerpoint/2010/main" val="17311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08912" cy="6336704"/>
          </a:xfrm>
        </p:spPr>
      </p:pic>
    </p:spTree>
    <p:extLst>
      <p:ext uri="{BB962C8B-B14F-4D97-AF65-F5344CB8AC3E}">
        <p14:creationId xmlns:p14="http://schemas.microsoft.com/office/powerpoint/2010/main" val="28541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272807" cy="6408712"/>
          </a:xfrm>
        </p:spPr>
      </p:pic>
    </p:spTree>
    <p:extLst>
      <p:ext uri="{BB962C8B-B14F-4D97-AF65-F5344CB8AC3E}">
        <p14:creationId xmlns:p14="http://schemas.microsoft.com/office/powerpoint/2010/main" val="492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80000" cy="3386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04056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19" cy="6552728"/>
          </a:xfrm>
        </p:spPr>
      </p:pic>
    </p:spTree>
    <p:extLst>
      <p:ext uri="{BB962C8B-B14F-4D97-AF65-F5344CB8AC3E}">
        <p14:creationId xmlns:p14="http://schemas.microsoft.com/office/powerpoint/2010/main" val="14563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вирішувати проблеми екології?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208912" cy="5112568"/>
          </a:xfrm>
        </p:spPr>
      </p:pic>
    </p:spTree>
    <p:extLst>
      <p:ext uri="{BB962C8B-B14F-4D97-AF65-F5344CB8AC3E}">
        <p14:creationId xmlns:p14="http://schemas.microsoft.com/office/powerpoint/2010/main" val="41398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7632848" cy="5976664"/>
          </a:xfrm>
        </p:spPr>
      </p:pic>
    </p:spTree>
    <p:extLst>
      <p:ext uri="{BB962C8B-B14F-4D97-AF65-F5344CB8AC3E}">
        <p14:creationId xmlns:p14="http://schemas.microsoft.com/office/powerpoint/2010/main" val="723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/>
              <a:t>ознайомити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проблемами </a:t>
            </a:r>
            <a:r>
              <a:rPr lang="ru-RU" sz="2800" dirty="0" err="1"/>
              <a:t>людства</a:t>
            </a:r>
            <a:r>
              <a:rPr lang="ru-RU" sz="2800" dirty="0"/>
              <a:t> XXI </a:t>
            </a:r>
            <a:r>
              <a:rPr lang="ru-RU" sz="2800" dirty="0" err="1"/>
              <a:t>сторіччя</a:t>
            </a:r>
            <a:r>
              <a:rPr lang="ru-RU" sz="2800" dirty="0"/>
              <a:t>; </a:t>
            </a:r>
            <a:r>
              <a:rPr lang="ru-RU" sz="2800" dirty="0" err="1"/>
              <a:t>розвивати</a:t>
            </a:r>
            <a:r>
              <a:rPr lang="ru-RU" sz="2800" dirty="0"/>
              <a:t> </a:t>
            </a:r>
            <a:r>
              <a:rPr lang="ru-RU" sz="2800" dirty="0" err="1"/>
              <a:t>вміння</a:t>
            </a:r>
            <a:r>
              <a:rPr lang="ru-RU" sz="2800" dirty="0"/>
              <a:t> </a:t>
            </a:r>
            <a:r>
              <a:rPr lang="ru-RU" sz="2800" dirty="0" err="1"/>
              <a:t>вболівати</a:t>
            </a:r>
            <a:r>
              <a:rPr lang="ru-RU" sz="2800" dirty="0"/>
              <a:t> за </a:t>
            </a:r>
            <a:r>
              <a:rPr lang="ru-RU" sz="2800" dirty="0" err="1"/>
              <a:t>навколишній</a:t>
            </a:r>
            <a:r>
              <a:rPr lang="ru-RU" sz="2800" dirty="0"/>
              <a:t> </a:t>
            </a:r>
            <a:r>
              <a:rPr lang="ru-RU" sz="2800" dirty="0" err="1"/>
              <a:t>світ</a:t>
            </a:r>
            <a:r>
              <a:rPr lang="ru-RU" sz="2800" dirty="0"/>
              <a:t>; </a:t>
            </a:r>
            <a:r>
              <a:rPr lang="ru-RU" sz="2800" dirty="0" err="1"/>
              <a:t>виховувати</a:t>
            </a:r>
            <a:r>
              <a:rPr lang="ru-RU" sz="2800" dirty="0"/>
              <a:t> в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любов</a:t>
            </a:r>
            <a:r>
              <a:rPr lang="ru-RU" sz="2800" dirty="0"/>
              <a:t>, </a:t>
            </a:r>
            <a:r>
              <a:rPr lang="ru-RU" sz="2800" dirty="0" err="1"/>
              <a:t>людяність</a:t>
            </a:r>
            <a:r>
              <a:rPr lang="ru-RU" sz="2800" dirty="0"/>
              <a:t>, доброту, </a:t>
            </a:r>
            <a:r>
              <a:rPr lang="ru-RU" sz="2800" dirty="0" err="1"/>
              <a:t>почуття</a:t>
            </a:r>
            <a:r>
              <a:rPr lang="ru-RU" sz="2800" dirty="0"/>
              <a:t> </a:t>
            </a:r>
            <a:r>
              <a:rPr lang="ru-RU" sz="2800" dirty="0" err="1"/>
              <a:t>патріотизму</a:t>
            </a:r>
            <a:r>
              <a:rPr lang="ru-RU" sz="2800" dirty="0"/>
              <a:t>,  </a:t>
            </a:r>
            <a:r>
              <a:rPr lang="ru-RU" sz="2800" dirty="0" err="1"/>
              <a:t>виховувати</a:t>
            </a:r>
            <a:r>
              <a:rPr lang="ru-RU" sz="2800" dirty="0"/>
              <a:t> </a:t>
            </a:r>
            <a:r>
              <a:rPr lang="ru-RU" sz="2800" dirty="0" err="1"/>
              <a:t>любов</a:t>
            </a:r>
            <a:r>
              <a:rPr lang="ru-RU" sz="2800" dirty="0"/>
              <a:t> та </a:t>
            </a:r>
            <a:r>
              <a:rPr lang="ru-RU" sz="2800" dirty="0" err="1"/>
              <a:t>повагу</a:t>
            </a:r>
            <a:r>
              <a:rPr lang="ru-RU" sz="2800" dirty="0"/>
              <a:t> до </a:t>
            </a:r>
            <a:r>
              <a:rPr lang="ru-RU" sz="2800" dirty="0" err="1"/>
              <a:t>природи</a:t>
            </a:r>
            <a:r>
              <a:rPr lang="ru-RU" sz="2800" dirty="0"/>
              <a:t>, </a:t>
            </a:r>
            <a:r>
              <a:rPr lang="ru-RU" sz="2800" dirty="0" err="1"/>
              <a:t>шанобливе</a:t>
            </a:r>
            <a:r>
              <a:rPr lang="ru-RU" sz="2800" dirty="0"/>
              <a:t> </a:t>
            </a:r>
            <a:r>
              <a:rPr lang="ru-RU" sz="2800" dirty="0" err="1"/>
              <a:t>ставлення</a:t>
            </a:r>
            <a:r>
              <a:rPr lang="ru-RU" sz="2800" dirty="0"/>
              <a:t> до </a:t>
            </a:r>
            <a:r>
              <a:rPr lang="ru-RU" sz="2800" dirty="0" err="1"/>
              <a:t>планети</a:t>
            </a:r>
            <a:r>
              <a:rPr lang="ru-RU" sz="2800" dirty="0"/>
              <a:t> Земля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0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" y="31265"/>
            <a:ext cx="7704856" cy="5904656"/>
          </a:xfrm>
        </p:spPr>
      </p:pic>
    </p:spTree>
    <p:extLst>
      <p:ext uri="{BB962C8B-B14F-4D97-AF65-F5344CB8AC3E}">
        <p14:creationId xmlns:p14="http://schemas.microsoft.com/office/powerpoint/2010/main" val="28243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Земля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859448" cy="300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7"/>
            <a:ext cx="54113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Земля – планета Сонячної системи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5942033" cy="300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2762250" cy="26289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6151563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Краса, створена природою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032448" cy="25922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392488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3056"/>
            <a:ext cx="4500500" cy="2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7776864" cy="6048672"/>
          </a:xfrm>
        </p:spPr>
      </p:pic>
    </p:spTree>
    <p:extLst>
      <p:ext uri="{BB962C8B-B14F-4D97-AF65-F5344CB8AC3E}">
        <p14:creationId xmlns:p14="http://schemas.microsoft.com/office/powerpoint/2010/main" val="461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249316" cy="39338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47023"/>
            <a:ext cx="5109468" cy="36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Краса, створена природою і людиною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594798" cy="4968552"/>
          </a:xfrm>
        </p:spPr>
      </p:pic>
    </p:spTree>
    <p:extLst>
      <p:ext uri="{BB962C8B-B14F-4D97-AF65-F5344CB8AC3E}">
        <p14:creationId xmlns:p14="http://schemas.microsoft.com/office/powerpoint/2010/main" val="31640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00800" cy="5328592"/>
          </a:xfrm>
        </p:spPr>
      </p:pic>
    </p:spTree>
    <p:extLst>
      <p:ext uri="{BB962C8B-B14F-4D97-AF65-F5344CB8AC3E}">
        <p14:creationId xmlns:p14="http://schemas.microsoft.com/office/powerpoint/2010/main" val="20010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59</TotalTime>
  <Words>68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Мій дім – планета Земля</vt:lpstr>
      <vt:lpstr>Мета:</vt:lpstr>
      <vt:lpstr>Земля</vt:lpstr>
      <vt:lpstr>Земля – планета Сонячної системи</vt:lpstr>
      <vt:lpstr>Краса, створена природою</vt:lpstr>
      <vt:lpstr>Презентация PowerPoint</vt:lpstr>
      <vt:lpstr>Презентация PowerPoint</vt:lpstr>
      <vt:lpstr>Краса, створена природою і людиною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вирішувати проблеми екології?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дім – планета Земля</dc:title>
  <dc:creator>Наташа</dc:creator>
  <cp:lastModifiedBy>Наташа</cp:lastModifiedBy>
  <cp:revision>7</cp:revision>
  <dcterms:created xsi:type="dcterms:W3CDTF">2017-11-06T09:19:16Z</dcterms:created>
  <dcterms:modified xsi:type="dcterms:W3CDTF">2017-12-16T12:29:16Z</dcterms:modified>
</cp:coreProperties>
</file>