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Рождение телевидения</a:t>
            </a:r>
            <a:endParaRPr lang="ru-RU" sz="6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«Иконоскоп», изобретённый в 1931г., стал прорывом в четкости изображения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konoscop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6314" y="2571744"/>
            <a:ext cx="4226727" cy="2817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lamp_kineskop-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2214554"/>
            <a:ext cx="4432049" cy="4023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Эмигрант В. Зворыкин работал в то время для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Radio Corporation of America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там был создан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ико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носкоп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Zvor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500306"/>
            <a:ext cx="5325640" cy="4191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428868"/>
            <a:ext cx="435768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Зворыкин с первым электронным телевизором. США, 1934г.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00px-Zworykin_kinescope_19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42852"/>
            <a:ext cx="5180442" cy="671514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телевизионная станция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вые вышла в Чикаго 12 июня 1928г.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WCFL-mag19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565280"/>
            <a:ext cx="3643338" cy="5032362"/>
          </a:xfrm>
        </p:spPr>
      </p:pic>
      <p:pic>
        <p:nvPicPr>
          <p:cNvPr id="6" name="Содержимое 5" descr="1-WCFL-1960-01_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1" y="1571612"/>
            <a:ext cx="3490443" cy="502602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Факсимильная машина Александра </a:t>
            </a:r>
            <a:r>
              <a:rPr lang="ru-RU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Бейна</a:t>
            </a:r>
            <a:endParaRPr lang="ru-RU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35186606_fax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8438676" cy="515105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Запантенована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1843г.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ax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071546"/>
            <a:ext cx="8786874" cy="559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Телевидение стало возможным, благодаря открытию </a:t>
            </a:r>
            <a:r>
              <a:rPr lang="ru-RU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фотопрово</a:t>
            </a: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димости</a:t>
            </a: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селена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1873г.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Уиллоуби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Смитом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19" y="2571744"/>
            <a:ext cx="4252834" cy="4085692"/>
          </a:xfrm>
        </p:spPr>
      </p:pic>
      <p:pic>
        <p:nvPicPr>
          <p:cNvPr id="6" name="Содержимое 5" descr="new_image8_15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571744"/>
            <a:ext cx="4000528" cy="40894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Внешний фотоэффект Генриха Герца, 1887г.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00455_0455_1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3770544" cy="4857756"/>
          </a:xfrm>
        </p:spPr>
      </p:pic>
      <p:pic>
        <p:nvPicPr>
          <p:cNvPr id="6" name="Содержимое 5" descr="pic3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2143116"/>
            <a:ext cx="4393539" cy="42910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Сканирующий диск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Пауля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Нипкова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1884г.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928802"/>
            <a:ext cx="4500594" cy="4714908"/>
          </a:xfrm>
        </p:spPr>
      </p:pic>
      <p:pic>
        <p:nvPicPr>
          <p:cNvPr id="6" name="Содержимое 5" descr="Nipkows_apparat_Tekniska_musee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928802"/>
            <a:ext cx="4179217" cy="47225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103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в мире передача движу-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щегося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изображения была осу-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ществлена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1923г. Чарльзом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кинсом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jenkins_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428868"/>
            <a:ext cx="3907355" cy="4252903"/>
          </a:xfrm>
        </p:spPr>
      </p:pic>
      <p:pic>
        <p:nvPicPr>
          <p:cNvPr id="6" name="Содержимое 5" descr="abf9b3cd-37a0-469f-9940-2b09b1222c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786058"/>
            <a:ext cx="4420398" cy="33083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1907г.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Дикманном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продемон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стрирован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телевизионный приёмник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285992"/>
            <a:ext cx="5085570" cy="3817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televizor-300x2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49807" y="2285992"/>
            <a:ext cx="3651349" cy="3768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помощи этой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лучевой трубки был сделана первая передача движущегося изображения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onit_crt_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285992"/>
            <a:ext cx="8901081" cy="3957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136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Рождение телевидения</vt:lpstr>
      <vt:lpstr>Факсимильная машина Александра Бейна</vt:lpstr>
      <vt:lpstr>Запантенована в 1843г.</vt:lpstr>
      <vt:lpstr>Телевидение стало возможным, благодаря открытию фотопрово- димости селена в 1873г. Уиллоуби Смитом</vt:lpstr>
      <vt:lpstr>Внешний фотоэффект Генриха Герца, 1887г.</vt:lpstr>
      <vt:lpstr>Сканирующий диск Пауля Нипкова, 1884г.</vt:lpstr>
      <vt:lpstr>Первая в мире передача движу- щегося изображения была осу- ществлена в 1923г. Чарльзом Джен- кинсом</vt:lpstr>
      <vt:lpstr>В 1907г. Дикманном был продемон- стрирован телевизионный приёмник</vt:lpstr>
      <vt:lpstr>При помощи этой электронно- лучевой трубки был сделана первая передача движущегося изображения</vt:lpstr>
      <vt:lpstr>«Иконоскоп», изобретённый в 1931г., стал прорывом в четкости изображения</vt:lpstr>
      <vt:lpstr>Эмигрант В. Зворыкин работал в то время для Radio Corporation of America, там был создан «ико- носкоп»</vt:lpstr>
      <vt:lpstr>Владимир Зворыкин с первым электронным телевизором. США, 1934г.</vt:lpstr>
      <vt:lpstr>Первая телевизионная станция впер- вые вышла в Чикаго 12 июня 1928г.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8</cp:revision>
  <dcterms:modified xsi:type="dcterms:W3CDTF">2018-01-01T12:45:08Z</dcterms:modified>
</cp:coreProperties>
</file>