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0" r:id="rId6"/>
    <p:sldId id="266" r:id="rId7"/>
    <p:sldId id="267" r:id="rId8"/>
    <p:sldId id="268" r:id="rId9"/>
    <p:sldId id="269" r:id="rId10"/>
    <p:sldId id="271" r:id="rId11"/>
    <p:sldId id="272" r:id="rId12"/>
    <p:sldId id="276" r:id="rId13"/>
    <p:sldId id="273" r:id="rId14"/>
    <p:sldId id="274" r:id="rId15"/>
    <p:sldId id="275" r:id="rId16"/>
    <p:sldId id="282" r:id="rId17"/>
    <p:sldId id="263" r:id="rId18"/>
    <p:sldId id="264" r:id="rId19"/>
    <p:sldId id="265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84A01-72DF-4A7D-BC90-3D2C5877FE1D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76959-4B75-42C7-B412-39A338134E6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383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0768E79-34EA-4D9E-9474-98C5335E83C6}" type="datetimeFigureOut">
              <a:rPr lang="uk-UA" smtClean="0"/>
              <a:t>12.01.2018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50A80EA-5215-4CFC-B778-F1612C39C87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odnoklassniki.ru/profile/36395000707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1953" TargetMode="External"/><Relationship Id="rId3" Type="http://schemas.openxmlformats.org/officeDocument/2006/relationships/hyperlink" Target="http://uk.wikipedia.org/wiki/1954" TargetMode="External"/><Relationship Id="rId7" Type="http://schemas.openxmlformats.org/officeDocument/2006/relationships/hyperlink" Target="http://uk.wikipedia.org/wiki/%D0%92%D1%96%D1%80%D1%88" TargetMode="External"/><Relationship Id="rId2" Type="http://schemas.openxmlformats.org/officeDocument/2006/relationships/hyperlink" Target="http://uk.wikipedia.org/wiki/193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k.wikipedia.org/wiki/%D0%9F%D0%BE%D0%B5%D0%BC%D0%B0" TargetMode="External"/><Relationship Id="rId11" Type="http://schemas.openxmlformats.org/officeDocument/2006/relationships/hyperlink" Target="http://uk.wikipedia.org/wiki/1936" TargetMode="External"/><Relationship Id="rId5" Type="http://schemas.openxmlformats.org/officeDocument/2006/relationships/hyperlink" Target="http://uk.wikipedia.org/wiki/%D0%94%D0%B8%D1%82%D0%B8%D0%BD%D1%81%D1%82%D0%B2%D0%BE" TargetMode="External"/><Relationship Id="rId10" Type="http://schemas.openxmlformats.org/officeDocument/2006/relationships/hyperlink" Target="http://uk.wikipedia.org/wiki/1939" TargetMode="External"/><Relationship Id="rId4" Type="http://schemas.openxmlformats.org/officeDocument/2006/relationships/hyperlink" Target="http://uk.wikipedia.org/wiki/%D0%A2%D0%B0%D1%80%D0%B0%D1%81_%D0%A8%D0%B5%D0%B2%D1%87%D0%B5%D0%BD%D0%BA%D0%BE" TargetMode="External"/><Relationship Id="rId9" Type="http://schemas.openxmlformats.org/officeDocument/2006/relationships/hyperlink" Target="http://uk.wikipedia.org/wiki/%D0%91%D1%96%D0%BB%D0%BE%D1%80%D1%83%D1%81%D1%8C%D0%BA%D0%B0_%D0%BC%D0%BE%D0%B2%D0%B0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Голоси поетів світу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err="1" smtClean="0"/>
              <a:t>Чемеринецька</a:t>
            </a:r>
            <a:r>
              <a:rPr lang="uk-UA" dirty="0" smtClean="0"/>
              <a:t> ЗОШ І-ІІ ступенів </a:t>
            </a:r>
          </a:p>
          <a:p>
            <a:r>
              <a:rPr lang="uk-UA" dirty="0"/>
              <a:t>в</a:t>
            </a:r>
            <a:r>
              <a:rPr lang="uk-UA" dirty="0" smtClean="0"/>
              <a:t>читель зарубіжної літератури</a:t>
            </a:r>
          </a:p>
          <a:p>
            <a:r>
              <a:rPr lang="uk-UA" dirty="0" smtClean="0"/>
              <a:t>Данилів В.С.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667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2"/>
              </a:rPr>
              <a:t>Генріх </a:t>
            </a:r>
            <a:r>
              <a:rPr lang="uk-UA" sz="72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2"/>
              </a:rPr>
              <a:t>Акулов</a:t>
            </a:r>
            <a:endParaRPr lang="uk-UA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dirty="0" smtClean="0"/>
              <a:t>74роки</a:t>
            </a:r>
            <a:r>
              <a:rPr lang="uk-UA" dirty="0"/>
              <a:t>, </a:t>
            </a:r>
            <a:endParaRPr lang="uk-UA" dirty="0" smtClean="0"/>
          </a:p>
          <a:p>
            <a:r>
              <a:rPr lang="uk-UA" dirty="0" err="1" smtClean="0"/>
              <a:t>м.Краснокутськ</a:t>
            </a:r>
            <a:r>
              <a:rPr lang="uk-UA" dirty="0"/>
              <a:t>, </a:t>
            </a:r>
            <a:endParaRPr lang="uk-UA" dirty="0" smtClean="0"/>
          </a:p>
          <a:p>
            <a:r>
              <a:rPr lang="uk-UA" dirty="0" smtClean="0"/>
              <a:t>Україна </a:t>
            </a:r>
            <a:endParaRPr lang="uk-UA" dirty="0"/>
          </a:p>
        </p:txBody>
      </p:sp>
      <p:pic>
        <p:nvPicPr>
          <p:cNvPr id="2050" name="Picture 2" descr="C:\Users\Віра\Pictures\getImage (1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16835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іра\Pictures\getImage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338437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3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16" y="1357312"/>
            <a:ext cx="3117657" cy="3901975"/>
          </a:xfrm>
        </p:spPr>
      </p:pic>
      <p:pic>
        <p:nvPicPr>
          <p:cNvPr id="3074" name="Picture 2" descr="C:\Users\Віра\Pictures\getImag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403244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764704"/>
            <a:ext cx="662473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>
                <a:latin typeface="Segoe Print" panose="02000600000000000000" pitchFamily="2" charset="0"/>
              </a:rPr>
              <a:t>Стоїть задумавшись на кручі,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Мов хоче знов заговорить,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Стоїть і </a:t>
            </a:r>
            <a:r>
              <a:rPr lang="uk-UA" sz="2800" b="1" i="1" dirty="0" err="1">
                <a:latin typeface="Segoe Print" panose="02000600000000000000" pitchFamily="2" charset="0"/>
              </a:rPr>
              <a:t>слуха</a:t>
            </a:r>
            <a:r>
              <a:rPr lang="uk-UA" sz="2800" b="1" i="1" dirty="0">
                <a:latin typeface="Segoe Print" panose="02000600000000000000" pitchFamily="2" charset="0"/>
              </a:rPr>
              <a:t> як ревучий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У синє море води мчить.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Він до свободи завжди линув,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Не раз в кайданах побував,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Та не злякався і не кинув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Того, за що він воював.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Народи завжди пам’ятають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Митця, поета, кобзаря,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Який боровсь, щоб в ріднім краї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i="1" dirty="0">
                <a:latin typeface="Segoe Print" panose="02000600000000000000" pitchFamily="2" charset="0"/>
              </a:rPr>
              <a:t>Жила щаслива і нова сім’я.</a:t>
            </a:r>
            <a:br>
              <a:rPr lang="uk-UA" sz="2800" b="1" i="1" dirty="0">
                <a:latin typeface="Segoe Print" panose="02000600000000000000" pitchFamily="2" charset="0"/>
              </a:rPr>
            </a:br>
            <a:r>
              <a:rPr lang="uk-UA" sz="2800" b="1" dirty="0">
                <a:latin typeface="Segoe Print" panose="02000600000000000000" pitchFamily="2" charset="0"/>
              </a:rPr>
              <a:t>                        </a:t>
            </a:r>
            <a:r>
              <a:rPr lang="uk-UA" sz="2800" b="1" dirty="0" smtClean="0">
                <a:latin typeface="Segoe Print" panose="02000600000000000000" pitchFamily="2" charset="0"/>
              </a:rPr>
              <a:t>Генріх </a:t>
            </a:r>
            <a:r>
              <a:rPr lang="uk-UA" sz="2800" b="1" dirty="0" err="1">
                <a:latin typeface="Segoe Print" panose="02000600000000000000" pitchFamily="2" charset="0"/>
              </a:rPr>
              <a:t>Акулов</a:t>
            </a:r>
            <a:r>
              <a:rPr lang="uk-UA" sz="2800" b="1" dirty="0">
                <a:latin typeface="Segoe Print" panose="02000600000000000000" pitchFamily="2" charset="0"/>
              </a:rPr>
              <a:t> </a:t>
            </a:r>
            <a:endParaRPr lang="uk-UA" sz="2800" dirty="0">
              <a:latin typeface="Segoe Print" panose="02000600000000000000" pitchFamily="2" charset="0"/>
            </a:endParaRPr>
          </a:p>
          <a:p>
            <a:r>
              <a:rPr lang="uk-UA" b="1" dirty="0">
                <a:latin typeface="Segoe Script" panose="020B0504020000000003" pitchFamily="34" charset="0"/>
              </a:rPr>
              <a:t> </a:t>
            </a:r>
            <a:endParaRPr lang="uk-UA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7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ЗУСТРІЧІ З ЧИТАЧАМИ</a:t>
            </a: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3960440" cy="42484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8840"/>
            <a:ext cx="3528391" cy="3744416"/>
          </a:xfrm>
        </p:spPr>
      </p:pic>
    </p:spTree>
    <p:extLst>
      <p:ext uri="{BB962C8B-B14F-4D97-AF65-F5344CB8AC3E}">
        <p14:creationId xmlns:p14="http://schemas.microsoft.com/office/powerpoint/2010/main" val="316209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Яцура</a:t>
            </a:r>
            <a:r>
              <a:rPr lang="uk-UA" b="1" dirty="0"/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Людмила </a:t>
            </a:r>
            <a:r>
              <a:rPr lang="uk-UA" b="1" dirty="0"/>
              <a:t>Олександрівна 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народилася </a:t>
            </a:r>
            <a:endParaRPr lang="uk-UA" sz="2800" dirty="0" smtClean="0"/>
          </a:p>
          <a:p>
            <a:pPr marL="0" indent="0">
              <a:buNone/>
            </a:pPr>
            <a:r>
              <a:rPr lang="uk-UA" sz="2800" dirty="0" smtClean="0"/>
              <a:t>  16 </a:t>
            </a:r>
            <a:r>
              <a:rPr lang="uk-UA" sz="2800" dirty="0"/>
              <a:t>січня 1959 </a:t>
            </a:r>
            <a:r>
              <a:rPr lang="uk-UA" sz="2800" dirty="0" smtClean="0"/>
              <a:t>р. </a:t>
            </a:r>
          </a:p>
          <a:p>
            <a:pPr marL="0" indent="0">
              <a:buNone/>
            </a:pPr>
            <a:r>
              <a:rPr lang="uk-UA" sz="2800" dirty="0" smtClean="0"/>
              <a:t>в </a:t>
            </a:r>
            <a:r>
              <a:rPr lang="uk-UA" sz="2800" dirty="0"/>
              <a:t>селищі Межова </a:t>
            </a:r>
            <a:r>
              <a:rPr lang="uk-UA" sz="2800" dirty="0" err="1"/>
              <a:t>Межівського</a:t>
            </a:r>
            <a:r>
              <a:rPr lang="uk-UA" sz="2800" dirty="0"/>
              <a:t> району Дніпропетровської області.</a:t>
            </a:r>
          </a:p>
        </p:txBody>
      </p:sp>
      <p:pic>
        <p:nvPicPr>
          <p:cNvPr id="5122" name="Picture 2" descr="C:\Users\Віра\Pictures\p101041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367240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4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Творчий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доробок Людмили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Яцури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складається із віршів для дорослих та дітей, які надруковані у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збірках:      Енергія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життя (2008)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Дощик сонячний (2008)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Рушник любові (2009)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Жити добрим (2009)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Вітерець новорічний (2009)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Абетки лікарських рослин (2011)</a:t>
            </a:r>
          </a:p>
          <a:p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Встречая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луч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рассвета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(2011)</a:t>
            </a:r>
          </a:p>
          <a:p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Выбирая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путь (2011)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Дівчинка-весна (2012)</a:t>
            </a: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Дві чаклунки — дві руки (2014)</a:t>
            </a:r>
          </a:p>
          <a:p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Вірші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Людмили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Яцури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увійшли до колективних збірок, зокрема до збірки «Материнська молитва. Українки — героям Майдану», «Небесна сотня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88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93140"/>
            <a:ext cx="4372547" cy="3335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846784"/>
            <a:ext cx="4345271" cy="392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7503" y="46840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Два кредо у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житті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я маю: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Коли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свічу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я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іншим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 то сама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згораю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.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Ця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мудра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істина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стара,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І клятву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Гіпократа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я колись дала.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ще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що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«треба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жити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кожним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днем,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І не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чекать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омріяної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дати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Горіть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сьогоднішнім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вогнем,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Бо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«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потім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»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може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й не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настати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».</a:t>
            </a:r>
            <a:r>
              <a:rPr lang="ru-RU" dirty="0">
                <a:solidFill>
                  <a:srgbClr val="494949"/>
                </a:solidFill>
                <a:latin typeface="Verdana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5619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Люблю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живе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все на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землі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Дерева й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квіти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посадити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Смачненькому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щоб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на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столі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Змогла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родина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порадіти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.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Люблю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в’язати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й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гарно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шити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Пісень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співати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від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душі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…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А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більш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за все —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життя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любити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І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дарувати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всім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вірші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.</a:t>
            </a:r>
          </a:p>
          <a:p>
            <a:pPr lvl="0"/>
            <a:r>
              <a:rPr lang="ru-RU" dirty="0">
                <a:solidFill>
                  <a:srgbClr val="49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</a:t>
            </a:r>
            <a:r>
              <a:rPr lang="ru-RU" dirty="0" smtClean="0">
                <a:solidFill>
                  <a:srgbClr val="494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                                   </a:t>
            </a:r>
            <a:r>
              <a:rPr lang="ru-RU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Л.Яцура</a:t>
            </a:r>
            <a:endParaRPr lang="uk-UA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6816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uk-U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Марина </a:t>
            </a:r>
            <a:r>
              <a:rPr lang="uk-UA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Яковишена</a:t>
            </a:r>
            <a:r>
              <a:rPr lang="uk-UA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000" dirty="0" smtClean="0"/>
              <a:t>(1988р.н.)</a:t>
            </a:r>
            <a:endParaRPr lang="uk-UA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960440" cy="3456384"/>
          </a:xfrm>
        </p:spPr>
      </p:pic>
      <p:sp>
        <p:nvSpPr>
          <p:cNvPr id="8" name="Прямоугольник 7"/>
          <p:cNvSpPr/>
          <p:nvPr/>
        </p:nvSpPr>
        <p:spPr>
          <a:xfrm>
            <a:off x="1403648" y="5733256"/>
            <a:ext cx="2907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Опубліковано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творів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5" y="191683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Місто      </a:t>
            </a:r>
            <a:r>
              <a:rPr lang="uk-UA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смт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Кирнасівка</a:t>
            </a:r>
            <a:endPara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       Вінниця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 народження   29.07.1988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2948380"/>
            <a:ext cx="3885519" cy="372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12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9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Нази́м</a:t>
            </a:r>
            <a:r>
              <a:rPr lang="uk-UA" sz="49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uk-UA" sz="49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Хікме́т</a:t>
            </a:r>
            <a:r>
              <a:rPr lang="uk-UA" sz="49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Ран </a:t>
            </a:r>
            <a:r>
              <a:rPr lang="uk-UA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uk-UA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1901</a:t>
            </a:r>
            <a:r>
              <a:rPr lang="uk-UA" sz="49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—  </a:t>
            </a:r>
            <a:r>
              <a:rPr lang="uk-UA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1963</a:t>
            </a:r>
            <a:endParaRPr lang="uk-UA" sz="49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60848"/>
            <a:ext cx="3168351" cy="41044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060848"/>
            <a:ext cx="3312368" cy="4032448"/>
          </a:xfrm>
        </p:spPr>
      </p:pic>
    </p:spTree>
    <p:extLst>
      <p:ext uri="{BB962C8B-B14F-4D97-AF65-F5344CB8AC3E}">
        <p14:creationId xmlns:p14="http://schemas.microsoft.com/office/powerpoint/2010/main" val="211679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</a:t>
            </a:r>
            <a:r>
              <a:rPr lang="uk-UA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Ясноликий</a:t>
            </a:r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поет»    Туреччини</a:t>
            </a:r>
            <a:endParaRPr lang="uk-UA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276873"/>
            <a:ext cx="4104456" cy="3744416"/>
          </a:xfrm>
        </p:spPr>
        <p:txBody>
          <a:bodyPr>
            <a:normAutofit fontScale="70000" lnSpcReduction="20000"/>
          </a:bodyPr>
          <a:lstStyle/>
          <a:p>
            <a:r>
              <a:rPr lang="uk-UA" sz="2600" b="1" dirty="0"/>
              <a:t>Дата народження:   </a:t>
            </a:r>
            <a:r>
              <a:rPr lang="uk-UA" sz="2600" b="1" dirty="0" smtClean="0"/>
              <a:t>20. 11.</a:t>
            </a:r>
            <a:r>
              <a:rPr lang="uk-UA" sz="2600" b="1" dirty="0"/>
              <a:t> </a:t>
            </a:r>
            <a:r>
              <a:rPr lang="uk-UA" sz="2600" b="1" dirty="0" smtClean="0"/>
              <a:t>1901</a:t>
            </a:r>
            <a:endParaRPr lang="uk-UA" sz="2600" b="1" dirty="0"/>
          </a:p>
          <a:p>
            <a:r>
              <a:rPr lang="uk-UA" sz="2600" b="1" dirty="0" smtClean="0"/>
              <a:t>Місце народження: Салоніки</a:t>
            </a:r>
            <a:r>
              <a:rPr lang="uk-UA" sz="2600" b="1" dirty="0"/>
              <a:t>, </a:t>
            </a:r>
            <a:r>
              <a:rPr lang="uk-UA" sz="2600" b="1" dirty="0" smtClean="0"/>
              <a:t>Османська   </a:t>
            </a:r>
            <a:r>
              <a:rPr lang="uk-UA" sz="2600" b="1" dirty="0"/>
              <a:t>імперія</a:t>
            </a:r>
          </a:p>
          <a:p>
            <a:r>
              <a:rPr lang="uk-UA" b="1" dirty="0" smtClean="0"/>
              <a:t>Дата смерті:</a:t>
            </a:r>
            <a:r>
              <a:rPr lang="uk-UA" b="1" dirty="0"/>
              <a:t> </a:t>
            </a:r>
            <a:r>
              <a:rPr lang="uk-UA" b="1" dirty="0" smtClean="0"/>
              <a:t> 3 </a:t>
            </a:r>
            <a:r>
              <a:rPr lang="uk-UA" b="1" dirty="0"/>
              <a:t>червня 1963 (</a:t>
            </a:r>
            <a:r>
              <a:rPr lang="uk-UA" b="1" dirty="0" smtClean="0"/>
              <a:t>61 р.)</a:t>
            </a:r>
          </a:p>
          <a:p>
            <a:r>
              <a:rPr lang="uk-UA" sz="2600" b="1" dirty="0" smtClean="0"/>
              <a:t>Місце смерті:    Москва, СРСР</a:t>
            </a:r>
          </a:p>
          <a:p>
            <a:r>
              <a:rPr lang="uk-UA" sz="2600" b="1" dirty="0" smtClean="0"/>
              <a:t>Громадянство:Турецька республіка, Польська </a:t>
            </a:r>
            <a:r>
              <a:rPr lang="uk-UA" sz="2600" b="1" dirty="0"/>
              <a:t>народна </a:t>
            </a:r>
            <a:r>
              <a:rPr lang="uk-UA" sz="2900" b="1" dirty="0" smtClean="0"/>
              <a:t>республіка, СРСР     </a:t>
            </a:r>
            <a:endParaRPr lang="uk-UA" sz="2900" b="1" dirty="0"/>
          </a:p>
          <a:p>
            <a:r>
              <a:rPr lang="uk-UA" sz="2600" b="1" dirty="0"/>
              <a:t>Мова творів:	       </a:t>
            </a:r>
            <a:r>
              <a:rPr lang="uk-UA" sz="2600" b="1" dirty="0" smtClean="0"/>
              <a:t>турецька</a:t>
            </a:r>
            <a:endParaRPr lang="uk-UA" sz="2600" b="1" dirty="0"/>
          </a:p>
          <a:p>
            <a:r>
              <a:rPr lang="uk-UA" sz="2600" b="1" dirty="0"/>
              <a:t>Рід </a:t>
            </a:r>
            <a:r>
              <a:rPr lang="uk-UA" sz="2600" b="1" dirty="0" smtClean="0"/>
              <a:t>діяльності:  </a:t>
            </a:r>
            <a:r>
              <a:rPr lang="uk-UA" sz="2600" b="1" dirty="0"/>
              <a:t>поет, прозаїк, драматург</a:t>
            </a:r>
          </a:p>
          <a:p>
            <a:r>
              <a:rPr lang="uk-UA" sz="2600" b="1" dirty="0" smtClean="0"/>
              <a:t>Премії:</a:t>
            </a:r>
            <a:r>
              <a:rPr lang="uk-UA" sz="2600" b="1" dirty="0"/>
              <a:t> </a:t>
            </a:r>
            <a:r>
              <a:rPr lang="uk-UA" sz="2600" b="1" dirty="0" smtClean="0"/>
              <a:t>Міжнародна </a:t>
            </a:r>
            <a:r>
              <a:rPr lang="uk-UA" sz="2600" b="1" dirty="0"/>
              <a:t>премія миру</a:t>
            </a:r>
            <a:r>
              <a:rPr lang="uk-UA" sz="2600" b="1" dirty="0" smtClean="0"/>
              <a:t>,      1951 </a:t>
            </a:r>
            <a:r>
              <a:rPr lang="uk-UA" b="1" dirty="0"/>
              <a:t>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2776"/>
            <a:ext cx="3431830" cy="4478039"/>
          </a:xfrm>
        </p:spPr>
      </p:pic>
      <p:sp>
        <p:nvSpPr>
          <p:cNvPr id="6" name="Прямоугольник 5"/>
          <p:cNvSpPr/>
          <p:nvPr/>
        </p:nvSpPr>
        <p:spPr>
          <a:xfrm>
            <a:off x="4427984" y="5805264"/>
            <a:ext cx="3935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Могила </a:t>
            </a:r>
            <a:r>
              <a:rPr lang="ru-RU" b="1" dirty="0" err="1" smtClean="0"/>
              <a:t>Назима</a:t>
            </a:r>
            <a:r>
              <a:rPr lang="ru-RU" b="1" dirty="0" smtClean="0"/>
              <a:t> </a:t>
            </a:r>
            <a:r>
              <a:rPr lang="ru-RU" b="1" dirty="0" err="1" smtClean="0"/>
              <a:t>Хікмета</a:t>
            </a:r>
            <a:r>
              <a:rPr lang="ru-RU" b="1" dirty="0" smtClean="0"/>
              <a:t> в </a:t>
            </a:r>
            <a:r>
              <a:rPr lang="ru-RU" b="1" dirty="0" err="1" smtClean="0"/>
              <a:t>Москві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9712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6633"/>
            <a:ext cx="6965245" cy="1512168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Леся </a:t>
            </a: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Храплива </a:t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</a:t>
            </a:r>
            <a:r>
              <a:rPr lang="uk-UA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1927</a:t>
            </a: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uk-UA" sz="5400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р.н</a:t>
            </a:r>
            <a:r>
              <a:rPr lang="uk-UA" sz="54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) </a:t>
            </a:r>
            <a:endParaRPr lang="uk-UA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3456384" cy="3816424"/>
          </a:xfrm>
        </p:spPr>
      </p:pic>
      <p:pic>
        <p:nvPicPr>
          <p:cNvPr id="1026" name="Picture 2" descr="C:\Users\Віра\Pictures\звантаження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168352" cy="392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732730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Народилася </a:t>
            </a:r>
            <a:r>
              <a:rPr lang="uk-UA" dirty="0" smtClean="0"/>
              <a:t>у Львові, живе в Канаді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8757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998" y="548680"/>
            <a:ext cx="6965245" cy="1202485"/>
          </a:xfrm>
        </p:spPr>
        <p:txBody>
          <a:bodyPr>
            <a:normAutofit/>
          </a:bodyPr>
          <a:lstStyle/>
          <a:p>
            <a:r>
              <a:rPr lang="uk-UA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dirty="0"/>
              <a:t>Народився в селі </a:t>
            </a:r>
            <a:r>
              <a:rPr lang="uk-UA" dirty="0" err="1"/>
              <a:t>Путилковичі</a:t>
            </a:r>
            <a:r>
              <a:rPr lang="uk-UA" dirty="0"/>
              <a:t> </a:t>
            </a:r>
            <a:r>
              <a:rPr lang="uk-UA" sz="2000" dirty="0"/>
              <a:t>(Вітебська область</a:t>
            </a:r>
            <a:r>
              <a:rPr lang="uk-UA" sz="2000" dirty="0" smtClean="0"/>
              <a:t>) </a:t>
            </a:r>
          </a:p>
          <a:p>
            <a:r>
              <a:rPr lang="uk-UA" dirty="0" smtClean="0"/>
              <a:t>Закінчив </a:t>
            </a:r>
            <a:r>
              <a:rPr lang="uk-UA" dirty="0"/>
              <a:t>Білоруський університет (1931</a:t>
            </a:r>
            <a:r>
              <a:rPr lang="uk-UA" dirty="0" smtClean="0"/>
              <a:t>)</a:t>
            </a:r>
          </a:p>
          <a:p>
            <a:r>
              <a:rPr lang="uk-UA" dirty="0" smtClean="0"/>
              <a:t> </a:t>
            </a:r>
            <a:r>
              <a:rPr lang="uk-UA" dirty="0"/>
              <a:t>Друкуватися почав </a:t>
            </a:r>
            <a:r>
              <a:rPr lang="uk-UA" dirty="0" smtClean="0"/>
              <a:t>1926 року</a:t>
            </a:r>
            <a:r>
              <a:rPr lang="uk-UA" dirty="0"/>
              <a:t> </a:t>
            </a:r>
          </a:p>
        </p:txBody>
      </p:sp>
      <p:pic>
        <p:nvPicPr>
          <p:cNvPr id="1026" name="Picture 2" descr="C:\Users\Віра\Pictures\i (5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764704"/>
            <a:ext cx="37444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Пятру́сь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uk-UA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Бро́вка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 </a:t>
            </a:r>
            <a:endParaRPr lang="uk-UA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uk-UA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(</a:t>
            </a:r>
            <a:r>
              <a:rPr lang="uk-UA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1905-1980)</a:t>
            </a:r>
          </a:p>
        </p:txBody>
      </p:sp>
    </p:spTree>
    <p:extLst>
      <p:ext uri="{BB962C8B-B14F-4D97-AF65-F5344CB8AC3E}">
        <p14:creationId xmlns:p14="http://schemas.microsoft.com/office/powerpoint/2010/main" val="264356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908720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/>
              <a:t>Перша збірка — «Слово фактам» (1930).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/>
              <a:t>У</a:t>
            </a:r>
            <a:r>
              <a:rPr lang="uk-UA" sz="2000" dirty="0" smtClean="0"/>
              <a:t> </a:t>
            </a:r>
            <a:r>
              <a:rPr lang="uk-UA" sz="2000" dirty="0"/>
              <a:t>1930-х </a:t>
            </a:r>
            <a:r>
              <a:rPr lang="uk-UA" sz="2000" dirty="0" smtClean="0"/>
              <a:t>роках написав </a:t>
            </a:r>
            <a:r>
              <a:rPr lang="uk-UA" sz="2000" dirty="0"/>
              <a:t>«Прихід героя», «Весна Вітчизни», «Роки, як шторм</a:t>
            </a:r>
            <a:r>
              <a:rPr lang="uk-UA" sz="2000" dirty="0" smtClean="0"/>
              <a:t>», поему «Катерина».</a:t>
            </a:r>
            <a:endParaRPr lang="uk-UA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62268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/>
              <a:t>С</a:t>
            </a:r>
            <a:r>
              <a:rPr lang="uk-UA" sz="2000" dirty="0" smtClean="0"/>
              <a:t>творив </a:t>
            </a:r>
            <a:r>
              <a:rPr lang="uk-UA" sz="2000" dirty="0"/>
              <a:t>патріотичні вірші «</a:t>
            </a:r>
            <a:r>
              <a:rPr lang="uk-UA" sz="2000" dirty="0" err="1"/>
              <a:t>Кастусь</a:t>
            </a:r>
            <a:r>
              <a:rPr lang="uk-UA" sz="2000" dirty="0"/>
              <a:t> Калиновський», «Партизан </a:t>
            </a:r>
            <a:r>
              <a:rPr lang="uk-UA" sz="2000" dirty="0" err="1"/>
              <a:t>Бумажков</a:t>
            </a:r>
            <a:r>
              <a:rPr lang="uk-UA" sz="2000" dirty="0"/>
              <a:t>», поему «Білорусь», «Поему про </a:t>
            </a:r>
            <a:r>
              <a:rPr lang="uk-UA" sz="2000" dirty="0" err="1"/>
              <a:t>Смолячкова</a:t>
            </a:r>
            <a:r>
              <a:rPr lang="uk-UA" sz="2000" dirty="0"/>
              <a:t>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5383" y="2780928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 </a:t>
            </a:r>
            <a:r>
              <a:rPr lang="uk-UA" sz="2000" dirty="0"/>
              <a:t>Україні присвятив поезії «Щорс» (</a:t>
            </a:r>
            <a:r>
              <a:rPr lang="uk-UA" sz="2000" u="sng" dirty="0">
                <a:hlinkClick r:id="rId2" tooltip="1938"/>
              </a:rPr>
              <a:t>1938</a:t>
            </a:r>
            <a:r>
              <a:rPr lang="uk-UA" sz="2000" dirty="0"/>
              <a:t>), «Київ» (</a:t>
            </a:r>
            <a:r>
              <a:rPr lang="uk-UA" sz="2000" u="sng" dirty="0">
                <a:hlinkClick r:id="rId3" tooltip="1954"/>
              </a:rPr>
              <a:t>1954</a:t>
            </a:r>
            <a:r>
              <a:rPr lang="uk-UA" sz="2000" dirty="0"/>
              <a:t>), «З тобою, Україно» та </a:t>
            </a:r>
            <a:r>
              <a:rPr lang="uk-UA" sz="2000" dirty="0" smtClean="0"/>
              <a:t>інші.</a:t>
            </a:r>
            <a:endParaRPr lang="uk-UA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573016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/>
              <a:t>З творами </a:t>
            </a:r>
            <a:r>
              <a:rPr lang="uk-UA" sz="2000" u="sng" dirty="0">
                <a:hlinkClick r:id="rId4" tooltip="Тарас Шевченко"/>
              </a:rPr>
              <a:t>Тараса Шевченка</a:t>
            </a:r>
            <a:r>
              <a:rPr lang="uk-UA" sz="2000" dirty="0"/>
              <a:t> познайомився в </a:t>
            </a:r>
            <a:r>
              <a:rPr lang="uk-UA" sz="2000" u="sng" dirty="0">
                <a:hlinkClick r:id="rId5" tooltip="Дитинство"/>
              </a:rPr>
              <a:t>дитячі роки</a:t>
            </a:r>
            <a:r>
              <a:rPr lang="uk-UA" sz="2000" dirty="0"/>
              <a:t>. Під їх впливом </a:t>
            </a:r>
            <a:r>
              <a:rPr lang="uk-UA" sz="2000" dirty="0" err="1"/>
              <a:t>написав </a:t>
            </a:r>
            <a:r>
              <a:rPr lang="uk-UA" sz="2000" u="sng" dirty="0" err="1">
                <a:hlinkClick r:id="rId6" tooltip="Поема"/>
              </a:rPr>
              <a:t>поему</a:t>
            </a:r>
            <a:r>
              <a:rPr lang="uk-UA" sz="2000" dirty="0" err="1"/>
              <a:t> «</a:t>
            </a:r>
            <a:r>
              <a:rPr lang="uk-UA" sz="2000" dirty="0"/>
              <a:t>Катерина» (</a:t>
            </a:r>
            <a:r>
              <a:rPr lang="uk-UA" sz="2000" u="sng" dirty="0">
                <a:hlinkClick r:id="rId2" tooltip="1938"/>
              </a:rPr>
              <a:t>1938</a:t>
            </a:r>
            <a:r>
              <a:rPr lang="uk-UA" sz="2000" dirty="0"/>
              <a:t>), </a:t>
            </a:r>
            <a:r>
              <a:rPr lang="uk-UA" sz="2000" u="sng" dirty="0">
                <a:hlinkClick r:id="rId7" tooltip="Вірш"/>
              </a:rPr>
              <a:t>вірші</a:t>
            </a:r>
            <a:r>
              <a:rPr lang="uk-UA" sz="2000" dirty="0"/>
              <a:t> «Хлопці-ковпаківці», «Пароплаву </a:t>
            </a:r>
            <a:r>
              <a:rPr lang="uk-UA" sz="2000" dirty="0" err="1"/>
              <a:t>„Україна</a:t>
            </a:r>
            <a:r>
              <a:rPr lang="uk-UA" sz="2000" dirty="0"/>
              <a:t>“» (</a:t>
            </a:r>
            <a:r>
              <a:rPr lang="uk-UA" sz="2000" u="sng" dirty="0">
                <a:hlinkClick r:id="rId8" tooltip="1953"/>
              </a:rPr>
              <a:t>1953</a:t>
            </a:r>
            <a:r>
              <a:rPr lang="uk-UA" sz="2000" dirty="0"/>
              <a:t>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u="sng" dirty="0">
                <a:hlinkClick r:id="rId9" tooltip="Білоруська мова"/>
              </a:rPr>
              <a:t>Білоруською мовою</a:t>
            </a:r>
            <a:r>
              <a:rPr lang="uk-UA" sz="2000" dirty="0"/>
              <a:t> переклав близько 80 поетичних творів Тараса Шевченка, серед них «Петрусь», «Юродивий», «</a:t>
            </a:r>
            <a:r>
              <a:rPr lang="uk-UA" sz="2000" dirty="0" err="1"/>
              <a:t>Саул</a:t>
            </a:r>
            <a:r>
              <a:rPr lang="uk-UA" sz="2000" dirty="0"/>
              <a:t>». Українському поетові присвятив вірші «Через Білорусію» (</a:t>
            </a:r>
            <a:r>
              <a:rPr lang="uk-UA" sz="2000" u="sng" dirty="0">
                <a:hlinkClick r:id="rId10" tooltip="1939"/>
              </a:rPr>
              <a:t>1939</a:t>
            </a:r>
            <a:r>
              <a:rPr lang="uk-UA" sz="2000" dirty="0"/>
              <a:t>), «У Каневі» (</a:t>
            </a:r>
            <a:r>
              <a:rPr lang="uk-UA" sz="2000" u="sng" dirty="0">
                <a:hlinkClick r:id="rId11" tooltip="1936"/>
              </a:rPr>
              <a:t>1936</a:t>
            </a:r>
            <a:r>
              <a:rPr lang="uk-UA" sz="2000" dirty="0"/>
              <a:t>) та кілька статей.</a:t>
            </a:r>
          </a:p>
        </p:txBody>
      </p:sp>
    </p:spTree>
    <p:extLst>
      <p:ext uri="{BB962C8B-B14F-4D97-AF65-F5344CB8AC3E}">
        <p14:creationId xmlns:p14="http://schemas.microsoft.com/office/powerpoint/2010/main" val="65436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17582"/>
            <a:ext cx="6872644" cy="1202485"/>
          </a:xfrm>
        </p:spPr>
        <p:txBody>
          <a:bodyPr>
            <a:normAutofit fontScale="90000"/>
          </a:bodyPr>
          <a:lstStyle/>
          <a:p>
            <a:pPr algn="r"/>
            <a:r>
              <a:rPr lang="uk-UA" dirty="0" smtClean="0"/>
              <a:t>            </a:t>
            </a:r>
            <a:r>
              <a:rPr lang="uk-UA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Микола </a:t>
            </a:r>
            <a:r>
              <a:rPr lang="uk-UA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Олексійович Некрасов</a:t>
            </a:r>
            <a:endParaRPr lang="uk-UA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3888432" cy="482453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119312"/>
            <a:ext cx="3652976" cy="3901975"/>
          </a:xfrm>
        </p:spPr>
        <p:txBody>
          <a:bodyPr>
            <a:normAutofit fontScale="32500" lnSpcReduction="20000"/>
          </a:bodyPr>
          <a:lstStyle/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 народження:	28 листопада (10 </a:t>
            </a:r>
            <a:r>
              <a:rPr lang="uk-UA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грудня)</a:t>
            </a:r>
          </a:p>
          <a:p>
            <a:pPr marL="0" indent="0">
              <a:buNone/>
            </a:pPr>
            <a:r>
              <a:rPr lang="uk-UA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1821</a:t>
            </a:r>
            <a:endParaRPr lang="uk-UA" sz="5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Місце народження:	</a:t>
            </a:r>
            <a:r>
              <a:rPr lang="uk-UA" sz="5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м.Немирів</a:t>
            </a:r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,Російська імперія</a:t>
            </a:r>
          </a:p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 смерті:	27 грудня 1877 (8 січня 1878)(56 років)</a:t>
            </a:r>
          </a:p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Місце смерті:	</a:t>
            </a:r>
            <a:r>
              <a:rPr lang="uk-UA" sz="5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м.Санкт-Петербург</a:t>
            </a:r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Російська імперія</a:t>
            </a:r>
          </a:p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Громадянство:	  </a:t>
            </a:r>
            <a:r>
              <a:rPr lang="uk-UA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Російська </a:t>
            </a:r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імперія</a:t>
            </a:r>
          </a:p>
          <a:p>
            <a:r>
              <a:rPr lang="uk-UA" sz="5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Рід діяльності:	поет</a:t>
            </a:r>
          </a:p>
          <a:p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89499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52" y="692696"/>
            <a:ext cx="3744913" cy="49688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74" y="1753351"/>
            <a:ext cx="3600450" cy="2678112"/>
          </a:xfrm>
        </p:spPr>
      </p:pic>
      <p:sp>
        <p:nvSpPr>
          <p:cNvPr id="7" name="Прямоугольник 6"/>
          <p:cNvSpPr/>
          <p:nvPr/>
        </p:nvSpPr>
        <p:spPr>
          <a:xfrm>
            <a:off x="1835696" y="5805264"/>
            <a:ext cx="1933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М.О.Некрасов 1856</a:t>
            </a:r>
            <a:endParaRPr lang="uk-UA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457181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Будинок, де народився М.О.Некрасов, </a:t>
            </a:r>
            <a:endParaRPr lang="uk-UA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Немирів (Україна)</a:t>
            </a:r>
          </a:p>
        </p:txBody>
      </p:sp>
    </p:spTree>
    <p:extLst>
      <p:ext uri="{BB962C8B-B14F-4D97-AF65-F5344CB8AC3E}">
        <p14:creationId xmlns:p14="http://schemas.microsoft.com/office/powerpoint/2010/main" val="20980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67509" y="2817350"/>
            <a:ext cx="6789039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21346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Леся Храплива: до духовних скарбів рідного краю</a:t>
            </a:r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348880"/>
            <a:ext cx="3417568" cy="382787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Твори письменниці</a:t>
            </a:r>
            <a:r>
              <a:rPr lang="uk-UA" sz="2900" dirty="0" smtClean="0"/>
              <a:t>:</a:t>
            </a:r>
          </a:p>
          <a:p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«Ластівочка» </a:t>
            </a:r>
            <a:r>
              <a:rPr lang="uk-UA" sz="2600" dirty="0"/>
              <a:t>(1956, </a:t>
            </a:r>
            <a:r>
              <a:rPr lang="uk-UA" sz="2600" dirty="0" err="1"/>
              <a:t>Клівленд</a:t>
            </a:r>
            <a:r>
              <a:rPr lang="uk-UA" sz="2600" dirty="0"/>
              <a:t>), </a:t>
            </a:r>
            <a:endParaRPr lang="uk-UA" dirty="0" smtClean="0"/>
          </a:p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«Забавки </a:t>
            </a:r>
            <a:r>
              <a:rPr lang="uk-U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Мартусі</a:t>
            </a:r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uk-UA" sz="2600" dirty="0"/>
              <a:t>(1960, Мюнхен</a:t>
            </a:r>
            <a:r>
              <a:rPr lang="uk-UA" dirty="0" smtClean="0"/>
              <a:t>),</a:t>
            </a:r>
          </a:p>
          <a:p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 темряві» </a:t>
            </a:r>
            <a:r>
              <a:rPr lang="uk-UA" sz="2600" dirty="0"/>
              <a:t>(1956, Чикаго</a:t>
            </a:r>
            <a:r>
              <a:rPr lang="uk-UA" sz="2600" dirty="0" smtClean="0"/>
              <a:t>),</a:t>
            </a:r>
          </a:p>
          <a:p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«Іскри» </a:t>
            </a:r>
            <a:r>
              <a:rPr lang="uk-UA" sz="2600" dirty="0"/>
              <a:t>(1955, </a:t>
            </a:r>
            <a:r>
              <a:rPr lang="uk-UA" sz="2600" dirty="0" err="1"/>
              <a:t>Клівленд</a:t>
            </a:r>
            <a:r>
              <a:rPr lang="uk-UA" sz="2600" dirty="0" smtClean="0"/>
              <a:t>),</a:t>
            </a:r>
          </a:p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«Далеким </a:t>
            </a:r>
            <a:r>
              <a:rPr lang="uk-U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</a:t>
            </a:r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близьким»</a:t>
            </a:r>
            <a:r>
              <a:rPr lang="uk-UA" sz="2900" dirty="0" smtClean="0"/>
              <a:t> </a:t>
            </a:r>
          </a:p>
          <a:p>
            <a:pPr marL="0" indent="0">
              <a:buNone/>
            </a:pPr>
            <a:r>
              <a:rPr lang="uk-UA" sz="2600" dirty="0" smtClean="0"/>
              <a:t>       (</a:t>
            </a:r>
            <a:r>
              <a:rPr lang="uk-UA" sz="2600" dirty="0"/>
              <a:t>1972, Чикаго), </a:t>
            </a:r>
            <a:endParaRPr lang="uk-UA" sz="2600" dirty="0" smtClean="0"/>
          </a:p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«Отаман Воля»</a:t>
            </a:r>
          </a:p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«Митрополит </a:t>
            </a:r>
            <a:r>
              <a:rPr lang="uk-UA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Андрей</a:t>
            </a:r>
            <a:r>
              <a:rPr lang="uk-U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Шептицький</a:t>
            </a:r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uk-UA" sz="2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sz="2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76872"/>
            <a:ext cx="3240359" cy="3973984"/>
          </a:xfrm>
        </p:spPr>
      </p:pic>
    </p:spTree>
    <p:extLst>
      <p:ext uri="{BB962C8B-B14F-4D97-AF65-F5344CB8AC3E}">
        <p14:creationId xmlns:p14="http://schemas.microsoft.com/office/powerpoint/2010/main" val="281350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124744"/>
            <a:ext cx="72008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 Духовний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світ письменниці, як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глибочінь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сутності народу </a:t>
            </a:r>
            <a:r>
              <a:rPr lang="uk-U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українсь-кого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. В її ліриці нероздільно </a:t>
            </a:r>
            <a:r>
              <a:rPr lang="uk-U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співісну-ють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особисті болі, страждання з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настроєм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і горем народу. Та тепло її великої любові до Батьківщини </a:t>
            </a:r>
            <a:r>
              <a:rPr lang="uk-U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на-снажує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усіх нас - читачів на віру у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життєстверджуюче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майбуття тисячолітньої української нації, на перемогу національних життєдайних сил.</a:t>
            </a:r>
            <a:b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5544530"/>
            <a:ext cx="27177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Олег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Олексюк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7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іра\Pictures\i0009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340768"/>
            <a:ext cx="733425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5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ІВАН КОВАЛЕНКО -ПИСЬМЕННИК, ВЧИТЕЛЬ </a:t>
            </a:r>
            <a:r>
              <a:rPr lang="uk-UA" sz="3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 </a:t>
            </a:r>
            <a:r>
              <a:rPr lang="uk-UA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ДИСИДЕНТ </a:t>
            </a:r>
            <a:endParaRPr lang="uk-UA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4864"/>
            <a:ext cx="3528392" cy="396044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Нар. 13.01. 1919 (за документами 31.12. 1918), с. </a:t>
            </a:r>
            <a:r>
              <a:rPr lang="uk-UA" dirty="0" err="1"/>
              <a:t>Лецьки</a:t>
            </a:r>
            <a:r>
              <a:rPr lang="uk-UA" dirty="0"/>
              <a:t> Переяслав-Хмельницького р-ну Київської обл. - 18.07. 2001, м. Боярка Києво-Святошинського р-ну, Київщина.</a:t>
            </a:r>
          </a:p>
        </p:txBody>
      </p:sp>
    </p:spTree>
    <p:extLst>
      <p:ext uri="{BB962C8B-B14F-4D97-AF65-F5344CB8AC3E}">
        <p14:creationId xmlns:p14="http://schemas.microsoft.com/office/powerpoint/2010/main" val="140130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Звитяжець </a:t>
            </a:r>
            <a:r>
              <a:rPr lang="uk-UA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духа, патріот України</a:t>
            </a:r>
            <a:br>
              <a:rPr lang="uk-UA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3744416" cy="3528392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119312"/>
            <a:ext cx="3436952" cy="3901975"/>
          </a:xfrm>
        </p:spPr>
        <p:txBody>
          <a:bodyPr>
            <a:noAutofit/>
          </a:bodyPr>
          <a:lstStyle/>
          <a:p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січня 2014 року на фасаді Переяслав-Хмельницької </a:t>
            </a:r>
            <a:r>
              <a:rPr lang="uk-UA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загально-освітньої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школи №1 була урочисто відкрита </a:t>
            </a:r>
            <a:r>
              <a:rPr lang="uk-UA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мемо-ріальна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дошка видатному українському </a:t>
            </a:r>
            <a:r>
              <a:rPr lang="uk-UA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письмен-нику-шістдесятнику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ди-сиденту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вчителю Коваленку Івану </a:t>
            </a:r>
            <a:r>
              <a:rPr lang="uk-UA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Юхимо-вичу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який цього дня народився і саме в цей день 1972 року його було арештовано. </a:t>
            </a:r>
          </a:p>
        </p:txBody>
      </p:sp>
    </p:spTree>
    <p:extLst>
      <p:ext uri="{BB962C8B-B14F-4D97-AF65-F5344CB8AC3E}">
        <p14:creationId xmlns:p14="http://schemas.microsoft.com/office/powerpoint/2010/main" val="7819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uk-UA" sz="5400" b="1" dirty="0">
                <a:ln/>
                <a:solidFill>
                  <a:schemeClr val="accent3"/>
                </a:solidFill>
              </a:rPr>
              <a:t>Поезія із-за </a:t>
            </a:r>
            <a:r>
              <a:rPr lang="uk-UA" sz="5400" b="1" dirty="0" err="1">
                <a:ln/>
                <a:solidFill>
                  <a:schemeClr val="accent3"/>
                </a:solidFill>
              </a:rPr>
              <a:t>грат</a:t>
            </a:r>
            <a:endParaRPr lang="uk-UA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121406"/>
            <a:ext cx="3672408" cy="3899881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uk-UA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І.Ю.Коваленко </a:t>
            </a:r>
          </a:p>
          <a:p>
            <a:pPr marL="0" indent="0" algn="ctr">
              <a:buNone/>
            </a:pPr>
            <a:r>
              <a:rPr lang="uk-UA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uk-UA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могилі </a:t>
            </a:r>
            <a:r>
              <a:rPr lang="uk-UA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моїй»</a:t>
            </a:r>
            <a:r>
              <a:rPr lang="uk-UA" sz="3400" dirty="0"/>
              <a:t>  </a:t>
            </a:r>
            <a:endParaRPr lang="uk-UA" sz="3400" dirty="0" smtClean="0"/>
          </a:p>
          <a:p>
            <a:pPr marL="0" indent="0">
              <a:buNone/>
            </a:pPr>
            <a:r>
              <a:rPr lang="uk-UA" sz="4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дістати хоч знак</a:t>
            </a:r>
            <a:endParaRPr lang="uk-UA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за вічним і темним порогом?..</a:t>
            </a:r>
            <a:b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Рідна нене моя!</a:t>
            </a:r>
            <a:endParaRPr lang="uk-UA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б прилинув з найдальших світів!</a:t>
            </a:r>
            <a:b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Україно моя!</a:t>
            </a:r>
            <a:endParaRPr lang="uk-UA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Мені більше не треба нічого,</a:t>
            </a:r>
            <a:b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Тільки ти б ще жила</a:t>
            </a:r>
            <a:endParaRPr lang="uk-UA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ростила могутніх синів</a:t>
            </a:r>
            <a:r>
              <a:rPr lang="uk-UA" sz="3200" i="1" dirty="0"/>
              <a:t>!</a:t>
            </a:r>
            <a:endParaRPr lang="uk-UA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19312"/>
            <a:ext cx="3312368" cy="3901975"/>
          </a:xfrm>
        </p:spPr>
      </p:pic>
    </p:spTree>
    <p:extLst>
      <p:ext uri="{BB962C8B-B14F-4D97-AF65-F5344CB8AC3E}">
        <p14:creationId xmlns:p14="http://schemas.microsoft.com/office/powerpoint/2010/main" val="215861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Лишатись вільним 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кожнім рухові пера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816423" cy="432048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1844824"/>
            <a:ext cx="3960440" cy="41764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uk-UA" sz="5500" dirty="0" smtClean="0"/>
              <a:t>                                       </a:t>
            </a:r>
            <a:r>
              <a:rPr lang="uk-UA" sz="5500" b="1" dirty="0" smtClean="0"/>
              <a:t>Івану Коваленку</a:t>
            </a:r>
            <a:endParaRPr lang="uk-UA" sz="6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Душа</a:t>
            </a: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що з </a:t>
            </a: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небом </a:t>
            </a:r>
          </a:p>
          <a:p>
            <a:pPr marL="0" indent="0">
              <a:buNone/>
            </a:pP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поєдналась</a:t>
            </a:r>
            <a:r>
              <a:rPr lang="uk-UA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 небо знову </a:t>
            </a: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відійшла</a:t>
            </a: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неволі вільною </a:t>
            </a: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лишалась</a:t>
            </a: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нам цю думку </a:t>
            </a:r>
            <a:r>
              <a:rPr lang="uk-U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принесла</a:t>
            </a: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Лишатись вільним в праці, в слові,</a:t>
            </a:r>
            <a:b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творінні світла і добра</a:t>
            </a:r>
            <a:r>
              <a:rPr lang="uk-UA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uk-UA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вашій пам’яті, в любові</a:t>
            </a:r>
            <a:r>
              <a:rPr lang="uk-UA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uk-UA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кожнім рухові пера</a:t>
            </a:r>
            <a:r>
              <a:rPr lang="uk-UA" sz="6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 </a:t>
            </a:r>
          </a:p>
        </p:txBody>
      </p:sp>
    </p:spTree>
    <p:extLst>
      <p:ext uri="{BB962C8B-B14F-4D97-AF65-F5344CB8AC3E}">
        <p14:creationId xmlns:p14="http://schemas.microsoft.com/office/powerpoint/2010/main" val="11006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617</TotalTime>
  <Words>485</Words>
  <Application>Microsoft Office PowerPoint</Application>
  <PresentationFormat>Экран (4:3)</PresentationFormat>
  <Paragraphs>99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Кнопка</vt:lpstr>
      <vt:lpstr>Голоси поетів світу</vt:lpstr>
      <vt:lpstr>Леся Храплива  (1927 р.н.) </vt:lpstr>
      <vt:lpstr>Леся Храплива: до духовних скарбів рідного краю</vt:lpstr>
      <vt:lpstr>Презентация PowerPoint</vt:lpstr>
      <vt:lpstr>Презентация PowerPoint</vt:lpstr>
      <vt:lpstr>ІВАН КОВАЛЕНКО -ПИСЬМЕННИК, ВЧИТЕЛЬ І                                    ДИСИДЕНТ </vt:lpstr>
      <vt:lpstr> Звитяжець духа, патріот України </vt:lpstr>
      <vt:lpstr>Поезія із-за грат</vt:lpstr>
      <vt:lpstr>Лишатись вільним  У кожнім рухові пера</vt:lpstr>
      <vt:lpstr>Генріх Акулов</vt:lpstr>
      <vt:lpstr>Презентация PowerPoint</vt:lpstr>
      <vt:lpstr>Презентация PowerPoint</vt:lpstr>
      <vt:lpstr>ЗУСТРІЧІ З ЧИТАЧАМИ</vt:lpstr>
      <vt:lpstr>Яцура  Людмила Олександрівна </vt:lpstr>
      <vt:lpstr>Презентация PowerPoint</vt:lpstr>
      <vt:lpstr>Презентация PowerPoint</vt:lpstr>
      <vt:lpstr>Марина Яковишена (1988р.н.)</vt:lpstr>
      <vt:lpstr>Нази́м Хікме́т Ран  1901 —  1963</vt:lpstr>
      <vt:lpstr>«Ясноликий поет»    Туреччини</vt:lpstr>
      <vt:lpstr> </vt:lpstr>
      <vt:lpstr>Презентация PowerPoint</vt:lpstr>
      <vt:lpstr>            Микола Олексійович Некрасов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Голоси поетів світу</dc:title>
  <dc:creator>Віра</dc:creator>
  <cp:lastModifiedBy>віра</cp:lastModifiedBy>
  <cp:revision>44</cp:revision>
  <dcterms:created xsi:type="dcterms:W3CDTF">2014-02-16T18:38:59Z</dcterms:created>
  <dcterms:modified xsi:type="dcterms:W3CDTF">2018-01-12T11:59:49Z</dcterms:modified>
</cp:coreProperties>
</file>