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3" r:id="rId2"/>
    <p:sldId id="285" r:id="rId3"/>
    <p:sldId id="282" r:id="rId4"/>
    <p:sldId id="281" r:id="rId5"/>
    <p:sldId id="273" r:id="rId6"/>
    <p:sldId id="276" r:id="rId7"/>
    <p:sldId id="277" r:id="rId8"/>
    <p:sldId id="278" r:id="rId9"/>
    <p:sldId id="279" r:id="rId10"/>
    <p:sldId id="262" r:id="rId11"/>
    <p:sldId id="288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854D5C-3691-4658-A53F-1EDD36544DD6}" type="datetimeFigureOut">
              <a:rPr lang="ru-RU" smtClean="0"/>
              <a:pPr/>
              <a:t>13.01.2016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1ACC70A-0E05-44EC-A6F9-80F024D452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9.jpeg"/><Relationship Id="rId11" Type="http://schemas.openxmlformats.org/officeDocument/2006/relationships/image" Target="../media/image5.jpeg"/><Relationship Id="rId5" Type="http://schemas.openxmlformats.org/officeDocument/2006/relationships/image" Target="../media/image8.jpe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6000" dirty="0" smtClean="0"/>
              <a:t>З ким дружить Зима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 </a:t>
            </a:r>
          </a:p>
          <a:p>
            <a:pPr>
              <a:buNone/>
            </a:pPr>
            <a:r>
              <a:rPr lang="uk-UA" sz="2400" dirty="0" smtClean="0"/>
              <a:t>                                                                              Підготувала </a:t>
            </a:r>
          </a:p>
          <a:p>
            <a:pPr>
              <a:buNone/>
            </a:pPr>
            <a:r>
              <a:rPr lang="uk-UA" sz="2400" dirty="0" smtClean="0"/>
              <a:t>                                                                              вихователь </a:t>
            </a:r>
          </a:p>
          <a:p>
            <a:pPr>
              <a:buNone/>
            </a:pPr>
            <a:r>
              <a:rPr lang="uk-UA" sz="2400" dirty="0" smtClean="0"/>
              <a:t>                                                                              Мартинюк І.В.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3855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2523335"/>
            <a:ext cx="2880320" cy="3965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385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Матеріали використано з </a:t>
            </a:r>
            <a:r>
              <a:rPr lang="uk-UA" dirty="0" err="1" smtClean="0"/>
              <a:t>інтернетресурсів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                                                                          2013р.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6000" dirty="0" smtClean="0"/>
          </a:p>
          <a:p>
            <a:pPr algn="ctr">
              <a:buNone/>
            </a:pPr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385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196752"/>
            <a:ext cx="810323" cy="81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0385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1196752"/>
            <a:ext cx="810323" cy="816556"/>
          </a:xfrm>
          <a:prstGeom prst="rect">
            <a:avLst/>
          </a:prstGeom>
        </p:spPr>
      </p:pic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692696"/>
            <a:ext cx="810323" cy="816556"/>
          </a:xfrm>
          <a:prstGeom prst="rect">
            <a:avLst/>
          </a:prstGeom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810323" cy="816556"/>
          </a:xfrm>
          <a:prstGeom prst="rect">
            <a:avLst/>
          </a:prstGeom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4368" y="260648"/>
            <a:ext cx="810323" cy="816556"/>
          </a:xfrm>
          <a:prstGeom prst="rect">
            <a:avLst/>
          </a:prstGeom>
        </p:spPr>
      </p:pic>
      <p:pic>
        <p:nvPicPr>
          <p:cNvPr id="9" name="Рисунок 8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620688"/>
            <a:ext cx="810323" cy="816556"/>
          </a:xfrm>
          <a:prstGeom prst="rect">
            <a:avLst/>
          </a:prstGeom>
        </p:spPr>
      </p:pic>
      <p:pic>
        <p:nvPicPr>
          <p:cNvPr id="10" name="Рисунок 9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060848"/>
            <a:ext cx="810323" cy="816556"/>
          </a:xfrm>
          <a:prstGeom prst="rect">
            <a:avLst/>
          </a:prstGeom>
        </p:spPr>
      </p:pic>
      <p:pic>
        <p:nvPicPr>
          <p:cNvPr id="11" name="Рисунок 10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356992"/>
            <a:ext cx="810323" cy="816556"/>
          </a:xfrm>
          <a:prstGeom prst="rect">
            <a:avLst/>
          </a:prstGeom>
        </p:spPr>
      </p:pic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5013176"/>
            <a:ext cx="810323" cy="816556"/>
          </a:xfrm>
          <a:prstGeom prst="rect">
            <a:avLst/>
          </a:prstGeom>
        </p:spPr>
      </p:pic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4581128"/>
            <a:ext cx="810323" cy="816556"/>
          </a:xfrm>
          <a:prstGeom prst="rect">
            <a:avLst/>
          </a:prstGeom>
        </p:spPr>
      </p:pic>
      <p:pic>
        <p:nvPicPr>
          <p:cNvPr id="14" name="Рисунок 13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4005064"/>
            <a:ext cx="810323" cy="816556"/>
          </a:xfrm>
          <a:prstGeom prst="rect">
            <a:avLst/>
          </a:prstGeom>
        </p:spPr>
      </p:pic>
      <p:pic>
        <p:nvPicPr>
          <p:cNvPr id="15" name="Рисунок 14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5517232"/>
            <a:ext cx="810323" cy="816556"/>
          </a:xfrm>
          <a:prstGeom prst="rect">
            <a:avLst/>
          </a:prstGeom>
        </p:spPr>
      </p:pic>
      <p:pic>
        <p:nvPicPr>
          <p:cNvPr id="16" name="Рисунок 15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810323" cy="816556"/>
          </a:xfrm>
          <a:prstGeom prst="rect">
            <a:avLst/>
          </a:prstGeom>
        </p:spPr>
      </p:pic>
      <p:pic>
        <p:nvPicPr>
          <p:cNvPr id="17" name="Рисунок 1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068960"/>
            <a:ext cx="810323" cy="816556"/>
          </a:xfrm>
          <a:prstGeom prst="rect">
            <a:avLst/>
          </a:prstGeom>
        </p:spPr>
      </p:pic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5733256"/>
            <a:ext cx="810323" cy="816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92441" y="2709753"/>
            <a:ext cx="234858" cy="648559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1261379">
            <a:off x="5364163" y="3357563"/>
            <a:ext cx="1058862" cy="1254125"/>
          </a:xfrm>
          <a:custGeom>
            <a:avLst/>
            <a:gdLst>
              <a:gd name="T0" fmla="*/ 848364 w 21600"/>
              <a:gd name="T1" fmla="*/ 0 h 21600"/>
              <a:gd name="T2" fmla="*/ 637866 w 21600"/>
              <a:gd name="T3" fmla="*/ 0 h 21600"/>
              <a:gd name="T4" fmla="*/ 0 w 21600"/>
              <a:gd name="T5" fmla="*/ 755494 h 21600"/>
              <a:gd name="T6" fmla="*/ 0 w 21600"/>
              <a:gd name="T7" fmla="*/ 1004810 h 21600"/>
              <a:gd name="T8" fmla="*/ 0 w 21600"/>
              <a:gd name="T9" fmla="*/ 1254125 h 21600"/>
              <a:gd name="T10" fmla="*/ 439036 w 21600"/>
              <a:gd name="T11" fmla="*/ 1039995 h 21600"/>
              <a:gd name="T12" fmla="*/ 878071 w 21600"/>
              <a:gd name="T13" fmla="*/ 519997 h 21600"/>
              <a:gd name="T14" fmla="*/ 1058862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33782" flipH="1" flipV="1">
            <a:off x="2051050" y="3141663"/>
            <a:ext cx="1173163" cy="1338262"/>
          </a:xfrm>
          <a:custGeom>
            <a:avLst/>
            <a:gdLst>
              <a:gd name="T0" fmla="*/ 939943 w 21600"/>
              <a:gd name="T1" fmla="*/ 0 h 21600"/>
              <a:gd name="T2" fmla="*/ 706722 w 21600"/>
              <a:gd name="T3" fmla="*/ 0 h 21600"/>
              <a:gd name="T4" fmla="*/ 0 w 21600"/>
              <a:gd name="T5" fmla="*/ 806179 h 21600"/>
              <a:gd name="T6" fmla="*/ 0 w 21600"/>
              <a:gd name="T7" fmla="*/ 1072221 h 21600"/>
              <a:gd name="T8" fmla="*/ 0 w 21600"/>
              <a:gd name="T9" fmla="*/ 1338262 h 21600"/>
              <a:gd name="T10" fmla="*/ 486428 w 21600"/>
              <a:gd name="T11" fmla="*/ 1109766 h 21600"/>
              <a:gd name="T12" fmla="*/ 972856 w 21600"/>
              <a:gd name="T13" fmla="*/ 554883 h 21600"/>
              <a:gd name="T14" fmla="*/ 1173163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0 w 21600"/>
              <a:gd name="T25" fmla="*/ 16700 h 21600"/>
              <a:gd name="T26" fmla="*/ 17912 w 21600"/>
              <a:gd name="T27" fmla="*/ 1791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-8340417">
            <a:off x="1349375" y="3451225"/>
            <a:ext cx="993775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-575944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284984"/>
            <a:ext cx="3744416" cy="2542707"/>
          </a:xfrm>
        </p:spPr>
      </p:pic>
      <p:pic>
        <p:nvPicPr>
          <p:cNvPr id="1026" name="Picture 2" descr="http://dnz28pv.dnepredu.com/uploads/org2786/user_98284/photofile_1329815483_138582504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3347864" cy="2627354"/>
          </a:xfrm>
          <a:prstGeom prst="rect">
            <a:avLst/>
          </a:prstGeom>
          <a:noFill/>
        </p:spPr>
      </p:pic>
      <p:pic>
        <p:nvPicPr>
          <p:cNvPr id="6" name="Рисунок 5" descr="Рисунок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284984"/>
            <a:ext cx="3336371" cy="2502278"/>
          </a:xfrm>
          <a:prstGeom prst="rect">
            <a:avLst/>
          </a:prstGeom>
        </p:spPr>
      </p:pic>
      <p:pic>
        <p:nvPicPr>
          <p:cNvPr id="2050" name="Picture 2" descr="http://www.zoda.gov.ua/images/article/1/000003/3695/deti-mo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3758904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3824394" cy="2736304"/>
          </a:xfrm>
        </p:spPr>
      </p:pic>
      <p:pic>
        <p:nvPicPr>
          <p:cNvPr id="5" name="Рисунок 4" descr="Рисунок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861048"/>
            <a:ext cx="3825309" cy="2670547"/>
          </a:xfrm>
          <a:prstGeom prst="rect">
            <a:avLst/>
          </a:prstGeom>
        </p:spPr>
      </p:pic>
      <p:pic>
        <p:nvPicPr>
          <p:cNvPr id="6" name="Рисунок 5" descr="Рисунок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012" y="260648"/>
            <a:ext cx="3962444" cy="2736303"/>
          </a:xfrm>
          <a:prstGeom prst="rect">
            <a:avLst/>
          </a:prstGeom>
        </p:spPr>
      </p:pic>
      <p:pic>
        <p:nvPicPr>
          <p:cNvPr id="15362" name="Picture 2" descr="http://static.iloveukraine.com.ua/blogpics/aa9f841256e1c423def6f063160fc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857261"/>
            <a:ext cx="4032448" cy="2668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8" name="Picture 4" descr="http://www.huntcenter.ru/files/images/vulpes-vulp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744416" cy="2756987"/>
          </a:xfrm>
          <a:prstGeom prst="rect">
            <a:avLst/>
          </a:prstGeom>
          <a:noFill/>
        </p:spPr>
      </p:pic>
      <p:pic>
        <p:nvPicPr>
          <p:cNvPr id="16390" name="Picture 6" descr="http://www.naturephoto-cz.com/photos/andera/%D0%87%D0%B6%D0%B0%D0%BA-%D1%94%D0%B2%D1%80%D0%BE%D0%BF%D0%B5%D0%B9%D1%81%D1%8C%D0%BA%D0%B8%D0%B9-xxxjez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669936"/>
            <a:ext cx="3528392" cy="2423360"/>
          </a:xfrm>
          <a:prstGeom prst="rect">
            <a:avLst/>
          </a:prstGeom>
          <a:noFill/>
        </p:spPr>
      </p:pic>
      <p:pic>
        <p:nvPicPr>
          <p:cNvPr id="16392" name="Picture 8" descr="http://www.gorod.cn.ua/image/news/gorod_5/gr_14.02.13_vo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60648"/>
            <a:ext cx="3552395" cy="2736304"/>
          </a:xfrm>
          <a:prstGeom prst="rect">
            <a:avLst/>
          </a:prstGeom>
          <a:noFill/>
        </p:spPr>
      </p:pic>
      <p:pic>
        <p:nvPicPr>
          <p:cNvPr id="16394" name="Picture 10" descr="http://www.gazeta.lv/photos/e/%D0%9A%D0%B0%D0%B1%D0%B0%D0%BD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645024"/>
            <a:ext cx="3635896" cy="2483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2" name="Picture 4" descr="http://pernatidruzi.org.ua/pictures/szyszkarp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3535094" cy="2592288"/>
          </a:xfrm>
          <a:prstGeom prst="rect">
            <a:avLst/>
          </a:prstGeom>
          <a:noFill/>
        </p:spPr>
      </p:pic>
      <p:pic>
        <p:nvPicPr>
          <p:cNvPr id="17414" name="Picture 6" descr="http://pernatidruzi.org.ua/pictures/omeljux_opy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3356992"/>
            <a:ext cx="3481484" cy="2520281"/>
          </a:xfrm>
          <a:prstGeom prst="rect">
            <a:avLst/>
          </a:prstGeom>
          <a:noFill/>
        </p:spPr>
      </p:pic>
      <p:pic>
        <p:nvPicPr>
          <p:cNvPr id="17418" name="Picture 10" descr="http://dachnik.in.ua/wp-content/uploads/2012/03/2333362945_d0c8699479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60648"/>
            <a:ext cx="3580953" cy="2592287"/>
          </a:xfrm>
          <a:prstGeom prst="rect">
            <a:avLst/>
          </a:prstGeom>
          <a:noFill/>
        </p:spPr>
      </p:pic>
      <p:pic>
        <p:nvPicPr>
          <p:cNvPr id="17420" name="Picture 12" descr="http://pernatidruzi.org.ua/pictures/shihurg/snihur_opy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56992"/>
            <a:ext cx="3635896" cy="24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4">
      <a:dk1>
        <a:srgbClr val="000000"/>
      </a:dk1>
      <a:lt1>
        <a:sysClr val="window" lastClr="FFFFFF"/>
      </a:lt1>
      <a:dk2>
        <a:srgbClr val="69676D"/>
      </a:dk2>
      <a:lt2>
        <a:srgbClr val="92D050"/>
      </a:lt2>
      <a:accent1>
        <a:srgbClr val="CEB966"/>
      </a:accent1>
      <a:accent2>
        <a:srgbClr val="9CB084"/>
      </a:accent2>
      <a:accent3>
        <a:srgbClr val="92D050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215</TotalTime>
  <Words>24</Words>
  <Application>Microsoft Office PowerPoint</Application>
  <PresentationFormat>Экран (4:3)</PresentationFormat>
  <Paragraphs>12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З ким дружить Зима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vision</cp:lastModifiedBy>
  <cp:revision>27</cp:revision>
  <dcterms:created xsi:type="dcterms:W3CDTF">2013-02-12T19:38:22Z</dcterms:created>
  <dcterms:modified xsi:type="dcterms:W3CDTF">2016-01-13T21:35:55Z</dcterms:modified>
</cp:coreProperties>
</file>