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7" r:id="rId3"/>
    <p:sldMasterId id="2147483709" r:id="rId4"/>
    <p:sldMasterId id="2147483721" r:id="rId5"/>
    <p:sldMasterId id="2147483733" r:id="rId6"/>
    <p:sldMasterId id="2147483745" r:id="rId7"/>
    <p:sldMasterId id="2147483757" r:id="rId8"/>
    <p:sldMasterId id="2147483769" r:id="rId9"/>
    <p:sldMasterId id="2147483793" r:id="rId10"/>
  </p:sldMasterIdLst>
  <p:notesMasterIdLst>
    <p:notesMasterId r:id="rId23"/>
  </p:notesMasterIdLst>
  <p:sldIdLst>
    <p:sldId id="256" r:id="rId11"/>
    <p:sldId id="258" r:id="rId12"/>
    <p:sldId id="260" r:id="rId13"/>
    <p:sldId id="257" r:id="rId14"/>
    <p:sldId id="263" r:id="rId15"/>
    <p:sldId id="264" r:id="rId16"/>
    <p:sldId id="265" r:id="rId17"/>
    <p:sldId id="261" r:id="rId18"/>
    <p:sldId id="267" r:id="rId19"/>
    <p:sldId id="266" r:id="rId20"/>
    <p:sldId id="262" r:id="rId21"/>
    <p:sldId id="268" r:id="rId2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54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38E5C-1A3B-453F-BA2A-6079D436B1C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49043-8E82-4743-B57C-C73CDC33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6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49043-8E82-4743-B57C-C73CDC339B7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381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253040" y="285752"/>
            <a:ext cx="1463279" cy="78909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63204" y="285752"/>
            <a:ext cx="4275534" cy="78909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605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2868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62034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2967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268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44578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3419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2618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5144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88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9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17755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952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amb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2"/>
          <a:stretch>
            <a:fillRect/>
          </a:stretch>
        </p:blipFill>
        <p:spPr bwMode="ltGray">
          <a:xfrm>
            <a:off x="4719638" y="-2117"/>
            <a:ext cx="2143125" cy="915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2007851"/>
            <a:ext cx="4686300" cy="14465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4514850" cy="2336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192885" y="8331200"/>
            <a:ext cx="1216819" cy="6096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1581150" y="8331200"/>
            <a:ext cx="2247900" cy="6096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114800" y="8331200"/>
            <a:ext cx="1028700" cy="6096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06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32343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05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1452" y="2641600"/>
            <a:ext cx="2771775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057527" y="2641600"/>
            <a:ext cx="2771775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93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43637"/>
            <a:ext cx="6172200" cy="14465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2116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21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774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1205582"/>
            <a:ext cx="2256235" cy="707886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23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756342"/>
            <a:ext cx="4114800" cy="40011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944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094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414837" y="427572"/>
            <a:ext cx="861774" cy="77004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1451" y="427572"/>
            <a:ext cx="4129088" cy="77004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3518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890255"/>
            <a:ext cx="5600700" cy="14465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171452" y="2641600"/>
            <a:ext cx="2771775" cy="5486400"/>
          </a:xfrm>
        </p:spPr>
        <p:txBody>
          <a:bodyPr/>
          <a:lstStyle/>
          <a:p>
            <a:r>
              <a:rPr lang="ru-RU" smtClean="0"/>
              <a:t>Вставка картинки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57527" y="2641600"/>
            <a:ext cx="2771775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71450" y="8331200"/>
            <a:ext cx="1200150" cy="6096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657350" y="8331200"/>
            <a:ext cx="2628900" cy="6096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686300" y="8331200"/>
            <a:ext cx="1143000" cy="6096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1937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6502400"/>
            <a:ext cx="5829300" cy="1524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85850" y="7924800"/>
            <a:ext cx="4800600" cy="1117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C7AA-7575-473F-9B5C-4C1E84AD7AF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415876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F2B2B-E783-413A-AC3E-52D29F635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44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641600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EC3EE-B7A7-4524-A0C9-CA77A8913C5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196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67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89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D1E9E-1206-424E-9E69-2E94FC6007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97539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09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096F-CB7C-44C8-87AF-3714517884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10744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949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886327" y="812800"/>
            <a:ext cx="1457325" cy="7315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2" y="812800"/>
            <a:ext cx="4257675" cy="7315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651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5503"/>
            <a:ext cx="6858000" cy="704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  <a:noFill/>
          <a:ln>
            <a:noFill/>
          </a:ln>
        </p:spPr>
        <p:txBody>
          <a:bodyPr/>
          <a:lstStyle>
            <a:lvl1pPr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151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C7AA-7575-473F-9B5C-4C1E84AD7AF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79932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5503"/>
            <a:ext cx="6858000" cy="704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  <a:noFill/>
          <a:ln>
            <a:noFill/>
          </a:ln>
        </p:spPr>
        <p:txBody>
          <a:bodyPr anchor="t"/>
          <a:lstStyle>
            <a:lvl1pPr algn="l"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1690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EC3EE-B7A7-4524-A0C9-CA77A8913C5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0127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109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548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D1E9E-1206-424E-9E69-2E94FC6007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77664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954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096F-CB7C-44C8-87AF-3714517884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88564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9904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9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0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2401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C7AA-7575-473F-9B5C-4C1E84AD7AF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76920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F2B2B-E783-413A-AC3E-52D29F635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198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EC3EE-B7A7-4524-A0C9-CA77A8913C5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5837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8790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2411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D1E9E-1206-424E-9E69-2E94FC6007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64610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9069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096F-CB7C-44C8-87AF-3714517884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418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386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9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574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6502400"/>
            <a:ext cx="5829300" cy="1524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85850" y="7924800"/>
            <a:ext cx="4800600" cy="1117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876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44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641600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969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367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896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7539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0942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744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2949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886327" y="812800"/>
            <a:ext cx="1457325" cy="7315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4352" y="812800"/>
            <a:ext cx="4257675" cy="7315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651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5503"/>
            <a:ext cx="6858000" cy="704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  <a:noFill/>
          <a:ln>
            <a:noFill/>
          </a:ln>
        </p:spPr>
        <p:txBody>
          <a:bodyPr/>
          <a:lstStyle>
            <a:lvl1pPr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151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C7AA-7575-473F-9B5C-4C1E84AD7AF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799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5503"/>
            <a:ext cx="6858000" cy="704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  <a:noFill/>
          <a:ln>
            <a:noFill/>
          </a:ln>
        </p:spPr>
        <p:txBody>
          <a:bodyPr anchor="t"/>
          <a:lstStyle>
            <a:lvl1pPr algn="l"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16900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EC3EE-B7A7-4524-A0C9-CA77A8913C5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101275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10987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548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D1E9E-1206-424E-9E69-2E94FC6007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77664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954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096F-CB7C-44C8-87AF-3714517884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885642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9904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9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0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240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C7AA-7575-473F-9B5C-4C1E84AD7AF8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76920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F2B2B-E783-413A-AC3E-52D29F635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1989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5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EC3EE-B7A7-4524-A0C9-CA77A8913C5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583740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8790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241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D1E9E-1206-424E-9E69-2E94FC60077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064610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9069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C096F-CB7C-44C8-87AF-3714517884C4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4189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386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9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57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4" y="3251205"/>
            <a:ext cx="6756797" cy="1403351"/>
            <a:chOff x="0" y="1536"/>
            <a:chExt cx="5675" cy="663"/>
          </a:xfrm>
        </p:grpSpPr>
        <p:grpSp>
          <p:nvGrpSpPr>
            <p:cNvPr id="1945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946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46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46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946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1946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1946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>
                <a:solidFill>
                  <a:srgbClr val="000000"/>
                </a:solidFill>
              </a:endParaRPr>
            </a:p>
          </p:txBody>
        </p:sp>
      </p:grpSp>
      <p:sp>
        <p:nvSpPr>
          <p:cNvPr id="1946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742950" y="2235201"/>
            <a:ext cx="5829300" cy="194945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946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947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742950" y="8331200"/>
            <a:ext cx="1428750" cy="6096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1C1C1C"/>
                </a:solidFill>
              </a:rPr>
              <a:pPr/>
              <a:t>21.01.2018</a:t>
            </a:fld>
            <a:endParaRPr lang="ru-RU">
              <a:solidFill>
                <a:srgbClr val="1C1C1C"/>
              </a:solidFill>
            </a:endParaRPr>
          </a:p>
        </p:txBody>
      </p:sp>
      <p:sp>
        <p:nvSpPr>
          <p:cNvPr id="1947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2571750" y="8331200"/>
            <a:ext cx="2171700" cy="6096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>
              <a:solidFill>
                <a:srgbClr val="1C1C1C"/>
              </a:solidFill>
            </a:endParaRPr>
          </a:p>
        </p:txBody>
      </p:sp>
      <p:sp>
        <p:nvSpPr>
          <p:cNvPr id="1947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5143500" y="8331200"/>
            <a:ext cx="1428750" cy="6096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1C1C1C"/>
                </a:solidFill>
              </a:rPr>
              <a:pPr/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497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763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2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96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87016" y="2690284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58816" y="2690284"/>
            <a:ext cx="28575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227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781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0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1800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90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88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8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53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88000" sy="95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184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5"/>
            <a:ext cx="6172200" cy="603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8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DCF1C-D77C-4363-AA5A-E6B0D535F2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906E7-604F-4587-A5B1-ACB4BEB5775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22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ambo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6"/>
          <a:stretch>
            <a:fillRect/>
          </a:stretch>
        </p:blipFill>
        <p:spPr bwMode="ltGray">
          <a:xfrm>
            <a:off x="5514977" y="0"/>
            <a:ext cx="134302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71450" y="890255"/>
            <a:ext cx="56007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1450" y="2641600"/>
            <a:ext cx="565785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1450" y="8331200"/>
            <a:ext cx="1200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7350" y="8331200"/>
            <a:ext cx="26289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6300" y="8331200"/>
            <a:ext cx="1143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­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07159" y="190501"/>
            <a:ext cx="1071563" cy="161925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9454" y="285751"/>
            <a:ext cx="5143500" cy="1524000"/>
          </a:xfrm>
          <a:prstGeom prst="rect">
            <a:avLst/>
          </a:prstGeom>
          <a:solidFill>
            <a:schemeClr val="lt1">
              <a:alpha val="46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5"/>
            <a:ext cx="6172200" cy="6034617"/>
          </a:xfrm>
          <a:prstGeom prst="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8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bf55d717cbe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313" y="285752"/>
            <a:ext cx="820341" cy="1428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/>
          <a:solidFill>
            <a:srgbClr val="00602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5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8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DAFCFF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07159" y="190501"/>
            <a:ext cx="1071563" cy="161925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9454" y="285751"/>
            <a:ext cx="5143500" cy="1524000"/>
          </a:xfrm>
          <a:prstGeom prst="rect">
            <a:avLst/>
          </a:prstGeom>
          <a:solidFill>
            <a:schemeClr val="lt1">
              <a:alpha val="46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5"/>
            <a:ext cx="6172200" cy="6034617"/>
          </a:xfrm>
          <a:prstGeom prst="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8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 descr="bf55d717cbe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313" y="285752"/>
            <a:ext cx="820341" cy="1428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/>
          <a:solidFill>
            <a:srgbClr val="00602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5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8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DAFCFF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DAFCFF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i="1" kern="1200">
          <a:solidFill>
            <a:schemeClr val="bg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ltGray">
          <a:xfrm>
            <a:off x="313138" y="1464735"/>
            <a:ext cx="328613" cy="63288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ltGray">
          <a:xfrm>
            <a:off x="600075" y="1464735"/>
            <a:ext cx="246460" cy="632884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ltGray">
          <a:xfrm>
            <a:off x="406006" y="2027767"/>
            <a:ext cx="316706" cy="632884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ltGray">
          <a:xfrm>
            <a:off x="683420" y="2027767"/>
            <a:ext cx="276225" cy="632884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ltGray">
          <a:xfrm>
            <a:off x="95252" y="1930405"/>
            <a:ext cx="420291" cy="563033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gray">
          <a:xfrm>
            <a:off x="571503" y="1320805"/>
            <a:ext cx="23813" cy="140335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gray">
          <a:xfrm>
            <a:off x="332188" y="2374900"/>
            <a:ext cx="6169819" cy="42333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63205" y="285756"/>
            <a:ext cx="5844778" cy="194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4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016" y="2690284"/>
            <a:ext cx="58293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1538" y="8324851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>
                <a:solidFill>
                  <a:srgbClr val="000000"/>
                </a:solidFill>
              </a:rPr>
              <a:pPr/>
              <a:t>21.01.2018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84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8324851"/>
            <a:ext cx="2171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81613" y="8324851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6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2" grpId="0" build="p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8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641" y="1885805"/>
            <a:ext cx="6336704" cy="1960033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Галина </a:t>
            </a:r>
            <a:r>
              <a:rPr lang="uk-UA" dirty="0" err="1" smtClean="0"/>
              <a:t>Павлишин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Казка </a:t>
            </a:r>
            <a:br>
              <a:rPr lang="uk-UA" dirty="0" smtClean="0"/>
            </a:br>
            <a:r>
              <a:rPr lang="uk-UA" sz="3600" dirty="0" smtClean="0"/>
              <a:t>«Унікальна Картоплина».</a:t>
            </a:r>
            <a:br>
              <a:rPr lang="uk-UA" sz="3600" dirty="0" smtClean="0"/>
            </a:br>
            <a:r>
              <a:rPr lang="uk-UA" sz="3600" dirty="0" smtClean="0"/>
              <a:t>Великий світ життя. Прихований зміст твору.</a:t>
            </a:r>
            <a:br>
              <a:rPr lang="uk-UA" sz="3600" dirty="0" smtClean="0"/>
            </a:br>
            <a:r>
              <a:rPr lang="uk-UA" u="sng" dirty="0" smtClean="0"/>
              <a:t>5 клас</a:t>
            </a: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5352" y="6826151"/>
            <a:ext cx="5832648" cy="1818951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онспект 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уроку з позакласного читання сучасної української літератури в 5-9 класах загальноосвітніх навчальних закладів</a:t>
            </a:r>
          </a:p>
          <a:p>
            <a:pPr algn="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учителя української мови та літератури</a:t>
            </a:r>
          </a:p>
          <a:p>
            <a:pPr algn="r"/>
            <a:r>
              <a:rPr lang="uk-UA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Мухоїд</a:t>
            </a:r>
            <a:r>
              <a:rPr lang="uk-UA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Ірини Миколаївни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8720" y="137037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Комунальна установа Сумська загальноосвітня школа І-ІІІ ступенів №22, м. Суми, Сумської області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20279" y="8645099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Суми, </a:t>
            </a:r>
            <a:r>
              <a:rPr lang="uk-UA" dirty="0" smtClean="0"/>
              <a:t>2018</a:t>
            </a:r>
            <a:endParaRPr lang="ru-RU" dirty="0"/>
          </a:p>
        </p:txBody>
      </p:sp>
      <p:pic>
        <p:nvPicPr>
          <p:cNvPr id="7" name="Picture 3" descr="D:\Мои документы\Позакласне читання Мухоід\SDC1556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897"/>
          <a:stretch/>
        </p:blipFill>
        <p:spPr bwMode="auto">
          <a:xfrm>
            <a:off x="188643" y="3873624"/>
            <a:ext cx="2859799" cy="2520280"/>
          </a:xfrm>
          <a:prstGeom prst="ellipse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61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Група «Мовознавці»</a:t>
            </a:r>
            <a:endParaRPr lang="ru-RU" b="1" dirty="0"/>
          </a:p>
        </p:txBody>
      </p:sp>
      <p:pic>
        <p:nvPicPr>
          <p:cNvPr id="1026" name="Picture 2" descr="C:\Users\user\Documents\Scanned Documents\Рисунок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28"/>
          <a:stretch/>
        </p:blipFill>
        <p:spPr bwMode="auto">
          <a:xfrm>
            <a:off x="404664" y="2424940"/>
            <a:ext cx="5909124" cy="617950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00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8" y="539552"/>
            <a:ext cx="6336704" cy="1797248"/>
          </a:xfrm>
        </p:spPr>
        <p:txBody>
          <a:bodyPr/>
          <a:lstStyle/>
          <a:p>
            <a:r>
              <a:rPr lang="uk-UA" sz="3200" b="1" dirty="0" smtClean="0"/>
              <a:t>Рольова гра </a:t>
            </a:r>
            <a:br>
              <a:rPr lang="uk-UA" sz="3200" b="1" dirty="0" smtClean="0"/>
            </a:br>
            <a:r>
              <a:rPr lang="uk-UA" sz="3200" b="1" dirty="0" smtClean="0"/>
              <a:t>«Зустріч із письменницею»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42" y="2699792"/>
            <a:ext cx="5829300" cy="5486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D:\Мои документы\Позакласне читання Мухоід\child_books_reading_0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2987824"/>
            <a:ext cx="5472608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3333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300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341" y="211561"/>
            <a:ext cx="5829300" cy="1102636"/>
          </a:xfrm>
        </p:spPr>
        <p:txBody>
          <a:bodyPr/>
          <a:lstStyle/>
          <a:p>
            <a:r>
              <a:rPr lang="uk-UA" b="1" dirty="0" smtClean="0"/>
              <a:t>Сенкан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4664" y="1115616"/>
            <a:ext cx="6174838" cy="5486400"/>
          </a:xfrm>
        </p:spPr>
        <p:txBody>
          <a:bodyPr/>
          <a:lstStyle/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Перший рядок містить слово, яке позначає тему </a:t>
            </a:r>
            <a:r>
              <a:rPr lang="uk-UA" b="1" dirty="0">
                <a:latin typeface="Times New Roman"/>
                <a:ea typeface="Times New Roman"/>
              </a:rPr>
              <a:t>(Іменник).</a:t>
            </a:r>
            <a:endParaRPr lang="ru-RU" b="1" dirty="0"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Другий рядок – опис теми з двох слів </a:t>
            </a:r>
            <a:r>
              <a:rPr lang="uk-UA" b="1" dirty="0">
                <a:latin typeface="Times New Roman"/>
                <a:ea typeface="Times New Roman"/>
              </a:rPr>
              <a:t>(Прикметники).</a:t>
            </a:r>
            <a:endParaRPr lang="ru-RU" b="1" dirty="0"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Третій рядок складається з трьох і більше слів </a:t>
            </a:r>
            <a:r>
              <a:rPr lang="uk-UA" b="1" dirty="0">
                <a:latin typeface="Times New Roman"/>
                <a:ea typeface="Times New Roman"/>
              </a:rPr>
              <a:t>(Дієслова).</a:t>
            </a:r>
            <a:endParaRPr lang="ru-RU" b="1" dirty="0"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Четвертий рядок складається з чотирьох і більше слів. Висловлюється головна </a:t>
            </a:r>
            <a:r>
              <a:rPr lang="uk-UA" dirty="0" smtClean="0">
                <a:latin typeface="Times New Roman"/>
                <a:ea typeface="Times New Roman"/>
              </a:rPr>
              <a:t>думка </a:t>
            </a:r>
            <a:r>
              <a:rPr lang="uk-UA" b="1" dirty="0" smtClean="0">
                <a:latin typeface="Times New Roman"/>
                <a:ea typeface="Times New Roman"/>
              </a:rPr>
              <a:t>(</a:t>
            </a:r>
            <a:r>
              <a:rPr lang="uk-UA" b="1" dirty="0">
                <a:latin typeface="Times New Roman"/>
                <a:ea typeface="Times New Roman"/>
              </a:rPr>
              <a:t>Речення)</a:t>
            </a:r>
            <a:r>
              <a:rPr lang="uk-UA" dirty="0">
                <a:latin typeface="Times New Roman"/>
                <a:ea typeface="Times New Roman"/>
              </a:rPr>
              <a:t>.</a:t>
            </a:r>
            <a:endParaRPr lang="ru-RU" dirty="0"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Times New Roman"/>
                <a:ea typeface="Times New Roman"/>
              </a:rPr>
              <a:t>Останній рядок складається з  одного слова (</a:t>
            </a:r>
            <a:r>
              <a:rPr lang="uk-UA" b="1" dirty="0">
                <a:latin typeface="Times New Roman"/>
                <a:ea typeface="Times New Roman"/>
              </a:rPr>
              <a:t>Можна дібрати епітети, спільнокореневі слова, синоніми).</a:t>
            </a:r>
            <a:endParaRPr lang="ru-RU" b="1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2645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4103610" y="4743384"/>
            <a:ext cx="1240972" cy="2844800"/>
          </a:xfrm>
          <a:custGeom>
            <a:avLst/>
            <a:gdLst>
              <a:gd name="connsiteX0" fmla="*/ 0 w 1654629"/>
              <a:gd name="connsiteY0" fmla="*/ 0 h 2133600"/>
              <a:gd name="connsiteX1" fmla="*/ 116115 w 1654629"/>
              <a:gd name="connsiteY1" fmla="*/ 29029 h 2133600"/>
              <a:gd name="connsiteX2" fmla="*/ 203200 w 1654629"/>
              <a:gd name="connsiteY2" fmla="*/ 101600 h 2133600"/>
              <a:gd name="connsiteX3" fmla="*/ 246743 w 1654629"/>
              <a:gd name="connsiteY3" fmla="*/ 130629 h 2133600"/>
              <a:gd name="connsiteX4" fmla="*/ 348343 w 1654629"/>
              <a:gd name="connsiteY4" fmla="*/ 188686 h 2133600"/>
              <a:gd name="connsiteX5" fmla="*/ 435429 w 1654629"/>
              <a:gd name="connsiteY5" fmla="*/ 246743 h 2133600"/>
              <a:gd name="connsiteX6" fmla="*/ 566058 w 1654629"/>
              <a:gd name="connsiteY6" fmla="*/ 348343 h 2133600"/>
              <a:gd name="connsiteX7" fmla="*/ 624115 w 1654629"/>
              <a:gd name="connsiteY7" fmla="*/ 391886 h 2133600"/>
              <a:gd name="connsiteX8" fmla="*/ 725715 w 1654629"/>
              <a:gd name="connsiteY8" fmla="*/ 449943 h 2133600"/>
              <a:gd name="connsiteX9" fmla="*/ 812800 w 1654629"/>
              <a:gd name="connsiteY9" fmla="*/ 537029 h 2133600"/>
              <a:gd name="connsiteX10" fmla="*/ 914400 w 1654629"/>
              <a:gd name="connsiteY10" fmla="*/ 609600 h 2133600"/>
              <a:gd name="connsiteX11" fmla="*/ 1001486 w 1654629"/>
              <a:gd name="connsiteY11" fmla="*/ 682172 h 2133600"/>
              <a:gd name="connsiteX12" fmla="*/ 1030515 w 1654629"/>
              <a:gd name="connsiteY12" fmla="*/ 725715 h 2133600"/>
              <a:gd name="connsiteX13" fmla="*/ 1074058 w 1654629"/>
              <a:gd name="connsiteY13" fmla="*/ 769257 h 2133600"/>
              <a:gd name="connsiteX14" fmla="*/ 1146629 w 1654629"/>
              <a:gd name="connsiteY14" fmla="*/ 885372 h 2133600"/>
              <a:gd name="connsiteX15" fmla="*/ 1175658 w 1654629"/>
              <a:gd name="connsiteY15" fmla="*/ 928915 h 2133600"/>
              <a:gd name="connsiteX16" fmla="*/ 1204686 w 1654629"/>
              <a:gd name="connsiteY16" fmla="*/ 986972 h 2133600"/>
              <a:gd name="connsiteX17" fmla="*/ 1248229 w 1654629"/>
              <a:gd name="connsiteY17" fmla="*/ 1059543 h 2133600"/>
              <a:gd name="connsiteX18" fmla="*/ 1277258 w 1654629"/>
              <a:gd name="connsiteY18" fmla="*/ 1117600 h 2133600"/>
              <a:gd name="connsiteX19" fmla="*/ 1291772 w 1654629"/>
              <a:gd name="connsiteY19" fmla="*/ 1161143 h 2133600"/>
              <a:gd name="connsiteX20" fmla="*/ 1335315 w 1654629"/>
              <a:gd name="connsiteY20" fmla="*/ 1204686 h 2133600"/>
              <a:gd name="connsiteX21" fmla="*/ 1393372 w 1654629"/>
              <a:gd name="connsiteY21" fmla="*/ 1407886 h 2133600"/>
              <a:gd name="connsiteX22" fmla="*/ 1422400 w 1654629"/>
              <a:gd name="connsiteY22" fmla="*/ 1451429 h 2133600"/>
              <a:gd name="connsiteX23" fmla="*/ 1451429 w 1654629"/>
              <a:gd name="connsiteY23" fmla="*/ 1538515 h 2133600"/>
              <a:gd name="connsiteX24" fmla="*/ 1480458 w 1654629"/>
              <a:gd name="connsiteY24" fmla="*/ 1596572 h 2133600"/>
              <a:gd name="connsiteX25" fmla="*/ 1509486 w 1654629"/>
              <a:gd name="connsiteY25" fmla="*/ 1640115 h 2133600"/>
              <a:gd name="connsiteX26" fmla="*/ 1538515 w 1654629"/>
              <a:gd name="connsiteY26" fmla="*/ 1741715 h 2133600"/>
              <a:gd name="connsiteX27" fmla="*/ 1567543 w 1654629"/>
              <a:gd name="connsiteY27" fmla="*/ 1828800 h 2133600"/>
              <a:gd name="connsiteX28" fmla="*/ 1582058 w 1654629"/>
              <a:gd name="connsiteY28" fmla="*/ 1901372 h 2133600"/>
              <a:gd name="connsiteX29" fmla="*/ 1611086 w 1654629"/>
              <a:gd name="connsiteY29" fmla="*/ 1988457 h 2133600"/>
              <a:gd name="connsiteX30" fmla="*/ 1625600 w 1654629"/>
              <a:gd name="connsiteY30" fmla="*/ 2032000 h 2133600"/>
              <a:gd name="connsiteX31" fmla="*/ 1640115 w 1654629"/>
              <a:gd name="connsiteY31" fmla="*/ 2090057 h 2133600"/>
              <a:gd name="connsiteX32" fmla="*/ 1654629 w 1654629"/>
              <a:gd name="connsiteY32" fmla="*/ 213360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654629" h="2133600">
                <a:moveTo>
                  <a:pt x="0" y="0"/>
                </a:moveTo>
                <a:cubicBezTo>
                  <a:pt x="27600" y="5520"/>
                  <a:pt x="86362" y="14153"/>
                  <a:pt x="116115" y="29029"/>
                </a:cubicBezTo>
                <a:cubicBezTo>
                  <a:pt x="170172" y="56057"/>
                  <a:pt x="155049" y="61473"/>
                  <a:pt x="203200" y="101600"/>
                </a:cubicBezTo>
                <a:cubicBezTo>
                  <a:pt x="216601" y="112768"/>
                  <a:pt x="231597" y="121974"/>
                  <a:pt x="246743" y="130629"/>
                </a:cubicBezTo>
                <a:cubicBezTo>
                  <a:pt x="291917" y="156443"/>
                  <a:pt x="309763" y="156536"/>
                  <a:pt x="348343" y="188686"/>
                </a:cubicBezTo>
                <a:cubicBezTo>
                  <a:pt x="420824" y="249087"/>
                  <a:pt x="358907" y="221236"/>
                  <a:pt x="435429" y="246743"/>
                </a:cubicBezTo>
                <a:cubicBezTo>
                  <a:pt x="524072" y="335386"/>
                  <a:pt x="427167" y="244174"/>
                  <a:pt x="566058" y="348343"/>
                </a:cubicBezTo>
                <a:cubicBezTo>
                  <a:pt x="585410" y="362857"/>
                  <a:pt x="603602" y="379065"/>
                  <a:pt x="624115" y="391886"/>
                </a:cubicBezTo>
                <a:cubicBezTo>
                  <a:pt x="668374" y="419548"/>
                  <a:pt x="687872" y="416305"/>
                  <a:pt x="725715" y="449943"/>
                </a:cubicBezTo>
                <a:cubicBezTo>
                  <a:pt x="756398" y="477217"/>
                  <a:pt x="778642" y="514258"/>
                  <a:pt x="812800" y="537029"/>
                </a:cubicBezTo>
                <a:cubicBezTo>
                  <a:pt x="915399" y="605427"/>
                  <a:pt x="788405" y="519603"/>
                  <a:pt x="914400" y="609600"/>
                </a:cubicBezTo>
                <a:cubicBezTo>
                  <a:pt x="961412" y="643180"/>
                  <a:pt x="961623" y="634337"/>
                  <a:pt x="1001486" y="682172"/>
                </a:cubicBezTo>
                <a:cubicBezTo>
                  <a:pt x="1012653" y="695573"/>
                  <a:pt x="1019347" y="712314"/>
                  <a:pt x="1030515" y="725715"/>
                </a:cubicBezTo>
                <a:cubicBezTo>
                  <a:pt x="1043656" y="741484"/>
                  <a:pt x="1060700" y="753672"/>
                  <a:pt x="1074058" y="769257"/>
                </a:cubicBezTo>
                <a:cubicBezTo>
                  <a:pt x="1133521" y="838631"/>
                  <a:pt x="1104152" y="811039"/>
                  <a:pt x="1146629" y="885372"/>
                </a:cubicBezTo>
                <a:cubicBezTo>
                  <a:pt x="1155284" y="900518"/>
                  <a:pt x="1167003" y="913769"/>
                  <a:pt x="1175658" y="928915"/>
                </a:cubicBezTo>
                <a:cubicBezTo>
                  <a:pt x="1186393" y="947701"/>
                  <a:pt x="1194178" y="968058"/>
                  <a:pt x="1204686" y="986972"/>
                </a:cubicBezTo>
                <a:cubicBezTo>
                  <a:pt x="1218386" y="1011633"/>
                  <a:pt x="1234529" y="1034883"/>
                  <a:pt x="1248229" y="1059543"/>
                </a:cubicBezTo>
                <a:cubicBezTo>
                  <a:pt x="1258737" y="1078457"/>
                  <a:pt x="1268735" y="1097713"/>
                  <a:pt x="1277258" y="1117600"/>
                </a:cubicBezTo>
                <a:cubicBezTo>
                  <a:pt x="1283285" y="1131662"/>
                  <a:pt x="1283285" y="1148413"/>
                  <a:pt x="1291772" y="1161143"/>
                </a:cubicBezTo>
                <a:cubicBezTo>
                  <a:pt x="1303158" y="1178222"/>
                  <a:pt x="1320801" y="1190172"/>
                  <a:pt x="1335315" y="1204686"/>
                </a:cubicBezTo>
                <a:cubicBezTo>
                  <a:pt x="1339187" y="1220175"/>
                  <a:pt x="1376712" y="1382896"/>
                  <a:pt x="1393372" y="1407886"/>
                </a:cubicBezTo>
                <a:cubicBezTo>
                  <a:pt x="1403048" y="1422400"/>
                  <a:pt x="1415315" y="1435489"/>
                  <a:pt x="1422400" y="1451429"/>
                </a:cubicBezTo>
                <a:cubicBezTo>
                  <a:pt x="1434827" y="1479391"/>
                  <a:pt x="1437745" y="1511147"/>
                  <a:pt x="1451429" y="1538515"/>
                </a:cubicBezTo>
                <a:cubicBezTo>
                  <a:pt x="1461105" y="1557867"/>
                  <a:pt x="1469723" y="1577786"/>
                  <a:pt x="1480458" y="1596572"/>
                </a:cubicBezTo>
                <a:cubicBezTo>
                  <a:pt x="1489113" y="1611718"/>
                  <a:pt x="1501685" y="1624513"/>
                  <a:pt x="1509486" y="1640115"/>
                </a:cubicBezTo>
                <a:cubicBezTo>
                  <a:pt x="1521679" y="1664502"/>
                  <a:pt x="1531540" y="1718466"/>
                  <a:pt x="1538515" y="1741715"/>
                </a:cubicBezTo>
                <a:cubicBezTo>
                  <a:pt x="1547307" y="1771023"/>
                  <a:pt x="1561542" y="1798796"/>
                  <a:pt x="1567543" y="1828800"/>
                </a:cubicBezTo>
                <a:cubicBezTo>
                  <a:pt x="1572381" y="1852991"/>
                  <a:pt x="1575567" y="1877571"/>
                  <a:pt x="1582058" y="1901372"/>
                </a:cubicBezTo>
                <a:cubicBezTo>
                  <a:pt x="1590109" y="1930892"/>
                  <a:pt x="1601410" y="1959429"/>
                  <a:pt x="1611086" y="1988457"/>
                </a:cubicBezTo>
                <a:cubicBezTo>
                  <a:pt x="1615924" y="2002971"/>
                  <a:pt x="1621889" y="2017157"/>
                  <a:pt x="1625600" y="2032000"/>
                </a:cubicBezTo>
                <a:cubicBezTo>
                  <a:pt x="1630438" y="2051352"/>
                  <a:pt x="1634635" y="2070877"/>
                  <a:pt x="1640115" y="2090057"/>
                </a:cubicBezTo>
                <a:cubicBezTo>
                  <a:pt x="1644318" y="2104768"/>
                  <a:pt x="1654629" y="2133600"/>
                  <a:pt x="1654629" y="2133600"/>
                </a:cubicBezTo>
              </a:path>
            </a:pathLst>
          </a:custGeom>
          <a:solidFill>
            <a:srgbClr val="00B050"/>
          </a:solidFill>
          <a:ln w="76200">
            <a:solidFill>
              <a:schemeClr val="accent5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 rot="470725">
            <a:off x="5310512" y="2197891"/>
            <a:ext cx="1114339" cy="6448676"/>
          </a:xfrm>
          <a:custGeom>
            <a:avLst/>
            <a:gdLst>
              <a:gd name="connsiteX0" fmla="*/ 266585 w 1485785"/>
              <a:gd name="connsiteY0" fmla="*/ 3791394 h 4836507"/>
              <a:gd name="connsiteX1" fmla="*/ 208527 w 1485785"/>
              <a:gd name="connsiteY1" fmla="*/ 3718823 h 4836507"/>
              <a:gd name="connsiteX2" fmla="*/ 194013 w 1485785"/>
              <a:gd name="connsiteY2" fmla="*/ 3675280 h 4836507"/>
              <a:gd name="connsiteX3" fmla="*/ 150470 w 1485785"/>
              <a:gd name="connsiteY3" fmla="*/ 3660766 h 4836507"/>
              <a:gd name="connsiteX4" fmla="*/ 135956 w 1485785"/>
              <a:gd name="connsiteY4" fmla="*/ 3617223 h 4836507"/>
              <a:gd name="connsiteX5" fmla="*/ 106927 w 1485785"/>
              <a:gd name="connsiteY5" fmla="*/ 3501109 h 4836507"/>
              <a:gd name="connsiteX6" fmla="*/ 77899 w 1485785"/>
              <a:gd name="connsiteY6" fmla="*/ 3457566 h 4836507"/>
              <a:gd name="connsiteX7" fmla="*/ 19842 w 1485785"/>
              <a:gd name="connsiteY7" fmla="*/ 3196309 h 4836507"/>
              <a:gd name="connsiteX8" fmla="*/ 19842 w 1485785"/>
              <a:gd name="connsiteY8" fmla="*/ 2398023 h 4836507"/>
              <a:gd name="connsiteX9" fmla="*/ 63385 w 1485785"/>
              <a:gd name="connsiteY9" fmla="*/ 2267394 h 4836507"/>
              <a:gd name="connsiteX10" fmla="*/ 92413 w 1485785"/>
              <a:gd name="connsiteY10" fmla="*/ 2165794 h 4836507"/>
              <a:gd name="connsiteX11" fmla="*/ 121442 w 1485785"/>
              <a:gd name="connsiteY11" fmla="*/ 2049680 h 4836507"/>
              <a:gd name="connsiteX12" fmla="*/ 135956 w 1485785"/>
              <a:gd name="connsiteY12" fmla="*/ 1991623 h 4836507"/>
              <a:gd name="connsiteX13" fmla="*/ 164985 w 1485785"/>
              <a:gd name="connsiteY13" fmla="*/ 1948080 h 4836507"/>
              <a:gd name="connsiteX14" fmla="*/ 179499 w 1485785"/>
              <a:gd name="connsiteY14" fmla="*/ 1904537 h 4836507"/>
              <a:gd name="connsiteX15" fmla="*/ 208527 w 1485785"/>
              <a:gd name="connsiteY15" fmla="*/ 1846480 h 4836507"/>
              <a:gd name="connsiteX16" fmla="*/ 223042 w 1485785"/>
              <a:gd name="connsiteY16" fmla="*/ 1788423 h 4836507"/>
              <a:gd name="connsiteX17" fmla="*/ 252070 w 1485785"/>
              <a:gd name="connsiteY17" fmla="*/ 1730366 h 4836507"/>
              <a:gd name="connsiteX18" fmla="*/ 266585 w 1485785"/>
              <a:gd name="connsiteY18" fmla="*/ 1686823 h 4836507"/>
              <a:gd name="connsiteX19" fmla="*/ 281099 w 1485785"/>
              <a:gd name="connsiteY19" fmla="*/ 1628766 h 4836507"/>
              <a:gd name="connsiteX20" fmla="*/ 310127 w 1485785"/>
              <a:gd name="connsiteY20" fmla="*/ 1585223 h 4836507"/>
              <a:gd name="connsiteX21" fmla="*/ 353670 w 1485785"/>
              <a:gd name="connsiteY21" fmla="*/ 1483623 h 4836507"/>
              <a:gd name="connsiteX22" fmla="*/ 397213 w 1485785"/>
              <a:gd name="connsiteY22" fmla="*/ 1440080 h 4836507"/>
              <a:gd name="connsiteX23" fmla="*/ 498813 w 1485785"/>
              <a:gd name="connsiteY23" fmla="*/ 1280423 h 4836507"/>
              <a:gd name="connsiteX24" fmla="*/ 542356 w 1485785"/>
              <a:gd name="connsiteY24" fmla="*/ 1164309 h 4836507"/>
              <a:gd name="connsiteX25" fmla="*/ 600413 w 1485785"/>
              <a:gd name="connsiteY25" fmla="*/ 1077223 h 4836507"/>
              <a:gd name="connsiteX26" fmla="*/ 643956 w 1485785"/>
              <a:gd name="connsiteY26" fmla="*/ 990137 h 4836507"/>
              <a:gd name="connsiteX27" fmla="*/ 702013 w 1485785"/>
              <a:gd name="connsiteY27" fmla="*/ 859509 h 4836507"/>
              <a:gd name="connsiteX28" fmla="*/ 745556 w 1485785"/>
              <a:gd name="connsiteY28" fmla="*/ 743394 h 4836507"/>
              <a:gd name="connsiteX29" fmla="*/ 774585 w 1485785"/>
              <a:gd name="connsiteY29" fmla="*/ 699851 h 4836507"/>
              <a:gd name="connsiteX30" fmla="*/ 818127 w 1485785"/>
              <a:gd name="connsiteY30" fmla="*/ 612766 h 4836507"/>
              <a:gd name="connsiteX31" fmla="*/ 847156 w 1485785"/>
              <a:gd name="connsiteY31" fmla="*/ 511166 h 4836507"/>
              <a:gd name="connsiteX32" fmla="*/ 876185 w 1485785"/>
              <a:gd name="connsiteY32" fmla="*/ 424080 h 4836507"/>
              <a:gd name="connsiteX33" fmla="*/ 905213 w 1485785"/>
              <a:gd name="connsiteY33" fmla="*/ 380537 h 4836507"/>
              <a:gd name="connsiteX34" fmla="*/ 948756 w 1485785"/>
              <a:gd name="connsiteY34" fmla="*/ 235394 h 4836507"/>
              <a:gd name="connsiteX35" fmla="*/ 963270 w 1485785"/>
              <a:gd name="connsiteY35" fmla="*/ 191851 h 4836507"/>
              <a:gd name="connsiteX36" fmla="*/ 977785 w 1485785"/>
              <a:gd name="connsiteY36" fmla="*/ 119280 h 4836507"/>
              <a:gd name="connsiteX37" fmla="*/ 1006813 w 1485785"/>
              <a:gd name="connsiteY37" fmla="*/ 3166 h 4836507"/>
              <a:gd name="connsiteX38" fmla="*/ 992299 w 1485785"/>
              <a:gd name="connsiteY38" fmla="*/ 46709 h 4836507"/>
              <a:gd name="connsiteX39" fmla="*/ 1006813 w 1485785"/>
              <a:gd name="connsiteY39" fmla="*/ 264423 h 4836507"/>
              <a:gd name="connsiteX40" fmla="*/ 1021327 w 1485785"/>
              <a:gd name="connsiteY40" fmla="*/ 322480 h 4836507"/>
              <a:gd name="connsiteX41" fmla="*/ 1050356 w 1485785"/>
              <a:gd name="connsiteY41" fmla="*/ 424080 h 4836507"/>
              <a:gd name="connsiteX42" fmla="*/ 1079385 w 1485785"/>
              <a:gd name="connsiteY42" fmla="*/ 525680 h 4836507"/>
              <a:gd name="connsiteX43" fmla="*/ 1151956 w 1485785"/>
              <a:gd name="connsiteY43" fmla="*/ 641794 h 4836507"/>
              <a:gd name="connsiteX44" fmla="*/ 1180985 w 1485785"/>
              <a:gd name="connsiteY44" fmla="*/ 699851 h 4836507"/>
              <a:gd name="connsiteX45" fmla="*/ 1239042 w 1485785"/>
              <a:gd name="connsiteY45" fmla="*/ 830480 h 4836507"/>
              <a:gd name="connsiteX46" fmla="*/ 1253556 w 1485785"/>
              <a:gd name="connsiteY46" fmla="*/ 903051 h 4836507"/>
              <a:gd name="connsiteX47" fmla="*/ 1268070 w 1485785"/>
              <a:gd name="connsiteY47" fmla="*/ 1019166 h 4836507"/>
              <a:gd name="connsiteX48" fmla="*/ 1297099 w 1485785"/>
              <a:gd name="connsiteY48" fmla="*/ 1062709 h 4836507"/>
              <a:gd name="connsiteX49" fmla="*/ 1311613 w 1485785"/>
              <a:gd name="connsiteY49" fmla="*/ 1149794 h 4836507"/>
              <a:gd name="connsiteX50" fmla="*/ 1340642 w 1485785"/>
              <a:gd name="connsiteY50" fmla="*/ 1222366 h 4836507"/>
              <a:gd name="connsiteX51" fmla="*/ 1384185 w 1485785"/>
              <a:gd name="connsiteY51" fmla="*/ 1367509 h 4836507"/>
              <a:gd name="connsiteX52" fmla="*/ 1398699 w 1485785"/>
              <a:gd name="connsiteY52" fmla="*/ 1469109 h 4836507"/>
              <a:gd name="connsiteX53" fmla="*/ 1413213 w 1485785"/>
              <a:gd name="connsiteY53" fmla="*/ 1585223 h 4836507"/>
              <a:gd name="connsiteX54" fmla="*/ 1427727 w 1485785"/>
              <a:gd name="connsiteY54" fmla="*/ 1643280 h 4836507"/>
              <a:gd name="connsiteX55" fmla="*/ 1442242 w 1485785"/>
              <a:gd name="connsiteY55" fmla="*/ 1759394 h 4836507"/>
              <a:gd name="connsiteX56" fmla="*/ 1456756 w 1485785"/>
              <a:gd name="connsiteY56" fmla="*/ 2020651 h 4836507"/>
              <a:gd name="connsiteX57" fmla="*/ 1471270 w 1485785"/>
              <a:gd name="connsiteY57" fmla="*/ 2078709 h 4836507"/>
              <a:gd name="connsiteX58" fmla="*/ 1485785 w 1485785"/>
              <a:gd name="connsiteY58" fmla="*/ 2281909 h 4836507"/>
              <a:gd name="connsiteX59" fmla="*/ 1471270 w 1485785"/>
              <a:gd name="connsiteY59" fmla="*/ 3007623 h 4836507"/>
              <a:gd name="connsiteX60" fmla="*/ 1442242 w 1485785"/>
              <a:gd name="connsiteY60" fmla="*/ 3196309 h 4836507"/>
              <a:gd name="connsiteX61" fmla="*/ 1398699 w 1485785"/>
              <a:gd name="connsiteY61" fmla="*/ 3297909 h 4836507"/>
              <a:gd name="connsiteX62" fmla="*/ 1369670 w 1485785"/>
              <a:gd name="connsiteY62" fmla="*/ 3384994 h 4836507"/>
              <a:gd name="connsiteX63" fmla="*/ 1355156 w 1485785"/>
              <a:gd name="connsiteY63" fmla="*/ 3443051 h 4836507"/>
              <a:gd name="connsiteX64" fmla="*/ 1311613 w 1485785"/>
              <a:gd name="connsiteY64" fmla="*/ 3515623 h 4836507"/>
              <a:gd name="connsiteX65" fmla="*/ 1282585 w 1485785"/>
              <a:gd name="connsiteY65" fmla="*/ 3646251 h 4836507"/>
              <a:gd name="connsiteX66" fmla="*/ 1268070 w 1485785"/>
              <a:gd name="connsiteY66" fmla="*/ 3718823 h 4836507"/>
              <a:gd name="connsiteX67" fmla="*/ 1210013 w 1485785"/>
              <a:gd name="connsiteY67" fmla="*/ 3849451 h 4836507"/>
              <a:gd name="connsiteX68" fmla="*/ 1195499 w 1485785"/>
              <a:gd name="connsiteY68" fmla="*/ 3892994 h 4836507"/>
              <a:gd name="connsiteX69" fmla="*/ 1180985 w 1485785"/>
              <a:gd name="connsiteY69" fmla="*/ 3965566 h 4836507"/>
              <a:gd name="connsiteX70" fmla="*/ 1122927 w 1485785"/>
              <a:gd name="connsiteY70" fmla="*/ 4052651 h 4836507"/>
              <a:gd name="connsiteX71" fmla="*/ 1064870 w 1485785"/>
              <a:gd name="connsiteY71" fmla="*/ 4197794 h 4836507"/>
              <a:gd name="connsiteX72" fmla="*/ 1035842 w 1485785"/>
              <a:gd name="connsiteY72" fmla="*/ 4241337 h 4836507"/>
              <a:gd name="connsiteX73" fmla="*/ 1006813 w 1485785"/>
              <a:gd name="connsiteY73" fmla="*/ 4313909 h 4836507"/>
              <a:gd name="connsiteX74" fmla="*/ 992299 w 1485785"/>
              <a:gd name="connsiteY74" fmla="*/ 4357451 h 4836507"/>
              <a:gd name="connsiteX75" fmla="*/ 963270 w 1485785"/>
              <a:gd name="connsiteY75" fmla="*/ 4400994 h 4836507"/>
              <a:gd name="connsiteX76" fmla="*/ 919727 w 1485785"/>
              <a:gd name="connsiteY76" fmla="*/ 4488080 h 4836507"/>
              <a:gd name="connsiteX77" fmla="*/ 890699 w 1485785"/>
              <a:gd name="connsiteY77" fmla="*/ 4575166 h 4836507"/>
              <a:gd name="connsiteX78" fmla="*/ 818127 w 1485785"/>
              <a:gd name="connsiteY78" fmla="*/ 4691280 h 4836507"/>
              <a:gd name="connsiteX79" fmla="*/ 774585 w 1485785"/>
              <a:gd name="connsiteY79" fmla="*/ 4720309 h 4836507"/>
              <a:gd name="connsiteX80" fmla="*/ 702013 w 1485785"/>
              <a:gd name="connsiteY80" fmla="*/ 4792880 h 4836507"/>
              <a:gd name="connsiteX81" fmla="*/ 658470 w 1485785"/>
              <a:gd name="connsiteY81" fmla="*/ 4836423 h 48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485785" h="4836507">
                <a:moveTo>
                  <a:pt x="266585" y="3791394"/>
                </a:moveTo>
                <a:cubicBezTo>
                  <a:pt x="247232" y="3767204"/>
                  <a:pt x="224946" y="3745093"/>
                  <a:pt x="208527" y="3718823"/>
                </a:cubicBezTo>
                <a:cubicBezTo>
                  <a:pt x="200418" y="3705849"/>
                  <a:pt x="204831" y="3686098"/>
                  <a:pt x="194013" y="3675280"/>
                </a:cubicBezTo>
                <a:cubicBezTo>
                  <a:pt x="183195" y="3664462"/>
                  <a:pt x="164984" y="3665604"/>
                  <a:pt x="150470" y="3660766"/>
                </a:cubicBezTo>
                <a:cubicBezTo>
                  <a:pt x="145632" y="3646252"/>
                  <a:pt x="139982" y="3631983"/>
                  <a:pt x="135956" y="3617223"/>
                </a:cubicBezTo>
                <a:cubicBezTo>
                  <a:pt x="125459" y="3578733"/>
                  <a:pt x="129057" y="3534305"/>
                  <a:pt x="106927" y="3501109"/>
                </a:cubicBezTo>
                <a:cubicBezTo>
                  <a:pt x="97251" y="3486595"/>
                  <a:pt x="84984" y="3473506"/>
                  <a:pt x="77899" y="3457566"/>
                </a:cubicBezTo>
                <a:cubicBezTo>
                  <a:pt x="41263" y="3375134"/>
                  <a:pt x="32420" y="3284359"/>
                  <a:pt x="19842" y="3196309"/>
                </a:cubicBezTo>
                <a:cubicBezTo>
                  <a:pt x="92" y="2880321"/>
                  <a:pt x="-12574" y="2787015"/>
                  <a:pt x="19842" y="2398023"/>
                </a:cubicBezTo>
                <a:cubicBezTo>
                  <a:pt x="23654" y="2352283"/>
                  <a:pt x="52253" y="2311922"/>
                  <a:pt x="63385" y="2267394"/>
                </a:cubicBezTo>
                <a:cubicBezTo>
                  <a:pt x="135886" y="1977386"/>
                  <a:pt x="29963" y="2394777"/>
                  <a:pt x="92413" y="2165794"/>
                </a:cubicBezTo>
                <a:cubicBezTo>
                  <a:pt x="102910" y="2127304"/>
                  <a:pt x="111766" y="2088385"/>
                  <a:pt x="121442" y="2049680"/>
                </a:cubicBezTo>
                <a:cubicBezTo>
                  <a:pt x="126280" y="2030328"/>
                  <a:pt x="124891" y="2008221"/>
                  <a:pt x="135956" y="1991623"/>
                </a:cubicBezTo>
                <a:lnTo>
                  <a:pt x="164985" y="1948080"/>
                </a:lnTo>
                <a:cubicBezTo>
                  <a:pt x="169823" y="1933566"/>
                  <a:pt x="173472" y="1918599"/>
                  <a:pt x="179499" y="1904537"/>
                </a:cubicBezTo>
                <a:cubicBezTo>
                  <a:pt x="188022" y="1884650"/>
                  <a:pt x="200930" y="1866739"/>
                  <a:pt x="208527" y="1846480"/>
                </a:cubicBezTo>
                <a:cubicBezTo>
                  <a:pt x="215531" y="1827802"/>
                  <a:pt x="216038" y="1807101"/>
                  <a:pt x="223042" y="1788423"/>
                </a:cubicBezTo>
                <a:cubicBezTo>
                  <a:pt x="230639" y="1768164"/>
                  <a:pt x="243547" y="1750253"/>
                  <a:pt x="252070" y="1730366"/>
                </a:cubicBezTo>
                <a:cubicBezTo>
                  <a:pt x="258097" y="1716304"/>
                  <a:pt x="262382" y="1701534"/>
                  <a:pt x="266585" y="1686823"/>
                </a:cubicBezTo>
                <a:cubicBezTo>
                  <a:pt x="272065" y="1667643"/>
                  <a:pt x="273241" y="1647101"/>
                  <a:pt x="281099" y="1628766"/>
                </a:cubicBezTo>
                <a:cubicBezTo>
                  <a:pt x="287970" y="1612732"/>
                  <a:pt x="302326" y="1600825"/>
                  <a:pt x="310127" y="1585223"/>
                </a:cubicBezTo>
                <a:cubicBezTo>
                  <a:pt x="341710" y="1522058"/>
                  <a:pt x="303339" y="1554086"/>
                  <a:pt x="353670" y="1483623"/>
                </a:cubicBezTo>
                <a:cubicBezTo>
                  <a:pt x="365601" y="1466920"/>
                  <a:pt x="386193" y="1457397"/>
                  <a:pt x="397213" y="1440080"/>
                </a:cubicBezTo>
                <a:cubicBezTo>
                  <a:pt x="514877" y="1255179"/>
                  <a:pt x="400751" y="1378485"/>
                  <a:pt x="498813" y="1280423"/>
                </a:cubicBezTo>
                <a:cubicBezTo>
                  <a:pt x="513577" y="1221366"/>
                  <a:pt x="509827" y="1218524"/>
                  <a:pt x="542356" y="1164309"/>
                </a:cubicBezTo>
                <a:cubicBezTo>
                  <a:pt x="560306" y="1134393"/>
                  <a:pt x="589381" y="1110321"/>
                  <a:pt x="600413" y="1077223"/>
                </a:cubicBezTo>
                <a:cubicBezTo>
                  <a:pt x="653342" y="918433"/>
                  <a:pt x="568930" y="1158944"/>
                  <a:pt x="643956" y="990137"/>
                </a:cubicBezTo>
                <a:cubicBezTo>
                  <a:pt x="713047" y="834683"/>
                  <a:pt x="636318" y="958052"/>
                  <a:pt x="702013" y="859509"/>
                </a:cubicBezTo>
                <a:cubicBezTo>
                  <a:pt x="714575" y="821821"/>
                  <a:pt x="728199" y="778108"/>
                  <a:pt x="745556" y="743394"/>
                </a:cubicBezTo>
                <a:cubicBezTo>
                  <a:pt x="753357" y="727792"/>
                  <a:pt x="764909" y="714365"/>
                  <a:pt x="774585" y="699851"/>
                </a:cubicBezTo>
                <a:cubicBezTo>
                  <a:pt x="811065" y="590411"/>
                  <a:pt x="761857" y="725306"/>
                  <a:pt x="818127" y="612766"/>
                </a:cubicBezTo>
                <a:cubicBezTo>
                  <a:pt x="830325" y="588371"/>
                  <a:pt x="840178" y="534427"/>
                  <a:pt x="847156" y="511166"/>
                </a:cubicBezTo>
                <a:cubicBezTo>
                  <a:pt x="855949" y="481858"/>
                  <a:pt x="859212" y="449540"/>
                  <a:pt x="876185" y="424080"/>
                </a:cubicBezTo>
                <a:cubicBezTo>
                  <a:pt x="885861" y="409566"/>
                  <a:pt x="898128" y="396477"/>
                  <a:pt x="905213" y="380537"/>
                </a:cubicBezTo>
                <a:cubicBezTo>
                  <a:pt x="932808" y="318447"/>
                  <a:pt x="931868" y="294504"/>
                  <a:pt x="948756" y="235394"/>
                </a:cubicBezTo>
                <a:cubicBezTo>
                  <a:pt x="952959" y="220683"/>
                  <a:pt x="959559" y="206694"/>
                  <a:pt x="963270" y="191851"/>
                </a:cubicBezTo>
                <a:cubicBezTo>
                  <a:pt x="969253" y="167918"/>
                  <a:pt x="971802" y="143213"/>
                  <a:pt x="977785" y="119280"/>
                </a:cubicBezTo>
                <a:cubicBezTo>
                  <a:pt x="989238" y="73469"/>
                  <a:pt x="1006813" y="56659"/>
                  <a:pt x="1006813" y="3166"/>
                </a:cubicBezTo>
                <a:cubicBezTo>
                  <a:pt x="1006813" y="-12133"/>
                  <a:pt x="997137" y="32195"/>
                  <a:pt x="992299" y="46709"/>
                </a:cubicBezTo>
                <a:cubicBezTo>
                  <a:pt x="997137" y="119280"/>
                  <a:pt x="999199" y="192090"/>
                  <a:pt x="1006813" y="264423"/>
                </a:cubicBezTo>
                <a:cubicBezTo>
                  <a:pt x="1008901" y="284261"/>
                  <a:pt x="1016078" y="303235"/>
                  <a:pt x="1021327" y="322480"/>
                </a:cubicBezTo>
                <a:cubicBezTo>
                  <a:pt x="1030595" y="356461"/>
                  <a:pt x="1041088" y="390099"/>
                  <a:pt x="1050356" y="424080"/>
                </a:cubicBezTo>
                <a:cubicBezTo>
                  <a:pt x="1055939" y="444549"/>
                  <a:pt x="1068258" y="503426"/>
                  <a:pt x="1079385" y="525680"/>
                </a:cubicBezTo>
                <a:cubicBezTo>
                  <a:pt x="1134133" y="635177"/>
                  <a:pt x="1105899" y="561195"/>
                  <a:pt x="1151956" y="641794"/>
                </a:cubicBezTo>
                <a:cubicBezTo>
                  <a:pt x="1162691" y="660580"/>
                  <a:pt x="1172949" y="679762"/>
                  <a:pt x="1180985" y="699851"/>
                </a:cubicBezTo>
                <a:cubicBezTo>
                  <a:pt x="1232803" y="829396"/>
                  <a:pt x="1183192" y="746706"/>
                  <a:pt x="1239042" y="830480"/>
                </a:cubicBezTo>
                <a:cubicBezTo>
                  <a:pt x="1243880" y="854670"/>
                  <a:pt x="1249805" y="878668"/>
                  <a:pt x="1253556" y="903051"/>
                </a:cubicBezTo>
                <a:cubicBezTo>
                  <a:pt x="1259487" y="941604"/>
                  <a:pt x="1257807" y="981534"/>
                  <a:pt x="1268070" y="1019166"/>
                </a:cubicBezTo>
                <a:cubicBezTo>
                  <a:pt x="1272660" y="1035995"/>
                  <a:pt x="1287423" y="1048195"/>
                  <a:pt x="1297099" y="1062709"/>
                </a:cubicBezTo>
                <a:cubicBezTo>
                  <a:pt x="1301937" y="1091737"/>
                  <a:pt x="1303870" y="1121402"/>
                  <a:pt x="1311613" y="1149794"/>
                </a:cubicBezTo>
                <a:cubicBezTo>
                  <a:pt x="1318468" y="1174930"/>
                  <a:pt x="1331494" y="1197971"/>
                  <a:pt x="1340642" y="1222366"/>
                </a:cubicBezTo>
                <a:cubicBezTo>
                  <a:pt x="1356031" y="1263402"/>
                  <a:pt x="1374581" y="1333895"/>
                  <a:pt x="1384185" y="1367509"/>
                </a:cubicBezTo>
                <a:cubicBezTo>
                  <a:pt x="1389023" y="1401376"/>
                  <a:pt x="1394178" y="1435199"/>
                  <a:pt x="1398699" y="1469109"/>
                </a:cubicBezTo>
                <a:cubicBezTo>
                  <a:pt x="1403854" y="1507773"/>
                  <a:pt x="1406801" y="1546748"/>
                  <a:pt x="1413213" y="1585223"/>
                </a:cubicBezTo>
                <a:cubicBezTo>
                  <a:pt x="1416492" y="1604900"/>
                  <a:pt x="1424448" y="1623604"/>
                  <a:pt x="1427727" y="1643280"/>
                </a:cubicBezTo>
                <a:cubicBezTo>
                  <a:pt x="1434140" y="1681755"/>
                  <a:pt x="1437404" y="1720689"/>
                  <a:pt x="1442242" y="1759394"/>
                </a:cubicBezTo>
                <a:cubicBezTo>
                  <a:pt x="1447080" y="1846480"/>
                  <a:pt x="1448860" y="1933789"/>
                  <a:pt x="1456756" y="2020651"/>
                </a:cubicBezTo>
                <a:cubicBezTo>
                  <a:pt x="1458562" y="2040517"/>
                  <a:pt x="1469067" y="2058883"/>
                  <a:pt x="1471270" y="2078709"/>
                </a:cubicBezTo>
                <a:cubicBezTo>
                  <a:pt x="1478769" y="2146200"/>
                  <a:pt x="1480947" y="2214176"/>
                  <a:pt x="1485785" y="2281909"/>
                </a:cubicBezTo>
                <a:cubicBezTo>
                  <a:pt x="1480947" y="2523814"/>
                  <a:pt x="1479608" y="2765814"/>
                  <a:pt x="1471270" y="3007623"/>
                </a:cubicBezTo>
                <a:cubicBezTo>
                  <a:pt x="1469860" y="3048511"/>
                  <a:pt x="1454182" y="3148548"/>
                  <a:pt x="1442242" y="3196309"/>
                </a:cubicBezTo>
                <a:cubicBezTo>
                  <a:pt x="1426672" y="3258589"/>
                  <a:pt x="1426384" y="3228696"/>
                  <a:pt x="1398699" y="3297909"/>
                </a:cubicBezTo>
                <a:cubicBezTo>
                  <a:pt x="1387335" y="3326319"/>
                  <a:pt x="1377091" y="3355309"/>
                  <a:pt x="1369670" y="3384994"/>
                </a:cubicBezTo>
                <a:cubicBezTo>
                  <a:pt x="1364832" y="3404346"/>
                  <a:pt x="1363258" y="3424822"/>
                  <a:pt x="1355156" y="3443051"/>
                </a:cubicBezTo>
                <a:cubicBezTo>
                  <a:pt x="1343699" y="3468830"/>
                  <a:pt x="1324229" y="3490390"/>
                  <a:pt x="1311613" y="3515623"/>
                </a:cubicBezTo>
                <a:cubicBezTo>
                  <a:pt x="1293334" y="3552181"/>
                  <a:pt x="1288956" y="3611212"/>
                  <a:pt x="1282585" y="3646251"/>
                </a:cubicBezTo>
                <a:cubicBezTo>
                  <a:pt x="1278172" y="3670523"/>
                  <a:pt x="1274053" y="3694890"/>
                  <a:pt x="1268070" y="3718823"/>
                </a:cubicBezTo>
                <a:cubicBezTo>
                  <a:pt x="1254057" y="3774876"/>
                  <a:pt x="1237565" y="3787458"/>
                  <a:pt x="1210013" y="3849451"/>
                </a:cubicBezTo>
                <a:cubicBezTo>
                  <a:pt x="1203799" y="3863432"/>
                  <a:pt x="1199210" y="3878151"/>
                  <a:pt x="1195499" y="3892994"/>
                </a:cubicBezTo>
                <a:cubicBezTo>
                  <a:pt x="1189516" y="3916927"/>
                  <a:pt x="1191193" y="3943108"/>
                  <a:pt x="1180985" y="3965566"/>
                </a:cubicBezTo>
                <a:cubicBezTo>
                  <a:pt x="1166548" y="3997327"/>
                  <a:pt x="1122927" y="4052651"/>
                  <a:pt x="1122927" y="4052651"/>
                </a:cubicBezTo>
                <a:cubicBezTo>
                  <a:pt x="1099136" y="4124027"/>
                  <a:pt x="1099042" y="4137992"/>
                  <a:pt x="1064870" y="4197794"/>
                </a:cubicBezTo>
                <a:cubicBezTo>
                  <a:pt x="1056215" y="4212940"/>
                  <a:pt x="1043643" y="4225735"/>
                  <a:pt x="1035842" y="4241337"/>
                </a:cubicBezTo>
                <a:cubicBezTo>
                  <a:pt x="1024190" y="4264641"/>
                  <a:pt x="1015961" y="4289514"/>
                  <a:pt x="1006813" y="4313909"/>
                </a:cubicBezTo>
                <a:cubicBezTo>
                  <a:pt x="1001441" y="4328234"/>
                  <a:pt x="999141" y="4343767"/>
                  <a:pt x="992299" y="4357451"/>
                </a:cubicBezTo>
                <a:cubicBezTo>
                  <a:pt x="984498" y="4373053"/>
                  <a:pt x="972946" y="4386480"/>
                  <a:pt x="963270" y="4400994"/>
                </a:cubicBezTo>
                <a:cubicBezTo>
                  <a:pt x="910338" y="4559794"/>
                  <a:pt x="994757" y="4319261"/>
                  <a:pt x="919727" y="4488080"/>
                </a:cubicBezTo>
                <a:cubicBezTo>
                  <a:pt x="907300" y="4516042"/>
                  <a:pt x="904383" y="4547798"/>
                  <a:pt x="890699" y="4575166"/>
                </a:cubicBezTo>
                <a:cubicBezTo>
                  <a:pt x="867704" y="4621155"/>
                  <a:pt x="855811" y="4653596"/>
                  <a:pt x="818127" y="4691280"/>
                </a:cubicBezTo>
                <a:cubicBezTo>
                  <a:pt x="805792" y="4703615"/>
                  <a:pt x="789099" y="4710633"/>
                  <a:pt x="774585" y="4720309"/>
                </a:cubicBezTo>
                <a:cubicBezTo>
                  <a:pt x="697170" y="4836428"/>
                  <a:pt x="798781" y="4696111"/>
                  <a:pt x="702013" y="4792880"/>
                </a:cubicBezTo>
                <a:cubicBezTo>
                  <a:pt x="654445" y="4840449"/>
                  <a:pt x="694827" y="4836423"/>
                  <a:pt x="658470" y="4836423"/>
                </a:cubicBezTo>
              </a:path>
            </a:pathLst>
          </a:custGeom>
          <a:solidFill>
            <a:srgbClr val="00B050"/>
          </a:solidFill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 rot="261068">
            <a:off x="5681169" y="2974151"/>
            <a:ext cx="451283" cy="4896152"/>
          </a:xfrm>
          <a:custGeom>
            <a:avLst/>
            <a:gdLst>
              <a:gd name="connsiteX0" fmla="*/ 275771 w 275771"/>
              <a:gd name="connsiteY0" fmla="*/ 0 h 3672114"/>
              <a:gd name="connsiteX1" fmla="*/ 261257 w 275771"/>
              <a:gd name="connsiteY1" fmla="*/ 986972 h 3672114"/>
              <a:gd name="connsiteX2" fmla="*/ 232228 w 275771"/>
              <a:gd name="connsiteY2" fmla="*/ 1219200 h 3672114"/>
              <a:gd name="connsiteX3" fmla="*/ 217714 w 275771"/>
              <a:gd name="connsiteY3" fmla="*/ 1277257 h 3672114"/>
              <a:gd name="connsiteX4" fmla="*/ 203200 w 275771"/>
              <a:gd name="connsiteY4" fmla="*/ 1378857 h 3672114"/>
              <a:gd name="connsiteX5" fmla="*/ 174171 w 275771"/>
              <a:gd name="connsiteY5" fmla="*/ 1567543 h 3672114"/>
              <a:gd name="connsiteX6" fmla="*/ 159657 w 275771"/>
              <a:gd name="connsiteY6" fmla="*/ 1857829 h 3672114"/>
              <a:gd name="connsiteX7" fmla="*/ 145142 w 275771"/>
              <a:gd name="connsiteY7" fmla="*/ 1973943 h 3672114"/>
              <a:gd name="connsiteX8" fmla="*/ 130628 w 275771"/>
              <a:gd name="connsiteY8" fmla="*/ 2351314 h 3672114"/>
              <a:gd name="connsiteX9" fmla="*/ 116114 w 275771"/>
              <a:gd name="connsiteY9" fmla="*/ 2525486 h 3672114"/>
              <a:gd name="connsiteX10" fmla="*/ 87085 w 275771"/>
              <a:gd name="connsiteY10" fmla="*/ 2931886 h 3672114"/>
              <a:gd name="connsiteX11" fmla="*/ 72571 w 275771"/>
              <a:gd name="connsiteY11" fmla="*/ 3033486 h 3672114"/>
              <a:gd name="connsiteX12" fmla="*/ 43542 w 275771"/>
              <a:gd name="connsiteY12" fmla="*/ 3323772 h 3672114"/>
              <a:gd name="connsiteX13" fmla="*/ 14514 w 275771"/>
              <a:gd name="connsiteY13" fmla="*/ 3643086 h 3672114"/>
              <a:gd name="connsiteX14" fmla="*/ 0 w 275771"/>
              <a:gd name="connsiteY14" fmla="*/ 3672114 h 367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5771" h="3672114">
                <a:moveTo>
                  <a:pt x="275771" y="0"/>
                </a:moveTo>
                <a:cubicBezTo>
                  <a:pt x="270933" y="328991"/>
                  <a:pt x="269691" y="658054"/>
                  <a:pt x="261257" y="986972"/>
                </a:cubicBezTo>
                <a:cubicBezTo>
                  <a:pt x="259786" y="1044347"/>
                  <a:pt x="245068" y="1155000"/>
                  <a:pt x="232228" y="1219200"/>
                </a:cubicBezTo>
                <a:cubicBezTo>
                  <a:pt x="228316" y="1238761"/>
                  <a:pt x="221282" y="1257631"/>
                  <a:pt x="217714" y="1277257"/>
                </a:cubicBezTo>
                <a:cubicBezTo>
                  <a:pt x="211594" y="1310916"/>
                  <a:pt x="208402" y="1345044"/>
                  <a:pt x="203200" y="1378857"/>
                </a:cubicBezTo>
                <a:cubicBezTo>
                  <a:pt x="162923" y="1640657"/>
                  <a:pt x="216257" y="1272937"/>
                  <a:pt x="174171" y="1567543"/>
                </a:cubicBezTo>
                <a:cubicBezTo>
                  <a:pt x="169333" y="1664305"/>
                  <a:pt x="166560" y="1761192"/>
                  <a:pt x="159657" y="1857829"/>
                </a:cubicBezTo>
                <a:cubicBezTo>
                  <a:pt x="156878" y="1896736"/>
                  <a:pt x="147433" y="1935004"/>
                  <a:pt x="145142" y="1973943"/>
                </a:cubicBezTo>
                <a:cubicBezTo>
                  <a:pt x="137750" y="2099609"/>
                  <a:pt x="137244" y="2225605"/>
                  <a:pt x="130628" y="2351314"/>
                </a:cubicBezTo>
                <a:cubicBezTo>
                  <a:pt x="127566" y="2409492"/>
                  <a:pt x="120471" y="2467391"/>
                  <a:pt x="116114" y="2525486"/>
                </a:cubicBezTo>
                <a:cubicBezTo>
                  <a:pt x="105957" y="2660917"/>
                  <a:pt x="106291" y="2797439"/>
                  <a:pt x="87085" y="2931886"/>
                </a:cubicBezTo>
                <a:cubicBezTo>
                  <a:pt x="82247" y="2965753"/>
                  <a:pt x="76152" y="2999463"/>
                  <a:pt x="72571" y="3033486"/>
                </a:cubicBezTo>
                <a:cubicBezTo>
                  <a:pt x="25239" y="3483150"/>
                  <a:pt x="85088" y="2991421"/>
                  <a:pt x="43542" y="3323772"/>
                </a:cubicBezTo>
                <a:cubicBezTo>
                  <a:pt x="38961" y="3401646"/>
                  <a:pt x="41777" y="3547662"/>
                  <a:pt x="14514" y="3643086"/>
                </a:cubicBezTo>
                <a:cubicBezTo>
                  <a:pt x="11542" y="3653488"/>
                  <a:pt x="4838" y="3662438"/>
                  <a:pt x="0" y="3672114"/>
                </a:cubicBezTo>
              </a:path>
            </a:pathLst>
          </a:custGeom>
          <a:solidFill>
            <a:schemeClr val="accent5">
              <a:lumMod val="75000"/>
            </a:schemeClr>
          </a:solidFill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5635206" y="4518675"/>
            <a:ext cx="250372" cy="1819124"/>
          </a:xfrm>
          <a:custGeom>
            <a:avLst/>
            <a:gdLst>
              <a:gd name="connsiteX0" fmla="*/ 0 w 333829"/>
              <a:gd name="connsiteY0" fmla="*/ 0 h 1364343"/>
              <a:gd name="connsiteX1" fmla="*/ 43543 w 333829"/>
              <a:gd name="connsiteY1" fmla="*/ 87086 h 1364343"/>
              <a:gd name="connsiteX2" fmla="*/ 87086 w 333829"/>
              <a:gd name="connsiteY2" fmla="*/ 174172 h 1364343"/>
              <a:gd name="connsiteX3" fmla="*/ 130629 w 333829"/>
              <a:gd name="connsiteY3" fmla="*/ 261257 h 1364343"/>
              <a:gd name="connsiteX4" fmla="*/ 188686 w 333829"/>
              <a:gd name="connsiteY4" fmla="*/ 362857 h 1364343"/>
              <a:gd name="connsiteX5" fmla="*/ 217715 w 333829"/>
              <a:gd name="connsiteY5" fmla="*/ 696686 h 1364343"/>
              <a:gd name="connsiteX6" fmla="*/ 246743 w 333829"/>
              <a:gd name="connsiteY6" fmla="*/ 1045029 h 1364343"/>
              <a:gd name="connsiteX7" fmla="*/ 304800 w 333829"/>
              <a:gd name="connsiteY7" fmla="*/ 1248229 h 1364343"/>
              <a:gd name="connsiteX8" fmla="*/ 333829 w 333829"/>
              <a:gd name="connsiteY8" fmla="*/ 1335315 h 1364343"/>
              <a:gd name="connsiteX9" fmla="*/ 333829 w 333829"/>
              <a:gd name="connsiteY9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829" h="1364343">
                <a:moveTo>
                  <a:pt x="0" y="0"/>
                </a:moveTo>
                <a:cubicBezTo>
                  <a:pt x="14514" y="29029"/>
                  <a:pt x="30362" y="57428"/>
                  <a:pt x="43543" y="87086"/>
                </a:cubicBezTo>
                <a:cubicBezTo>
                  <a:pt x="83604" y="177224"/>
                  <a:pt x="26731" y="83641"/>
                  <a:pt x="87086" y="174172"/>
                </a:cubicBezTo>
                <a:cubicBezTo>
                  <a:pt x="113698" y="254010"/>
                  <a:pt x="85609" y="182471"/>
                  <a:pt x="130629" y="261257"/>
                </a:cubicBezTo>
                <a:cubicBezTo>
                  <a:pt x="204288" y="390161"/>
                  <a:pt x="117962" y="256774"/>
                  <a:pt x="188686" y="362857"/>
                </a:cubicBezTo>
                <a:cubicBezTo>
                  <a:pt x="225899" y="511716"/>
                  <a:pt x="200423" y="394080"/>
                  <a:pt x="217715" y="696686"/>
                </a:cubicBezTo>
                <a:cubicBezTo>
                  <a:pt x="222054" y="772626"/>
                  <a:pt x="228949" y="950130"/>
                  <a:pt x="246743" y="1045029"/>
                </a:cubicBezTo>
                <a:cubicBezTo>
                  <a:pt x="262362" y="1128331"/>
                  <a:pt x="279133" y="1171228"/>
                  <a:pt x="304800" y="1248229"/>
                </a:cubicBezTo>
                <a:lnTo>
                  <a:pt x="333829" y="1335315"/>
                </a:lnTo>
                <a:lnTo>
                  <a:pt x="333829" y="1364343"/>
                </a:lnTo>
              </a:path>
            </a:pathLst>
          </a:cu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5308635" y="6307407"/>
            <a:ext cx="326572" cy="1006324"/>
          </a:xfrm>
          <a:custGeom>
            <a:avLst/>
            <a:gdLst>
              <a:gd name="connsiteX0" fmla="*/ 0 w 435429"/>
              <a:gd name="connsiteY0" fmla="*/ 0 h 754743"/>
              <a:gd name="connsiteX1" fmla="*/ 72572 w 435429"/>
              <a:gd name="connsiteY1" fmla="*/ 43543 h 754743"/>
              <a:gd name="connsiteX2" fmla="*/ 174172 w 435429"/>
              <a:gd name="connsiteY2" fmla="*/ 145143 h 754743"/>
              <a:gd name="connsiteX3" fmla="*/ 188686 w 435429"/>
              <a:gd name="connsiteY3" fmla="*/ 188686 h 754743"/>
              <a:gd name="connsiteX4" fmla="*/ 232229 w 435429"/>
              <a:gd name="connsiteY4" fmla="*/ 246743 h 754743"/>
              <a:gd name="connsiteX5" fmla="*/ 261258 w 435429"/>
              <a:gd name="connsiteY5" fmla="*/ 290286 h 754743"/>
              <a:gd name="connsiteX6" fmla="*/ 304800 w 435429"/>
              <a:gd name="connsiteY6" fmla="*/ 362857 h 754743"/>
              <a:gd name="connsiteX7" fmla="*/ 319315 w 435429"/>
              <a:gd name="connsiteY7" fmla="*/ 406400 h 754743"/>
              <a:gd name="connsiteX8" fmla="*/ 348343 w 435429"/>
              <a:gd name="connsiteY8" fmla="*/ 449943 h 754743"/>
              <a:gd name="connsiteX9" fmla="*/ 362858 w 435429"/>
              <a:gd name="connsiteY9" fmla="*/ 493486 h 754743"/>
              <a:gd name="connsiteX10" fmla="*/ 420915 w 435429"/>
              <a:gd name="connsiteY10" fmla="*/ 624115 h 754743"/>
              <a:gd name="connsiteX11" fmla="*/ 435429 w 435429"/>
              <a:gd name="connsiteY11" fmla="*/ 667657 h 754743"/>
              <a:gd name="connsiteX12" fmla="*/ 435429 w 435429"/>
              <a:gd name="connsiteY12" fmla="*/ 754743 h 75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5429" h="754743">
                <a:moveTo>
                  <a:pt x="0" y="0"/>
                </a:moveTo>
                <a:cubicBezTo>
                  <a:pt x="24191" y="14514"/>
                  <a:pt x="50900" y="25483"/>
                  <a:pt x="72572" y="43543"/>
                </a:cubicBezTo>
                <a:cubicBezTo>
                  <a:pt x="109366" y="74204"/>
                  <a:pt x="174172" y="145143"/>
                  <a:pt x="174172" y="145143"/>
                </a:cubicBezTo>
                <a:cubicBezTo>
                  <a:pt x="179010" y="159657"/>
                  <a:pt x="181095" y="175402"/>
                  <a:pt x="188686" y="188686"/>
                </a:cubicBezTo>
                <a:cubicBezTo>
                  <a:pt x="200688" y="209689"/>
                  <a:pt x="218169" y="227058"/>
                  <a:pt x="232229" y="246743"/>
                </a:cubicBezTo>
                <a:cubicBezTo>
                  <a:pt x="242368" y="260938"/>
                  <a:pt x="252013" y="275493"/>
                  <a:pt x="261258" y="290286"/>
                </a:cubicBezTo>
                <a:cubicBezTo>
                  <a:pt x="276209" y="314208"/>
                  <a:pt x="292184" y="337625"/>
                  <a:pt x="304800" y="362857"/>
                </a:cubicBezTo>
                <a:cubicBezTo>
                  <a:pt x="311642" y="376541"/>
                  <a:pt x="312473" y="392716"/>
                  <a:pt x="319315" y="406400"/>
                </a:cubicBezTo>
                <a:cubicBezTo>
                  <a:pt x="327116" y="422002"/>
                  <a:pt x="340542" y="434341"/>
                  <a:pt x="348343" y="449943"/>
                </a:cubicBezTo>
                <a:cubicBezTo>
                  <a:pt x="355185" y="463627"/>
                  <a:pt x="356016" y="479802"/>
                  <a:pt x="362858" y="493486"/>
                </a:cubicBezTo>
                <a:cubicBezTo>
                  <a:pt x="431858" y="631486"/>
                  <a:pt x="346026" y="399450"/>
                  <a:pt x="420915" y="624115"/>
                </a:cubicBezTo>
                <a:cubicBezTo>
                  <a:pt x="425753" y="638629"/>
                  <a:pt x="435429" y="652358"/>
                  <a:pt x="435429" y="667657"/>
                </a:cubicBezTo>
                <a:lnTo>
                  <a:pt x="435429" y="754743"/>
                </a:lnTo>
              </a:path>
            </a:pathLst>
          </a:cu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 rot="1480080">
            <a:off x="5960032" y="4911135"/>
            <a:ext cx="315686" cy="1625600"/>
          </a:xfrm>
          <a:custGeom>
            <a:avLst/>
            <a:gdLst>
              <a:gd name="connsiteX0" fmla="*/ 0 w 420914"/>
              <a:gd name="connsiteY0" fmla="*/ 1219200 h 1219200"/>
              <a:gd name="connsiteX1" fmla="*/ 72571 w 420914"/>
              <a:gd name="connsiteY1" fmla="*/ 1204685 h 1219200"/>
              <a:gd name="connsiteX2" fmla="*/ 87085 w 420914"/>
              <a:gd name="connsiteY2" fmla="*/ 1146628 h 1219200"/>
              <a:gd name="connsiteX3" fmla="*/ 101600 w 420914"/>
              <a:gd name="connsiteY3" fmla="*/ 1103085 h 1219200"/>
              <a:gd name="connsiteX4" fmla="*/ 130628 w 420914"/>
              <a:gd name="connsiteY4" fmla="*/ 667657 h 1219200"/>
              <a:gd name="connsiteX5" fmla="*/ 159657 w 420914"/>
              <a:gd name="connsiteY5" fmla="*/ 580571 h 1219200"/>
              <a:gd name="connsiteX6" fmla="*/ 174171 w 420914"/>
              <a:gd name="connsiteY6" fmla="*/ 537028 h 1219200"/>
              <a:gd name="connsiteX7" fmla="*/ 188685 w 420914"/>
              <a:gd name="connsiteY7" fmla="*/ 493485 h 1219200"/>
              <a:gd name="connsiteX8" fmla="*/ 217714 w 420914"/>
              <a:gd name="connsiteY8" fmla="*/ 449943 h 1219200"/>
              <a:gd name="connsiteX9" fmla="*/ 246743 w 420914"/>
              <a:gd name="connsiteY9" fmla="*/ 362857 h 1219200"/>
              <a:gd name="connsiteX10" fmla="*/ 275771 w 420914"/>
              <a:gd name="connsiteY10" fmla="*/ 319314 h 1219200"/>
              <a:gd name="connsiteX11" fmla="*/ 304800 w 420914"/>
              <a:gd name="connsiteY11" fmla="*/ 232228 h 1219200"/>
              <a:gd name="connsiteX12" fmla="*/ 362857 w 420914"/>
              <a:gd name="connsiteY12" fmla="*/ 145143 h 1219200"/>
              <a:gd name="connsiteX13" fmla="*/ 406400 w 420914"/>
              <a:gd name="connsiteY13" fmla="*/ 43543 h 1219200"/>
              <a:gd name="connsiteX14" fmla="*/ 420914 w 420914"/>
              <a:gd name="connsiteY14" fmla="*/ 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0914" h="1219200">
                <a:moveTo>
                  <a:pt x="0" y="1219200"/>
                </a:moveTo>
                <a:cubicBezTo>
                  <a:pt x="24190" y="1214362"/>
                  <a:pt x="53620" y="1220478"/>
                  <a:pt x="72571" y="1204685"/>
                </a:cubicBezTo>
                <a:cubicBezTo>
                  <a:pt x="87895" y="1191915"/>
                  <a:pt x="81605" y="1165808"/>
                  <a:pt x="87085" y="1146628"/>
                </a:cubicBezTo>
                <a:cubicBezTo>
                  <a:pt x="91288" y="1131917"/>
                  <a:pt x="96762" y="1117599"/>
                  <a:pt x="101600" y="1103085"/>
                </a:cubicBezTo>
                <a:cubicBezTo>
                  <a:pt x="104062" y="1043988"/>
                  <a:pt x="100371" y="788685"/>
                  <a:pt x="130628" y="667657"/>
                </a:cubicBezTo>
                <a:cubicBezTo>
                  <a:pt x="138049" y="637972"/>
                  <a:pt x="149981" y="609600"/>
                  <a:pt x="159657" y="580571"/>
                </a:cubicBezTo>
                <a:lnTo>
                  <a:pt x="174171" y="537028"/>
                </a:lnTo>
                <a:cubicBezTo>
                  <a:pt x="179009" y="522514"/>
                  <a:pt x="180198" y="506215"/>
                  <a:pt x="188685" y="493485"/>
                </a:cubicBezTo>
                <a:lnTo>
                  <a:pt x="217714" y="449943"/>
                </a:lnTo>
                <a:cubicBezTo>
                  <a:pt x="227390" y="420914"/>
                  <a:pt x="229770" y="388317"/>
                  <a:pt x="246743" y="362857"/>
                </a:cubicBezTo>
                <a:cubicBezTo>
                  <a:pt x="256419" y="348343"/>
                  <a:pt x="268686" y="335254"/>
                  <a:pt x="275771" y="319314"/>
                </a:cubicBezTo>
                <a:cubicBezTo>
                  <a:pt x="288198" y="291352"/>
                  <a:pt x="287827" y="257688"/>
                  <a:pt x="304800" y="232228"/>
                </a:cubicBezTo>
                <a:lnTo>
                  <a:pt x="362857" y="145143"/>
                </a:lnTo>
                <a:cubicBezTo>
                  <a:pt x="393064" y="24311"/>
                  <a:pt x="356282" y="143778"/>
                  <a:pt x="406400" y="43543"/>
                </a:cubicBezTo>
                <a:cubicBezTo>
                  <a:pt x="413242" y="29859"/>
                  <a:pt x="420914" y="0"/>
                  <a:pt x="420914" y="0"/>
                </a:cubicBezTo>
              </a:path>
            </a:pathLst>
          </a:cu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Сердце 2"/>
          <p:cNvSpPr/>
          <p:nvPr/>
        </p:nvSpPr>
        <p:spPr>
          <a:xfrm rot="19321853">
            <a:off x="1078131" y="1509894"/>
            <a:ext cx="2419114" cy="2435496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Добро - зло</a:t>
            </a:r>
            <a:endParaRPr lang="ru-RU" sz="2000" dirty="0"/>
          </a:p>
        </p:txBody>
      </p:sp>
      <p:sp>
        <p:nvSpPr>
          <p:cNvPr id="17" name="Сердце 16"/>
          <p:cNvSpPr/>
          <p:nvPr/>
        </p:nvSpPr>
        <p:spPr>
          <a:xfrm rot="7663246">
            <a:off x="3201070" y="3749592"/>
            <a:ext cx="2559688" cy="2535705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Чарівність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8" name="Сердце 17"/>
          <p:cNvSpPr/>
          <p:nvPr/>
        </p:nvSpPr>
        <p:spPr>
          <a:xfrm rot="15052344">
            <a:off x="355077" y="3298396"/>
            <a:ext cx="2258957" cy="2266824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00" dirty="0" smtClean="0"/>
              <a:t>Чаклунство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9" name="Сердце 18"/>
          <p:cNvSpPr/>
          <p:nvPr/>
        </p:nvSpPr>
        <p:spPr>
          <a:xfrm rot="11302218">
            <a:off x="1492586" y="4689833"/>
            <a:ext cx="2404856" cy="2151889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Фантазія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1" name="Сердце 20"/>
          <p:cNvSpPr/>
          <p:nvPr/>
        </p:nvSpPr>
        <p:spPr>
          <a:xfrm rot="2734703">
            <a:off x="2924810" y="1708279"/>
            <a:ext cx="2779201" cy="2570039"/>
          </a:xfrm>
          <a:prstGeom prst="heart">
            <a:avLst/>
          </a:prstGeom>
          <a:solidFill>
            <a:schemeClr val="tx2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900" dirty="0"/>
              <a:t>О</a:t>
            </a:r>
            <a:r>
              <a:rPr lang="uk-UA" sz="1900" dirty="0" smtClean="0"/>
              <a:t>ригінальність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2092312" y="2964088"/>
            <a:ext cx="2222100" cy="1955346"/>
          </a:xfrm>
          <a:prstGeom prst="ellipse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</a:rPr>
              <a:t>Казка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3205" y="285755"/>
            <a:ext cx="5844778" cy="901871"/>
          </a:xfrm>
        </p:spPr>
        <p:txBody>
          <a:bodyPr/>
          <a:lstStyle/>
          <a:p>
            <a:pPr algn="ctr"/>
            <a:r>
              <a:rPr lang="uk-UA" b="1" dirty="0" smtClean="0"/>
              <a:t>Асоціативна квітка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932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sz="6600" dirty="0" err="1" smtClean="0"/>
              <a:t>Дешифровщи</a:t>
            </a:r>
            <a:r>
              <a:rPr lang="ru-RU" sz="6600" dirty="0" smtClean="0"/>
              <a:t>к</a:t>
            </a:r>
            <a:endParaRPr lang="ru-RU" sz="6600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16632" y="2915815"/>
            <a:ext cx="6552728" cy="5698581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uk-UA" sz="2800" b="1" dirty="0" smtClean="0">
                <a:latin typeface="Arial Narrow" pitchFamily="34" charset="0"/>
              </a:rPr>
              <a:t>1   2   3   4   5   6   7   8   9   10  11  12</a:t>
            </a:r>
          </a:p>
          <a:p>
            <a:r>
              <a:rPr lang="uk-UA" sz="2400" b="1" dirty="0" smtClean="0"/>
              <a:t>А   </a:t>
            </a:r>
            <a:r>
              <a:rPr lang="uk-UA" sz="2400" b="1" dirty="0"/>
              <a:t>Н</a:t>
            </a:r>
            <a:r>
              <a:rPr lang="uk-UA" sz="2400" b="1" dirty="0" smtClean="0"/>
              <a:t>   К    Л   У    І    Ь    Р   Т     О    П    И  </a:t>
            </a:r>
            <a:r>
              <a:rPr lang="uk-UA" sz="1400" b="1" dirty="0" smtClean="0"/>
              <a:t>    </a:t>
            </a:r>
          </a:p>
          <a:p>
            <a:pPr>
              <a:buNone/>
            </a:pPr>
            <a:r>
              <a:rPr lang="uk-UA" sz="4000" b="1" dirty="0" smtClean="0"/>
              <a:t>    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9039"/>
              </p:ext>
            </p:extLst>
          </p:nvPr>
        </p:nvGraphicFramePr>
        <p:xfrm>
          <a:off x="692698" y="4283968"/>
          <a:ext cx="5256585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</a:tblGrid>
              <a:tr h="1152128"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У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Н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І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К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А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Л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Ь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Н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А</a:t>
                      </a:r>
                      <a:endParaRPr lang="ru-RU" sz="6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798580"/>
              </p:ext>
            </p:extLst>
          </p:nvPr>
        </p:nvGraphicFramePr>
        <p:xfrm>
          <a:off x="332656" y="5796136"/>
          <a:ext cx="5904656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466"/>
                <a:gridCol w="590466"/>
                <a:gridCol w="590466"/>
                <a:gridCol w="590466"/>
                <a:gridCol w="664270"/>
                <a:gridCol w="590466"/>
                <a:gridCol w="590466"/>
                <a:gridCol w="590466"/>
                <a:gridCol w="590466"/>
                <a:gridCol w="516658"/>
              </a:tblGrid>
              <a:tr h="1152128"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К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А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Р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Т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О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П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Л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И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Н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А</a:t>
                      </a:r>
                      <a:endParaRPr lang="ru-RU" sz="6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85998"/>
              </p:ext>
            </p:extLst>
          </p:nvPr>
        </p:nvGraphicFramePr>
        <p:xfrm>
          <a:off x="692696" y="4283968"/>
          <a:ext cx="5256585" cy="12961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  <a:gridCol w="584065"/>
              </a:tblGrid>
              <a:tr h="1296144"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5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2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6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4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1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4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7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2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6000" dirty="0" smtClean="0"/>
                        <a:t>1</a:t>
                      </a:r>
                      <a:endParaRPr lang="ru-RU" sz="6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570471"/>
              </p:ext>
            </p:extLst>
          </p:nvPr>
        </p:nvGraphicFramePr>
        <p:xfrm>
          <a:off x="116632" y="5796136"/>
          <a:ext cx="6408710" cy="11521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32048"/>
                <a:gridCol w="432048"/>
                <a:gridCol w="504056"/>
                <a:gridCol w="432048"/>
                <a:gridCol w="936104"/>
                <a:gridCol w="1008112"/>
                <a:gridCol w="576064"/>
                <a:gridCol w="927100"/>
                <a:gridCol w="619269"/>
                <a:gridCol w="541861"/>
              </a:tblGrid>
              <a:tr h="1152128"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3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1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8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9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10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11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4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12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2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5400" dirty="0" smtClean="0"/>
                        <a:t>1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15608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4784" y="6372201"/>
            <a:ext cx="4114800" cy="755651"/>
          </a:xfrm>
        </p:spPr>
        <p:txBody>
          <a:bodyPr/>
          <a:lstStyle/>
          <a:p>
            <a:pPr algn="ctr"/>
            <a:r>
              <a:rPr lang="uk-UA" sz="3200" dirty="0" smtClean="0"/>
              <a:t>Галина </a:t>
            </a:r>
            <a:r>
              <a:rPr lang="uk-UA" sz="3200" dirty="0" err="1" smtClean="0"/>
              <a:t>Павлишин</a:t>
            </a:r>
            <a:endParaRPr lang="ru-RU" sz="3200" dirty="0"/>
          </a:p>
        </p:txBody>
      </p:sp>
      <p:pic>
        <p:nvPicPr>
          <p:cNvPr id="1026" name="Picture 2" descr="D:\Мои документы\Позакласне читання Мухоід\Галина Павлишин 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1412776" y="827584"/>
            <a:ext cx="4114800" cy="5486400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556792" y="7164288"/>
            <a:ext cx="4114800" cy="107314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0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ои документы\Позакласне читання Мухоід\SDC1556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2" r="3956" b="6675"/>
          <a:stretch/>
        </p:blipFill>
        <p:spPr bwMode="auto">
          <a:xfrm>
            <a:off x="1393303" y="458416"/>
            <a:ext cx="4071393" cy="4889241"/>
          </a:xfrm>
          <a:prstGeom prst="flowChartPunchedCard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ои документы\Позакласне читання Мухоід\SDC1556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4" t="39875" r="17962" b="42959"/>
          <a:stretch/>
        </p:blipFill>
        <p:spPr bwMode="auto">
          <a:xfrm>
            <a:off x="548680" y="5580112"/>
            <a:ext cx="5760640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9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467544"/>
            <a:ext cx="5829300" cy="1524000"/>
          </a:xfrm>
        </p:spPr>
        <p:txBody>
          <a:bodyPr/>
          <a:lstStyle/>
          <a:p>
            <a:r>
              <a:rPr lang="ru-RU" b="1" dirty="0" smtClean="0"/>
              <a:t>Вправа </a:t>
            </a:r>
            <a:br>
              <a:rPr lang="ru-RU" b="1" dirty="0" smtClean="0"/>
            </a:br>
            <a:r>
              <a:rPr lang="ru-RU" b="1" dirty="0" smtClean="0"/>
              <a:t>« За</a:t>
            </a:r>
            <a:r>
              <a:rPr lang="uk-UA" b="1" dirty="0" smtClean="0"/>
              <a:t>йми позицію »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839349" y="2123728"/>
            <a:ext cx="10801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1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85184" y="2123728"/>
            <a:ext cx="10801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7200" b="1" dirty="0">
                <a:solidFill>
                  <a:srgbClr val="FF0000"/>
                </a:solidFill>
              </a:rPr>
              <a:t>2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7341" y="3866423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МРІЙЛИВА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89449" y="4823115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ГОРДА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93705" y="3815916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ВІДЧАЙДУШНА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33056" y="5733053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ЗНЕВАЖЛИВА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7072" y="4823115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ВИНЯТКОВА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67341" y="5721694"/>
            <a:ext cx="230425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ПИХАТА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5 0.0158 L 0.17615 0.0158 C 0.25705 0.0158 0.35738 -0.01684 0.35738 -0.0434 L 0.35738 -0.10208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83 0.00017 L -0.48243 0.000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01145 L 0.48266 0.015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87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96 0.00799 C 0.01225 0.0007 -0.01942 -0.00555 -0.03028 -0.00555 C -0.09963 -0.00555 -0.17152 0.10729 -0.17152 0.22083 C -0.17152 0.1632 -0.20735 0.10729 -0.2411 0.10729 C -0.2767 0.10729 -0.31045 0.16389 -0.31045 0.22083 C -0.31045 0.19219 -0.32848 0.1632 -0.34628 0.1632 C -0.36431 0.1632 -0.38188 0.19149 -0.38188 0.22083 C -0.38188 0.20608 -0.39066 0.19219 -0.39991 0.19219 C -0.40893 0.19219 -0.4184 0.2066 -0.4184 0.22083 C -0.4184 0.2132 -0.42279 0.20608 -0.42696 0.20608 C -0.42927 0.20608 -0.43551 0.2132 -0.43551 0.22083 C -0.43551 0.21667 -0.43805 0.2132 -0.44036 0.2132 C -0.44036 0.21215 -0.44522 0.21667 -0.44522 0.22083 C -0.44522 0.21858 -0.44522 0.21667 -0.44707 0.21667 C -0.44707 0.21771 -0.44938 0.21875 -0.44938 0.22083 C -0.44938 0.21962 -0.44938 0.21858 -0.44938 0.21771 C -0.45146 0.21771 -0.45146 0.21875 -0.45146 0.21979 C -0.45354 0.21979 -0.45354 0.21875 -0.45354 0.21771 C -0.45446 0.21771 -0.45446 0.21875 -0.45446 0.21979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3" y="9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3 -0.00348 L 0.02103 -0.1015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179512"/>
            <a:ext cx="5829300" cy="1524000"/>
          </a:xfrm>
        </p:spPr>
        <p:txBody>
          <a:bodyPr/>
          <a:lstStyle/>
          <a:p>
            <a:r>
              <a:rPr lang="uk-UA" b="1" dirty="0" smtClean="0"/>
              <a:t>Робота в групах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6" y="1331640"/>
            <a:ext cx="4752528" cy="3564396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728" y="5076056"/>
            <a:ext cx="4824536" cy="3618402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135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ГРУПА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b="1" dirty="0" smtClean="0"/>
              <a:t>«Юні художники»</a:t>
            </a:r>
            <a:endParaRPr lang="ru-RU" b="1" dirty="0"/>
          </a:p>
        </p:txBody>
      </p:sp>
      <p:pic>
        <p:nvPicPr>
          <p:cNvPr id="1026" name="Picture 2" descr="D:\Мои документы\Позакласне читання Мухоід\IMG_38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6" t="32948" r="27347" b="23152"/>
          <a:stretch/>
        </p:blipFill>
        <p:spPr bwMode="auto">
          <a:xfrm>
            <a:off x="404664" y="2915816"/>
            <a:ext cx="6048672" cy="4918118"/>
          </a:xfrm>
          <a:prstGeom prst="pie">
            <a:avLst>
              <a:gd name="adj1" fmla="val 15848554"/>
              <a:gd name="adj2" fmla="val 11212758"/>
            </a:avLst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Мои документы\Позакласне читання Мухоід\SDC1556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897"/>
          <a:stretch/>
        </p:blipFill>
        <p:spPr bwMode="auto">
          <a:xfrm>
            <a:off x="260648" y="2915816"/>
            <a:ext cx="3024336" cy="2581119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68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602" y="395536"/>
            <a:ext cx="5829300" cy="1524000"/>
          </a:xfrm>
        </p:spPr>
        <p:txBody>
          <a:bodyPr/>
          <a:lstStyle/>
          <a:p>
            <a:r>
              <a:rPr lang="ru-RU" b="1" dirty="0" smtClean="0"/>
              <a:t>ГРУПА </a:t>
            </a:r>
            <a:br>
              <a:rPr lang="ru-RU" b="1" dirty="0" smtClean="0"/>
            </a:br>
            <a:r>
              <a:rPr lang="ru-RU" b="1" dirty="0" smtClean="0"/>
              <a:t>«Юні художники»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7566"/>
          <a:stretch/>
        </p:blipFill>
        <p:spPr>
          <a:xfrm>
            <a:off x="404663" y="2154053"/>
            <a:ext cx="2960981" cy="2489956"/>
          </a:xfrm>
          <a:prstGeom prst="flowChartPunchedCar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-10149" t="34733" r="1317" b="3381"/>
          <a:stretch/>
        </p:blipFill>
        <p:spPr>
          <a:xfrm>
            <a:off x="3356992" y="2153443"/>
            <a:ext cx="3114897" cy="2489956"/>
          </a:xfrm>
          <a:prstGeom prst="flowChartPunchedCard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t="48540"/>
          <a:stretch/>
        </p:blipFill>
        <p:spPr>
          <a:xfrm>
            <a:off x="1196752" y="4860032"/>
            <a:ext cx="4571000" cy="334137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11813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42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0">
  <a:themeElements>
    <a:clrScheme name="Бамбук 2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98A00"/>
      </a:accent6>
      <a:hlink>
        <a:srgbClr val="FF3300"/>
      </a:hlink>
      <a:folHlink>
        <a:srgbClr val="663300"/>
      </a:folHlink>
    </a:clrScheme>
    <a:fontScheme name="Бамбук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Бамбук 1">
        <a:dk1>
          <a:srgbClr val="000000"/>
        </a:dk1>
        <a:lt1>
          <a:srgbClr val="FFFFFF"/>
        </a:lt1>
        <a:dk2>
          <a:srgbClr val="396F39"/>
        </a:dk2>
        <a:lt2>
          <a:srgbClr val="FFCC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ADADA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Бамбук 2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98A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амбук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амбук 4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E78A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91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4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2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11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Тема4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Тема2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ма11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Тема42</Template>
  <TotalTime>372</TotalTime>
  <Words>207</Words>
  <Application>Microsoft Office PowerPoint</Application>
  <PresentationFormat>Экран (4:3)</PresentationFormat>
  <Paragraphs>77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12</vt:i4>
      </vt:variant>
    </vt:vector>
  </HeadingPairs>
  <TitlesOfParts>
    <vt:vector size="30" baseType="lpstr">
      <vt:lpstr>Arial</vt:lpstr>
      <vt:lpstr>Arial Black</vt:lpstr>
      <vt:lpstr>Arial Narrow</vt:lpstr>
      <vt:lpstr>Calibri</vt:lpstr>
      <vt:lpstr>Constantia</vt:lpstr>
      <vt:lpstr>Tahoma</vt:lpstr>
      <vt:lpstr>Times New Roman</vt:lpstr>
      <vt:lpstr>Wingdings</vt:lpstr>
      <vt:lpstr>Тема42</vt:lpstr>
      <vt:lpstr>Тема10</vt:lpstr>
      <vt:lpstr>Тема91</vt:lpstr>
      <vt:lpstr>Тема44</vt:lpstr>
      <vt:lpstr>Тема26</vt:lpstr>
      <vt:lpstr>Тема11</vt:lpstr>
      <vt:lpstr>1_Тема44</vt:lpstr>
      <vt:lpstr>1_Тема26</vt:lpstr>
      <vt:lpstr>1_Тема11</vt:lpstr>
      <vt:lpstr>Тема Office</vt:lpstr>
      <vt:lpstr>Галина Павлишин Казка  «Унікальна Картоплина». Великий світ життя. Прихований зміст твору. 5 клас</vt:lpstr>
      <vt:lpstr>Асоціативна квітка</vt:lpstr>
      <vt:lpstr>Дешифровщик</vt:lpstr>
      <vt:lpstr>Галина Павлишин</vt:lpstr>
      <vt:lpstr>Презентация PowerPoint</vt:lpstr>
      <vt:lpstr>Вправа  « Займи позицію »</vt:lpstr>
      <vt:lpstr>Робота в групах</vt:lpstr>
      <vt:lpstr>ГРУПА  «Юні художники»</vt:lpstr>
      <vt:lpstr>ГРУПА  «Юні художники»</vt:lpstr>
      <vt:lpstr>Група «Мовознавці»</vt:lpstr>
      <vt:lpstr>Рольова гра  «Зустріч із письменницею»</vt:lpstr>
      <vt:lpstr>Сенкан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Галина Павлишин Казка «Унікальна Картоплина». Великий світ життя. Прихований зміст твору. 5 клас</dc:title>
  <dc:creator>user</dc:creator>
  <cp:lastModifiedBy>Алекс</cp:lastModifiedBy>
  <cp:revision>33</cp:revision>
  <dcterms:created xsi:type="dcterms:W3CDTF">2012-02-06T08:16:02Z</dcterms:created>
  <dcterms:modified xsi:type="dcterms:W3CDTF">2018-01-21T13:00:22Z</dcterms:modified>
</cp:coreProperties>
</file>