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4" r:id="rId5"/>
    <p:sldId id="288" r:id="rId6"/>
    <p:sldId id="265" r:id="rId7"/>
    <p:sldId id="268" r:id="rId8"/>
    <p:sldId id="269" r:id="rId9"/>
    <p:sldId id="270" r:id="rId10"/>
    <p:sldId id="266" r:id="rId11"/>
    <p:sldId id="267" r:id="rId12"/>
    <p:sldId id="277" r:id="rId13"/>
    <p:sldId id="279" r:id="rId14"/>
    <p:sldId id="280" r:id="rId15"/>
    <p:sldId id="257" r:id="rId16"/>
    <p:sldId id="274" r:id="rId17"/>
    <p:sldId id="281" r:id="rId18"/>
    <p:sldId id="282" r:id="rId19"/>
    <p:sldId id="283" r:id="rId20"/>
    <p:sldId id="284" r:id="rId21"/>
    <p:sldId id="285" r:id="rId22"/>
    <p:sldId id="286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1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11760" y="2132856"/>
            <a:ext cx="640871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Інтегрований урок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 основ здоров</a:t>
            </a: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та англійської мови </a:t>
            </a:r>
            <a:endParaRPr kumimoji="0" lang="uk-UA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9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276872"/>
            <a:ext cx="910846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9120"/>
            <a:ext cx="914400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0122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4"/>
            <a:ext cx="2376264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576064" cy="42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051720" y="3428418"/>
            <a:ext cx="19442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221088"/>
            <a:ext cx="1944216" cy="114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924943"/>
            <a:ext cx="19335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Grp="1" noChangeArrowheads="1"/>
          </p:cNvSpPr>
          <p:nvPr>
            <p:ph idx="1"/>
          </p:nvPr>
        </p:nvSpPr>
        <p:spPr bwMode="auto">
          <a:xfrm>
            <a:off x="4787900" y="29204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5" y="1484784"/>
            <a:ext cx="23042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068960"/>
            <a:ext cx="17240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0.0206 0.00156 0.01019 0.00156 0.03102 " pathEditMode="relative" ptsTypes="fA">
                                      <p:cBhvr>
                                        <p:cTn id="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0.0206 0.00156 0.01019 0.00156 0.03102 " pathEditMode="relative" ptsTypes="fA">
                                      <p:cBhvr>
                                        <p:cTn id="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0672 0 -0.01343 0 -0.02014 " pathEditMode="relative" ptsTypes="fA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0672 0 -0.01343 0 -0.02014 " pathEditMode="relative" ptsTypes="fA">
                                      <p:cBhvr>
                                        <p:cTn id="1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0672 0 -0.01343 0 -0.02014 " pathEditMode="relative" ptsTypes="fA">
                                      <p:cBhvr>
                                        <p:cTn id="1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2728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67744" y="2276872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 err="1" smtClean="0">
                <a:solidFill>
                  <a:srgbClr val="FF0000"/>
                </a:solidFill>
              </a:rPr>
              <a:t>Молодц</a:t>
            </a:r>
            <a:r>
              <a:rPr lang="uk-UA" sz="12000" dirty="0" smtClean="0">
                <a:solidFill>
                  <a:srgbClr val="FF0000"/>
                </a:solidFill>
              </a:rPr>
              <a:t>і!</a:t>
            </a:r>
            <a:endParaRPr lang="ru-RU" sz="12000" dirty="0">
              <a:solidFill>
                <a:srgbClr val="FF0000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1" y="3429000"/>
            <a:ext cx="493204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64400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6992"/>
            <a:ext cx="4211959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6192688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8100"/>
            <a:ext cx="9143999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87824" y="2780928"/>
            <a:ext cx="75243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Arial" pitchFamily="34" charset="0"/>
                <a:cs typeface="Arial" pitchFamily="34" charset="0"/>
              </a:rPr>
              <a:t>EALTHY</a:t>
            </a:r>
            <a:r>
              <a:rPr lang="en-US" sz="54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uk-UA" sz="54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Arial" pitchFamily="34" charset="0"/>
                <a:cs typeface="Arial" pitchFamily="34" charset="0"/>
              </a:rPr>
              <a:t>OO</a:t>
            </a:r>
            <a:r>
              <a:rPr lang="en-US" sz="54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</a:t>
            </a:r>
            <a:endParaRPr kumimoji="0" lang="uk-UA" sz="5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5" y="0"/>
            <a:ext cx="9104315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67744" y="1844824"/>
            <a:ext cx="68762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Thank you for attention!</a:t>
            </a:r>
            <a:endParaRPr lang="ru-RU" sz="8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8100"/>
            <a:ext cx="9143999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619672" y="2780928"/>
            <a:ext cx="75243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Arial" pitchFamily="34" charset="0"/>
                <a:cs typeface="Arial" pitchFamily="34" charset="0"/>
              </a:rPr>
              <a:t>       </a:t>
            </a:r>
            <a:r>
              <a:rPr lang="en-US" sz="54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Arial" pitchFamily="34" charset="0"/>
                <a:cs typeface="Arial" pitchFamily="34" charset="0"/>
              </a:rPr>
              <a:t>EALTHY </a:t>
            </a:r>
            <a:r>
              <a:rPr lang="en-US" sz="54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Arial" pitchFamily="34" charset="0"/>
                <a:cs typeface="Arial" pitchFamily="34" charset="0"/>
              </a:rPr>
              <a:t>OO</a:t>
            </a:r>
            <a:r>
              <a:rPr lang="en-US" sz="54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</a:t>
            </a:r>
            <a:endParaRPr kumimoji="0" lang="uk-UA" sz="54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3663587">
            <a:off x="3673832" y="1165656"/>
            <a:ext cx="2972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E36C0A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корисні речовини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249617">
            <a:off x="2555776" y="2204864"/>
            <a:ext cx="1830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</a:t>
            </a:r>
            <a:r>
              <a:rPr lang="uk-UA" sz="32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’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endParaRPr lang="uk-UA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795237">
            <a:off x="2279607" y="4187960"/>
            <a:ext cx="2214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відсутність</a:t>
            </a:r>
            <a:r>
              <a:rPr lang="uk-UA" sz="3600" b="1" dirty="0" smtClean="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uk-UA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33853">
            <a:off x="5030581" y="4676518"/>
            <a:ext cx="2677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08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тваринна їжа</a:t>
            </a:r>
            <a:endParaRPr lang="uk-UA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539533">
            <a:off x="5851757" y="229742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3200" b="1" dirty="0" err="1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ослинна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їжа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12360" y="1700808"/>
            <a:ext cx="113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овочі</a:t>
            </a:r>
            <a:endParaRPr lang="uk-UA" sz="3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96336" y="980728"/>
            <a:ext cx="1246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крупи</a:t>
            </a:r>
            <a:endParaRPr lang="uk-UA" sz="3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22979" y="2132856"/>
            <a:ext cx="1621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фрукти</a:t>
            </a:r>
            <a:endParaRPr lang="uk-UA" sz="36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77307" y="3717032"/>
            <a:ext cx="1266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FF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риба </a:t>
            </a:r>
            <a:endParaRPr lang="uk-UA" sz="3600" dirty="0" smtClean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659" y="4437112"/>
            <a:ext cx="1292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м'ясо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308304" y="5661248"/>
            <a:ext cx="16436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Молочні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продукти</a:t>
            </a:r>
            <a:endParaRPr lang="uk-UA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91680" y="0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вітаміни 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2606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99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вуглеводи,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99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білки, жири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9592" y="112474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мінеральні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речовини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177281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сила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2708920"/>
            <a:ext cx="1274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режим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3528" y="2060848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лікування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92896"/>
            <a:ext cx="17811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179512" y="3717032"/>
            <a:ext cx="132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енергія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5536" y="4653136"/>
            <a:ext cx="1763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8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барвники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95536" y="5157192"/>
            <a:ext cx="23984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інші шкідливі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речовини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3568" y="6165304"/>
            <a:ext cx="185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пестициди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1177"/>
            <a:ext cx="4427984" cy="296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2048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rgbClr val="FF0000"/>
                </a:solidFill>
              </a:rPr>
              <a:t>Здоров’я — це сила!</a:t>
            </a:r>
            <a:br>
              <a:rPr lang="ru-RU" sz="6700" b="1" dirty="0" smtClean="0">
                <a:solidFill>
                  <a:srgbClr val="FF0000"/>
                </a:solidFill>
              </a:rPr>
            </a:br>
            <a:r>
              <a:rPr lang="ru-RU" sz="6700" b="1" dirty="0" smtClean="0">
                <a:solidFill>
                  <a:srgbClr val="FF0000"/>
                </a:solidFill>
              </a:rPr>
              <a:t>Здоров’я — це клас!</a:t>
            </a:r>
            <a:br>
              <a:rPr lang="ru-RU" sz="6700" b="1" dirty="0" smtClean="0">
                <a:solidFill>
                  <a:srgbClr val="FF0000"/>
                </a:solidFill>
              </a:rPr>
            </a:br>
            <a:r>
              <a:rPr lang="ru-RU" sz="6700" b="1" dirty="0" smtClean="0">
                <a:solidFill>
                  <a:srgbClr val="FF0000"/>
                </a:solidFill>
              </a:rPr>
              <a:t>Хай буде здоров’я</a:t>
            </a:r>
            <a:br>
              <a:rPr lang="ru-RU" sz="6700" b="1" dirty="0" smtClean="0">
                <a:solidFill>
                  <a:srgbClr val="FF0000"/>
                </a:solidFill>
              </a:rPr>
            </a:br>
            <a:r>
              <a:rPr lang="ru-RU" sz="6700" b="1" dirty="0" smtClean="0">
                <a:solidFill>
                  <a:srgbClr val="FF0000"/>
                </a:solidFill>
              </a:rPr>
              <a:t>У вас і у нас!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shkolazhizni.ru/img/content/i160/160004_intex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6" y="0"/>
            <a:ext cx="9191626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2295525"/>
            <a:ext cx="9172576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6" y="4600575"/>
            <a:ext cx="9172576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81369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5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61</Words>
  <Application>Microsoft Office PowerPoint</Application>
  <PresentationFormat>Экран (4:3)</PresentationFormat>
  <Paragraphs>34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Здоров’я — це сила! Здоров’я — це клас! Хай буде здоров’я У вас і у нас!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78</cp:revision>
  <dcterms:created xsi:type="dcterms:W3CDTF">2017-12-08T18:56:20Z</dcterms:created>
  <dcterms:modified xsi:type="dcterms:W3CDTF">2018-01-02T14:10:19Z</dcterms:modified>
</cp:coreProperties>
</file>