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3" r:id="rId3"/>
    <p:sldId id="278" r:id="rId4"/>
    <p:sldId id="288" r:id="rId5"/>
    <p:sldId id="279" r:id="rId6"/>
    <p:sldId id="280" r:id="rId7"/>
    <p:sldId id="281" r:id="rId8"/>
    <p:sldId id="282" r:id="rId9"/>
    <p:sldId id="283" r:id="rId10"/>
    <p:sldId id="290" r:id="rId11"/>
    <p:sldId id="291" r:id="rId12"/>
    <p:sldId id="287" r:id="rId13"/>
    <p:sldId id="272" r:id="rId14"/>
    <p:sldId id="274" r:id="rId15"/>
    <p:sldId id="270" r:id="rId16"/>
    <p:sldId id="271" r:id="rId17"/>
    <p:sldId id="275" r:id="rId18"/>
    <p:sldId id="289" r:id="rId19"/>
    <p:sldId id="292" r:id="rId20"/>
    <p:sldId id="293" r:id="rId21"/>
    <p:sldId id="294" r:id="rId22"/>
    <p:sldId id="269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15300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17372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46815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796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69694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57456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08855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93848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76880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45144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85548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AD85625D-2918-41F9-9E5E-2CEDE5998A69}" type="datetimeFigureOut">
              <a:rPr lang="ru-RU" smtClean="0"/>
              <a:t>10.01.2018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E6C0A0B-6DDF-4F9E-8A33-A223E17048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&#1060;&#1110;&#1079;&#1082;&#1091;&#1083;&#1100;&#1090;&#1093;&#1074;&#1080;&#1083;&#1080;&#1085;&#1082;&#1072;.mp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&#1058;&#1077;&#1089;&#1090;-&#1075;&#1088;&#1072;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learningapps.org/view129338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952" y="2348880"/>
            <a:ext cx="797026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Інформатика</a:t>
            </a:r>
          </a:p>
          <a:p>
            <a:pPr algn="ctr"/>
            <a:r>
              <a:rPr lang="uk-UA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клас</a:t>
            </a:r>
            <a:endParaRPr lang="ru-RU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2" descr="D:\документи\зображення і фото\анімація\shkolnye_kartinki_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72096"/>
            <a:ext cx="1652587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2317"/>
            <a:ext cx="2016224" cy="152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20998"/>
            <a:ext cx="2620963" cy="299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58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rgbClr val="C00000"/>
                </a:solidFill>
              </a:rPr>
              <a:t>Як </a:t>
            </a:r>
            <a:r>
              <a:rPr lang="ru-RU" sz="3600" b="1" i="1" dirty="0" err="1">
                <a:solidFill>
                  <a:srgbClr val="C00000"/>
                </a:solidFill>
              </a:rPr>
              <a:t>користуватися</a:t>
            </a:r>
            <a:r>
              <a:rPr lang="ru-RU" sz="3600" b="1" i="1" dirty="0">
                <a:solidFill>
                  <a:srgbClr val="C00000"/>
                </a:solidFill>
              </a:rPr>
              <a:t> </a:t>
            </a:r>
            <a:r>
              <a:rPr lang="ru-RU" sz="3600" b="1" i="1" dirty="0" err="1">
                <a:solidFill>
                  <a:srgbClr val="C00000"/>
                </a:solidFill>
              </a:rPr>
              <a:t>безпечним</a:t>
            </a:r>
            <a:r>
              <a:rPr lang="ru-RU" sz="3600" b="1" i="1" dirty="0">
                <a:solidFill>
                  <a:srgbClr val="C00000"/>
                </a:solidFill>
              </a:rPr>
              <a:t> </a:t>
            </a:r>
            <a:r>
              <a:rPr lang="ru-RU" sz="3600" b="1" i="1" dirty="0" err="1">
                <a:solidFill>
                  <a:srgbClr val="C00000"/>
                </a:solidFill>
              </a:rPr>
              <a:t>пошуком</a:t>
            </a:r>
            <a:r>
              <a:rPr lang="ru-RU" sz="3600" b="1" i="1" dirty="0">
                <a:solidFill>
                  <a:srgbClr val="C00000"/>
                </a:solidFill>
              </a:rPr>
              <a:t> у </a:t>
            </a:r>
            <a:r>
              <a:rPr lang="ru-RU" sz="3600" b="1" i="1" dirty="0" err="1">
                <a:solidFill>
                  <a:srgbClr val="C00000"/>
                </a:solidFill>
              </a:rPr>
              <a:t>пошуковій</a:t>
            </a:r>
            <a:r>
              <a:rPr lang="ru-RU" sz="3600" b="1" i="1" dirty="0">
                <a:solidFill>
                  <a:srgbClr val="C00000"/>
                </a:solidFill>
              </a:rPr>
              <a:t> </a:t>
            </a:r>
            <a:r>
              <a:rPr lang="ru-RU" sz="3600" b="1" i="1" dirty="0" err="1">
                <a:solidFill>
                  <a:srgbClr val="C00000"/>
                </a:solidFill>
              </a:rPr>
              <a:t>системі</a:t>
            </a:r>
            <a:r>
              <a:rPr lang="ru-RU" sz="3600" b="1" i="1" dirty="0">
                <a:solidFill>
                  <a:srgbClr val="C00000"/>
                </a:solidFill>
              </a:rPr>
              <a:t>?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776864" cy="214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93" y="4077071"/>
            <a:ext cx="5725714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76443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 smtClean="0"/>
              <a:t>   У </a:t>
            </a:r>
            <a:r>
              <a:rPr lang="ru-RU" sz="2000" dirty="0" err="1" smtClean="0"/>
              <a:t>вікні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відкривається</a:t>
            </a:r>
            <a:r>
              <a:rPr lang="ru-RU" sz="2000" dirty="0" smtClean="0"/>
              <a:t>, </a:t>
            </a:r>
            <a:r>
              <a:rPr lang="ru-RU" sz="2000" dirty="0" err="1" smtClean="0"/>
              <a:t>потрібно</a:t>
            </a:r>
            <a:r>
              <a:rPr lang="ru-RU" sz="2000" dirty="0" smtClean="0"/>
              <a:t> </a:t>
            </a:r>
            <a:r>
              <a:rPr lang="ru-RU" sz="2000" dirty="0" err="1" smtClean="0"/>
              <a:t>встановити</a:t>
            </a:r>
            <a:r>
              <a:rPr lang="ru-RU" sz="2000" dirty="0" smtClean="0"/>
              <a:t> </a:t>
            </a:r>
            <a:r>
              <a:rPr lang="ru-RU" sz="2000" dirty="0" err="1" smtClean="0"/>
              <a:t>позначку</a:t>
            </a:r>
            <a:r>
              <a:rPr lang="ru-RU" sz="2000" dirty="0" smtClean="0"/>
              <a:t> </a:t>
            </a:r>
            <a:r>
              <a:rPr lang="ru-RU" sz="2000" dirty="0" err="1" smtClean="0"/>
              <a:t>біля</a:t>
            </a:r>
            <a:r>
              <a:rPr lang="ru-RU" sz="2000" dirty="0" smtClean="0"/>
              <a:t> </a:t>
            </a:r>
            <a:r>
              <a:rPr lang="ru-RU" sz="2000" dirty="0" err="1" smtClean="0"/>
              <a:t>вказівки</a:t>
            </a:r>
            <a:r>
              <a:rPr lang="ru-RU" sz="2000" dirty="0" smtClean="0"/>
              <a:t> </a:t>
            </a:r>
            <a:r>
              <a:rPr lang="ru-RU" sz="2000" b="1" i="1" dirty="0" err="1" smtClean="0"/>
              <a:t>Увімкнути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безпечний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пошук</a:t>
            </a:r>
            <a:r>
              <a:rPr lang="ru-RU" sz="2000" b="1" i="1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2000" b="1" i="1" dirty="0" smtClean="0"/>
              <a:t> </a:t>
            </a:r>
            <a:endParaRPr lang="ru-RU" sz="2000" b="1" i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3"/>
            <a:ext cx="717550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933056"/>
            <a:ext cx="75121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   </a:t>
            </a:r>
            <a:r>
              <a:rPr lang="ru-RU" sz="2000" dirty="0" err="1" smtClean="0"/>
              <a:t>Усі</a:t>
            </a:r>
            <a:r>
              <a:rPr lang="ru-RU" sz="2000" dirty="0" smtClean="0"/>
              <a:t> </a:t>
            </a:r>
            <a:r>
              <a:rPr lang="ru-RU" sz="2000" dirty="0" err="1"/>
              <a:t>налаштування</a:t>
            </a:r>
            <a:r>
              <a:rPr lang="ru-RU" sz="2000" dirty="0"/>
              <a:t> </a:t>
            </a:r>
            <a:r>
              <a:rPr lang="ru-RU" sz="2000" dirty="0" err="1"/>
              <a:t>будуть</a:t>
            </a:r>
            <a:r>
              <a:rPr lang="ru-RU" sz="2000" dirty="0"/>
              <a:t> </a:t>
            </a:r>
            <a:r>
              <a:rPr lang="ru-RU" sz="2000" dirty="0" err="1"/>
              <a:t>прийняті</a:t>
            </a:r>
            <a:r>
              <a:rPr lang="ru-RU" sz="2000" dirty="0"/>
              <a:t> </a:t>
            </a:r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закриття</a:t>
            </a:r>
            <a:r>
              <a:rPr lang="ru-RU" sz="2000" dirty="0"/>
              <a:t> браузера й </a:t>
            </a:r>
            <a:r>
              <a:rPr lang="ru-RU" sz="2000" dirty="0" err="1"/>
              <a:t>відображенні</a:t>
            </a:r>
            <a:r>
              <a:rPr lang="ru-RU" sz="2000" dirty="0"/>
              <a:t> при </a:t>
            </a:r>
            <a:r>
              <a:rPr lang="ru-RU" sz="2000" dirty="0" err="1"/>
              <a:t>наступному</a:t>
            </a:r>
            <a:r>
              <a:rPr lang="ru-RU" sz="2000" dirty="0"/>
              <a:t>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завантаженні</a:t>
            </a:r>
            <a:r>
              <a:rPr lang="ru-RU" sz="2000" dirty="0"/>
              <a:t>. У правому кутку списку </a:t>
            </a:r>
            <a:r>
              <a:rPr lang="ru-RU" sz="2000" dirty="0" err="1"/>
              <a:t>посилань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отримані</a:t>
            </a:r>
            <a:r>
              <a:rPr lang="ru-RU" sz="2000" dirty="0"/>
              <a:t> </a:t>
            </a:r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виконання</a:t>
            </a:r>
            <a:r>
              <a:rPr lang="ru-RU" sz="2000" dirty="0"/>
              <a:t> </a:t>
            </a:r>
            <a:r>
              <a:rPr lang="ru-RU" sz="2000" dirty="0" err="1"/>
              <a:t>пошукового</a:t>
            </a:r>
            <a:r>
              <a:rPr lang="ru-RU" sz="2000" dirty="0"/>
              <a:t> </a:t>
            </a:r>
            <a:r>
              <a:rPr lang="ru-RU" sz="2000" dirty="0" err="1"/>
              <a:t>запиту</a:t>
            </a:r>
            <a:r>
              <a:rPr lang="ru-RU" sz="2000" dirty="0"/>
              <a:t>, буде </a:t>
            </a:r>
            <a:r>
              <a:rPr lang="ru-RU" sz="2000" dirty="0" err="1"/>
              <a:t>вказано</a:t>
            </a:r>
            <a:r>
              <a:rPr lang="ru-RU" sz="2000" dirty="0"/>
              <a:t> </a:t>
            </a:r>
            <a:r>
              <a:rPr lang="ru-RU" sz="2000" dirty="0" err="1"/>
              <a:t>наявність</a:t>
            </a:r>
            <a:r>
              <a:rPr lang="ru-RU" sz="2000" dirty="0"/>
              <a:t> </a:t>
            </a:r>
            <a:r>
              <a:rPr lang="ru-RU" sz="2000" dirty="0" err="1"/>
              <a:t>фільтра</a:t>
            </a:r>
            <a:r>
              <a:rPr lang="ru-RU" sz="2000" dirty="0"/>
              <a:t> – </a:t>
            </a:r>
            <a:r>
              <a:rPr lang="ru-RU" sz="2000" b="1" i="1" dirty="0" err="1"/>
              <a:t>Безпечний</a:t>
            </a:r>
            <a:r>
              <a:rPr lang="ru-RU" sz="2000" b="1" i="1" dirty="0"/>
              <a:t> </a:t>
            </a:r>
            <a:r>
              <a:rPr lang="ru-RU" sz="2000" b="1" i="1" dirty="0" err="1"/>
              <a:t>пошук</a:t>
            </a:r>
            <a:r>
              <a:rPr lang="ru-RU" sz="2000" b="1" i="1" dirty="0"/>
              <a:t> </a:t>
            </a:r>
            <a:r>
              <a:rPr lang="ru-RU" sz="2000" b="1" i="1" dirty="0" err="1"/>
              <a:t>увімкнено</a:t>
            </a:r>
            <a:r>
              <a:rPr lang="ru-RU" sz="2000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737307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Безпечне користування Інтернетом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4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126" y="2551689"/>
            <a:ext cx="1863861" cy="124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2007441" cy="155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483768" y="2564904"/>
            <a:ext cx="1276127" cy="468052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67568" y1="49302" x2="67568" y2="49302"/>
                        <a14:backgroundMark x1="40541" y1="46512" x2="40541" y2="465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17" y="1446715"/>
            <a:ext cx="376818" cy="42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23528" y="2646428"/>
            <a:ext cx="216024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1">
                    <a:lumMod val="10000"/>
                  </a:schemeClr>
                </a:solidFill>
              </a:rPr>
              <a:t>Не відкривай невідомі файли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50784"/>
            <a:ext cx="2016224" cy="1509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 flipH="1">
            <a:off x="5352040" y="2398106"/>
            <a:ext cx="876144" cy="408744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6228184" y="2567523"/>
            <a:ext cx="201622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1">
                    <a:lumMod val="10000"/>
                  </a:schemeClr>
                </a:solidFill>
              </a:rPr>
              <a:t>Не поспішай надсилати </a:t>
            </a:r>
            <a:r>
              <a:rPr lang="en-US" b="1" dirty="0" smtClean="0">
                <a:solidFill>
                  <a:schemeClr val="accent1">
                    <a:lumMod val="10000"/>
                  </a:schemeClr>
                </a:solidFill>
              </a:rPr>
              <a:t>SMS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15" y="4293096"/>
            <a:ext cx="2067854" cy="14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Прямая соединительная линия 22"/>
          <p:cNvCxnSpPr/>
          <p:nvPr/>
        </p:nvCxnSpPr>
        <p:spPr>
          <a:xfrm flipV="1">
            <a:off x="2415262" y="3630927"/>
            <a:ext cx="1153864" cy="878193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301215" y="5875962"/>
            <a:ext cx="216024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1">
                    <a:lumMod val="10000"/>
                  </a:schemeClr>
                </a:solidFill>
              </a:rPr>
              <a:t>Не розповідай про себе незнайомцям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93514"/>
            <a:ext cx="2162292" cy="1473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5233440" y="3630927"/>
            <a:ext cx="1210768" cy="662169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6479566" y="5309007"/>
            <a:ext cx="2097049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1">
                    <a:lumMod val="10000"/>
                  </a:schemeClr>
                </a:solidFill>
              </a:rPr>
              <a:t>Запитай у дорослих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770" y="4293096"/>
            <a:ext cx="1820217" cy="143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8" name="Прямая соединительная линия 47"/>
          <p:cNvCxnSpPr>
            <a:stCxn id="10242" idx="2"/>
            <a:endCxn id="10249" idx="0"/>
          </p:cNvCxnSpPr>
          <p:nvPr/>
        </p:nvCxnSpPr>
        <p:spPr>
          <a:xfrm>
            <a:off x="4501057" y="3793514"/>
            <a:ext cx="21822" cy="499582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3420936" y="5869563"/>
            <a:ext cx="216024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1">
                    <a:lumMod val="10000"/>
                  </a:schemeClr>
                </a:solidFill>
              </a:rPr>
              <a:t>Будь обережний з незнайомцями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8329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36712"/>
            <a:ext cx="8686800" cy="1296144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Завжди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запитуй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батьків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про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незнайоме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в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Інтернеті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. 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5">
                    <a:lumMod val="2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Вони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розкажуть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тобі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що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безпечно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, а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що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25000"/>
                  </a:schemeClr>
                </a:solidFill>
              </a:rPr>
              <a:t>ні</a:t>
            </a:r>
            <a:r>
              <a:rPr lang="ru-RU" sz="2800" dirty="0" smtClean="0">
                <a:solidFill>
                  <a:schemeClr val="accent5">
                    <a:lumMod val="25000"/>
                  </a:schemeClr>
                </a:solidFill>
              </a:rPr>
              <a:t>!</a:t>
            </a:r>
            <a:r>
              <a:rPr lang="ru-RU" sz="2800" dirty="0">
                <a:solidFill>
                  <a:schemeClr val="accent5">
                    <a:lumMod val="25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5">
                    <a:lumMod val="25000"/>
                  </a:schemeClr>
                </a:solidFill>
              </a:rPr>
            </a:br>
            <a:endParaRPr lang="ru-RU" sz="28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501008"/>
            <a:ext cx="7651576" cy="257911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0848"/>
            <a:ext cx="6224587" cy="393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0156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4752528" cy="6028705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800" dirty="0" err="1" smtClean="0"/>
              <a:t>Якщо</a:t>
            </a:r>
            <a:r>
              <a:rPr lang="ru-RU" sz="2800" dirty="0" smtClean="0"/>
              <a:t> </a:t>
            </a:r>
            <a:r>
              <a:rPr lang="ru-RU" sz="2800" dirty="0" err="1" smtClean="0"/>
              <a:t>хочеш</a:t>
            </a:r>
            <a:r>
              <a:rPr lang="ru-RU" sz="2800" dirty="0" smtClean="0"/>
              <a:t> </a:t>
            </a:r>
            <a:r>
              <a:rPr lang="ru-RU" sz="2800" dirty="0" err="1" smtClean="0"/>
              <a:t>зберегти</a:t>
            </a:r>
            <a:r>
              <a:rPr lang="ru-RU" sz="2800" dirty="0" smtClean="0"/>
              <a:t> на </a:t>
            </a:r>
            <a:r>
              <a:rPr lang="ru-RU" sz="2800" dirty="0" err="1" smtClean="0"/>
              <a:t>власному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комп'ютері</a:t>
            </a:r>
            <a:r>
              <a:rPr lang="ru-RU" sz="2800" dirty="0" smtClean="0"/>
              <a:t> картинку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</a:t>
            </a:r>
            <a:r>
              <a:rPr lang="ru-RU" sz="2800" dirty="0" err="1" smtClean="0"/>
              <a:t>мелодію</a:t>
            </a:r>
            <a:r>
              <a:rPr lang="ru-RU" sz="2800" dirty="0" smtClean="0"/>
              <a:t>, але тебе </a:t>
            </a:r>
            <a:r>
              <a:rPr lang="ru-RU" sz="2800" dirty="0" err="1" smtClean="0"/>
              <a:t>просять</a:t>
            </a:r>
            <a:r>
              <a:rPr lang="ru-RU" sz="2800" dirty="0" smtClean="0"/>
              <a:t> </a:t>
            </a:r>
            <a:r>
              <a:rPr lang="ru-RU" sz="2800" dirty="0" err="1" smtClean="0"/>
              <a:t>надіслати</a:t>
            </a:r>
            <a:r>
              <a:rPr lang="ru-RU" sz="2800" dirty="0" smtClean="0"/>
              <a:t> SMS, — не </a:t>
            </a:r>
            <a:r>
              <a:rPr lang="ru-RU" sz="2800" dirty="0" err="1" smtClean="0"/>
              <a:t>поспішай</a:t>
            </a:r>
            <a:r>
              <a:rPr lang="ru-RU" sz="2800" dirty="0" smtClean="0"/>
              <a:t>!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dirty="0" smtClean="0"/>
              <a:t>Попроси </a:t>
            </a:r>
            <a:r>
              <a:rPr lang="ru-RU" sz="2800" dirty="0" err="1" smtClean="0"/>
              <a:t>батьків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перевірити</a:t>
            </a:r>
            <a:r>
              <a:rPr lang="ru-RU" sz="2800" dirty="0" smtClean="0"/>
              <a:t> </a:t>
            </a:r>
            <a:r>
              <a:rPr lang="ru-RU" sz="2800" dirty="0" err="1" smtClean="0"/>
              <a:t>цей</a:t>
            </a:r>
            <a:r>
              <a:rPr lang="ru-RU" sz="2800" dirty="0" smtClean="0"/>
              <a:t> номер, </a:t>
            </a:r>
            <a:r>
              <a:rPr lang="ru-RU" sz="2800" dirty="0" err="1" smtClean="0"/>
              <a:t>щоб</a:t>
            </a:r>
            <a:r>
              <a:rPr lang="ru-RU" sz="2800" dirty="0" smtClean="0"/>
              <a:t> </a:t>
            </a:r>
            <a:r>
              <a:rPr lang="ru-RU" sz="2800" dirty="0" err="1" smtClean="0"/>
              <a:t>упевнитись</a:t>
            </a:r>
            <a:r>
              <a:rPr lang="ru-RU" sz="2800" dirty="0" smtClean="0"/>
              <a:t> у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безпечності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40" b="7924"/>
          <a:stretch/>
        </p:blipFill>
        <p:spPr bwMode="auto">
          <a:xfrm>
            <a:off x="5364087" y="1772816"/>
            <a:ext cx="3464227" cy="2848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340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75656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600" dirty="0"/>
              <a:t>Не </a:t>
            </a:r>
            <a:r>
              <a:rPr lang="ru-RU" sz="3600" dirty="0" err="1" smtClean="0"/>
              <a:t>відкривай</a:t>
            </a:r>
            <a:r>
              <a:rPr lang="ru-RU" sz="3600" dirty="0" smtClean="0"/>
              <a:t>     </a:t>
            </a:r>
            <a:r>
              <a:rPr lang="ru-RU" sz="3600" dirty="0" err="1" smtClean="0"/>
              <a:t>невідомі</a:t>
            </a:r>
            <a:r>
              <a:rPr lang="ru-RU" sz="3600" dirty="0" smtClean="0"/>
              <a:t> </a:t>
            </a:r>
            <a:r>
              <a:rPr lang="ru-RU" sz="3600" dirty="0" err="1" smtClean="0"/>
              <a:t>тобі</a:t>
            </a:r>
            <a:r>
              <a:rPr lang="ru-RU" sz="3600" dirty="0" smtClean="0"/>
              <a:t> </a:t>
            </a:r>
            <a:r>
              <a:rPr lang="ru-RU" sz="3600" dirty="0" err="1" smtClean="0"/>
              <a:t>або</a:t>
            </a:r>
            <a:r>
              <a:rPr lang="ru-RU" sz="3600" dirty="0" smtClean="0"/>
              <a:t> </a:t>
            </a:r>
            <a:r>
              <a:rPr lang="ru-RU" sz="3600" dirty="0" err="1" smtClean="0"/>
              <a:t>надіслані</a:t>
            </a:r>
            <a:r>
              <a:rPr lang="ru-RU" sz="3600" dirty="0" smtClean="0"/>
              <a:t> </a:t>
            </a:r>
            <a:r>
              <a:rPr lang="ru-RU" sz="3600" dirty="0" err="1" smtClean="0"/>
              <a:t>незнайомцями</a:t>
            </a:r>
            <a:r>
              <a:rPr lang="ru-RU" sz="3600" dirty="0" smtClean="0"/>
              <a:t> </a:t>
            </a:r>
            <a:r>
              <a:rPr lang="ru-RU" sz="3600" dirty="0" err="1" smtClean="0"/>
              <a:t>файли</a:t>
            </a:r>
            <a:r>
              <a:rPr lang="ru-RU" sz="3600" dirty="0" smtClean="0"/>
              <a:t> з </a:t>
            </a:r>
            <a:r>
              <a:rPr lang="ru-RU" sz="3600" dirty="0" err="1" smtClean="0"/>
              <a:t>Інтернету</a:t>
            </a:r>
            <a:endParaRPr lang="ru-RU" sz="36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5382843" cy="364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9798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9"/>
            <a:ext cx="3331096" cy="3960440"/>
          </a:xfrm>
        </p:spPr>
        <p:txBody>
          <a:bodyPr/>
          <a:lstStyle/>
          <a:p>
            <a:pPr marL="0" indent="0">
              <a:buNone/>
            </a:pPr>
            <a:endParaRPr lang="ru-RU" sz="2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 smtClean="0"/>
              <a:t>Не </a:t>
            </a:r>
            <a:r>
              <a:rPr lang="ru-RU" sz="2800" dirty="0" err="1" smtClean="0"/>
              <a:t>зустрічайся</a:t>
            </a:r>
            <a:r>
              <a:rPr lang="ru-RU" sz="2800" dirty="0" smtClean="0"/>
              <a:t> без </a:t>
            </a:r>
            <a:r>
              <a:rPr lang="ru-RU" sz="2800" dirty="0" err="1" smtClean="0"/>
              <a:t>батьків</a:t>
            </a:r>
            <a:r>
              <a:rPr lang="ru-RU" sz="2800" dirty="0" smtClean="0"/>
              <a:t> з </a:t>
            </a:r>
            <a:r>
              <a:rPr lang="ru-RU" sz="2800" dirty="0"/>
              <a:t>людьми </a:t>
            </a:r>
            <a:r>
              <a:rPr lang="ru-RU" sz="2800" dirty="0" err="1" smtClean="0"/>
              <a:t>із</a:t>
            </a:r>
            <a:r>
              <a:rPr lang="ru-RU" sz="2800" dirty="0" smtClean="0"/>
              <a:t> </a:t>
            </a:r>
            <a:r>
              <a:rPr lang="ru-RU" sz="2800" dirty="0" err="1" smtClean="0"/>
              <a:t>Інтернету</a:t>
            </a:r>
            <a:r>
              <a:rPr lang="ru-RU" sz="2800" dirty="0" smtClean="0"/>
              <a:t>. </a:t>
            </a:r>
            <a:endParaRPr lang="ru-RU" sz="2800" dirty="0"/>
          </a:p>
          <a:p>
            <a:pPr marL="0" indent="0">
              <a:lnSpc>
                <a:spcPct val="150000"/>
              </a:lnSpc>
              <a:buNone/>
            </a:pPr>
            <a:endParaRPr lang="ru-RU" sz="2800" dirty="0" smtClean="0"/>
          </a:p>
          <a:p>
            <a:pPr marL="0" indent="0">
              <a:lnSpc>
                <a:spcPct val="150000"/>
              </a:lnSpc>
              <a:buNone/>
            </a:pPr>
            <a:endParaRPr lang="uk-UA" sz="28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/>
              <a:t>В </a:t>
            </a:r>
            <a:r>
              <a:rPr lang="ru-RU" sz="2800" dirty="0" err="1"/>
              <a:t>Інтернеті</a:t>
            </a:r>
            <a:r>
              <a:rPr lang="ru-RU" sz="2800" dirty="0"/>
              <a:t> </a:t>
            </a:r>
            <a:r>
              <a:rPr lang="ru-RU" sz="2800" dirty="0" err="1"/>
              <a:t>багато</a:t>
            </a:r>
            <a:r>
              <a:rPr lang="ru-RU" sz="2800" dirty="0"/>
              <a:t> людей </a:t>
            </a:r>
            <a:r>
              <a:rPr lang="ru-RU" sz="2800" dirty="0" err="1"/>
              <a:t>розповідають</a:t>
            </a:r>
            <a:r>
              <a:rPr lang="ru-RU" sz="2800" dirty="0"/>
              <a:t> про себе </a:t>
            </a:r>
            <a:r>
              <a:rPr lang="ru-RU" sz="2800" dirty="0" smtClean="0"/>
              <a:t>неправду.</a:t>
            </a:r>
            <a:endParaRPr lang="uk-UA" sz="28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 smtClean="0"/>
              <a:t>.</a:t>
            </a:r>
            <a:endParaRPr lang="ru-RU" sz="2800" dirty="0"/>
          </a:p>
          <a:p>
            <a:pPr marL="0" indent="0">
              <a:lnSpc>
                <a:spcPct val="150000"/>
              </a:lnSpc>
              <a:buNone/>
            </a:pP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72816"/>
            <a:ext cx="4512538" cy="300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004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140968"/>
            <a:ext cx="4042522" cy="144016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800" dirty="0" smtClean="0"/>
              <a:t>де </a:t>
            </a:r>
            <a:r>
              <a:rPr lang="ru-RU" sz="2800" dirty="0" err="1" smtClean="0"/>
              <a:t>ти</a:t>
            </a:r>
            <a:r>
              <a:rPr lang="ru-RU" sz="2800" dirty="0"/>
              <a:t> </a:t>
            </a:r>
            <a:r>
              <a:rPr lang="ru-RU" sz="2800" dirty="0" err="1" smtClean="0"/>
              <a:t>живеш</a:t>
            </a:r>
            <a:r>
              <a:rPr lang="ru-RU" sz="2800" dirty="0" smtClean="0"/>
              <a:t>, </a:t>
            </a:r>
            <a:r>
              <a:rPr lang="ru-RU" sz="2800" dirty="0" err="1"/>
              <a:t>в</a:t>
            </a:r>
            <a:r>
              <a:rPr lang="ru-RU" sz="2800" dirty="0" err="1" smtClean="0"/>
              <a:t>чишся</a:t>
            </a:r>
            <a:r>
              <a:rPr lang="ru-RU" sz="2800" dirty="0" smtClean="0"/>
              <a:t>, </a:t>
            </a:r>
            <a:r>
              <a:rPr lang="ru-RU" sz="2800" dirty="0" err="1" smtClean="0"/>
              <a:t>свій</a:t>
            </a:r>
            <a:r>
              <a:rPr lang="ru-RU" sz="2800" dirty="0" smtClean="0"/>
              <a:t> </a:t>
            </a:r>
            <a:r>
              <a:rPr lang="ru-RU" sz="2800" dirty="0"/>
              <a:t>номер </a:t>
            </a:r>
            <a:r>
              <a:rPr lang="ru-RU" sz="2800" dirty="0" smtClean="0"/>
              <a:t>телефону. </a:t>
            </a:r>
            <a:endParaRPr lang="ru-RU" sz="28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55" y="1628800"/>
            <a:ext cx="436183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196752"/>
            <a:ext cx="3680860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err="1" smtClean="0"/>
              <a:t>Ніколи</a:t>
            </a:r>
            <a:r>
              <a:rPr lang="ru-RU" sz="2800" dirty="0" smtClean="0"/>
              <a:t> не </a:t>
            </a:r>
            <a:r>
              <a:rPr lang="ru-RU" sz="2800" dirty="0" err="1" smtClean="0"/>
              <a:t>розповідай</a:t>
            </a:r>
            <a:r>
              <a:rPr lang="ru-RU" sz="2800" dirty="0" smtClean="0"/>
              <a:t> про себе </a:t>
            </a:r>
            <a:r>
              <a:rPr lang="ru-RU" sz="2800" dirty="0" err="1" smtClean="0"/>
              <a:t>незнайомим</a:t>
            </a:r>
            <a:r>
              <a:rPr lang="ru-RU" sz="2800" dirty="0" smtClean="0"/>
              <a:t> людям в </a:t>
            </a:r>
            <a:r>
              <a:rPr lang="ru-RU" sz="2800" dirty="0" err="1" smtClean="0"/>
              <a:t>Інтернеті</a:t>
            </a:r>
            <a:r>
              <a:rPr lang="ru-RU" sz="2800" dirty="0" smtClean="0"/>
              <a:t>: 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044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Фізкультхвилинка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459187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8"/>
          <a:stretch/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126876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r>
              <a:rPr lang="uk-UA" sz="2800" b="1" dirty="0" smtClean="0">
                <a:solidFill>
                  <a:srgbClr val="C00000"/>
                </a:solidFill>
              </a:rPr>
              <a:t>Вправа  </a:t>
            </a:r>
            <a:r>
              <a:rPr lang="uk-UA" sz="2800" b="1" dirty="0">
                <a:solidFill>
                  <a:srgbClr val="C00000"/>
                </a:solidFill>
              </a:rPr>
              <a:t>«Вірю не вірю»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2169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200800" cy="1143000"/>
          </a:xfrm>
        </p:spPr>
        <p:txBody>
          <a:bodyPr/>
          <a:lstStyle/>
          <a:p>
            <a:r>
              <a:rPr kumimoji="0" lang="ru-RU" sz="3600" b="1" i="0" u="none" strike="noStrike" kern="1200" cap="none" spc="0" normalizeH="0" baseline="0" noProof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Домашнє</a:t>
            </a:r>
            <a:r>
              <a:rPr kumimoji="0" lang="ru-RU" sz="3600" b="1" i="0" u="none" strike="noStrike" kern="1200" cap="none" spc="0" normalizeH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kumimoji="0" lang="ru-RU" sz="3600" b="1" i="0" u="none" strike="noStrike" kern="1200" cap="none" spc="0" normalizeH="0" noProof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завдання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229600" cy="864096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hlinkClick r:id="rId2" action="ppaction://hlinkpres?slideindex=1&amp;slidetitle="/>
              </a:rPr>
              <a:t>Тест-гра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/>
              <a:ea typeface="Calibri"/>
            </a:endParaRP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5" name="Picture 3" descr="D:\документи\по уроках інформатики\на цифрові ресурси 2016\vopros-krasniii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739" y="892015"/>
            <a:ext cx="1139541" cy="126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домашнє завда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73016"/>
            <a:ext cx="19812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4014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uk-UA" b="1" i="1" dirty="0" smtClean="0">
                <a:solidFill>
                  <a:schemeClr val="accent5">
                    <a:lumMod val="50000"/>
                  </a:schemeClr>
                </a:solidFill>
              </a:rPr>
              <a:t>Практичне завдання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445624" cy="4525963"/>
          </a:xfrm>
        </p:spPr>
        <p:txBody>
          <a:bodyPr/>
          <a:lstStyle/>
          <a:p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</a:rPr>
              <a:t>Завдання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</a:rPr>
              <a:t>Налаштування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</a:rPr>
              <a:t>пошуку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 err="1" smtClean="0"/>
              <a:t>Знайди</a:t>
            </a:r>
            <a:r>
              <a:rPr lang="ru-RU" dirty="0" smtClean="0"/>
              <a:t> </a:t>
            </a:r>
            <a:r>
              <a:rPr lang="ru-RU" dirty="0" err="1"/>
              <a:t>сайти</a:t>
            </a:r>
            <a:r>
              <a:rPr lang="ru-RU" dirty="0"/>
              <a:t>, на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переглянути</a:t>
            </a:r>
            <a:r>
              <a:rPr lang="ru-RU" dirty="0"/>
              <a:t> </a:t>
            </a:r>
            <a:r>
              <a:rPr lang="ru-RU" dirty="0" err="1"/>
              <a:t>схеми</a:t>
            </a:r>
            <a:r>
              <a:rPr lang="ru-RU" dirty="0"/>
              <a:t> </a:t>
            </a:r>
            <a:r>
              <a:rPr lang="ru-RU" dirty="0" smtClean="0"/>
              <a:t>для </a:t>
            </a:r>
            <a:r>
              <a:rPr lang="ru-RU" dirty="0" err="1" smtClean="0"/>
              <a:t>плетіння</a:t>
            </a:r>
            <a:r>
              <a:rPr lang="ru-RU" dirty="0" smtClean="0"/>
              <a:t> </a:t>
            </a:r>
            <a:r>
              <a:rPr lang="ru-RU" dirty="0" err="1" smtClean="0"/>
              <a:t>виробів</a:t>
            </a:r>
            <a:r>
              <a:rPr lang="ru-RU" dirty="0" smtClean="0"/>
              <a:t> з </a:t>
            </a:r>
            <a:r>
              <a:rPr lang="ru-RU" dirty="0" err="1" smtClean="0"/>
              <a:t>бісеру</a:t>
            </a:r>
            <a:r>
              <a:rPr lang="ru-RU" dirty="0" smtClean="0"/>
              <a:t>, </a:t>
            </a:r>
            <a:r>
              <a:rPr lang="ru-RU" dirty="0" err="1"/>
              <a:t>налаштувавши</a:t>
            </a:r>
            <a:r>
              <a:rPr lang="ru-RU" dirty="0"/>
              <a:t> </a:t>
            </a:r>
            <a:r>
              <a:rPr lang="ru-RU" dirty="0" err="1">
                <a:solidFill>
                  <a:srgbClr val="00B050"/>
                </a:solidFill>
              </a:rPr>
              <a:t>безпечний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пошук</a:t>
            </a:r>
            <a:r>
              <a:rPr lang="ru-RU" dirty="0">
                <a:solidFill>
                  <a:srgbClr val="00B050"/>
                </a:solidFill>
              </a:rPr>
              <a:t>.</a:t>
            </a:r>
          </a:p>
          <a:p>
            <a:pPr lvl="0"/>
            <a:r>
              <a:rPr lang="ru-RU" i="1" dirty="0" err="1">
                <a:solidFill>
                  <a:srgbClr val="DAEDEF">
                    <a:lumMod val="50000"/>
                  </a:srgbClr>
                </a:solidFill>
              </a:rPr>
              <a:t>Завдання</a:t>
            </a:r>
            <a:r>
              <a:rPr lang="ru-RU" i="1" dirty="0">
                <a:solidFill>
                  <a:srgbClr val="DAEDEF">
                    <a:lumMod val="50000"/>
                  </a:srgbClr>
                </a:solidFill>
              </a:rPr>
              <a:t> </a:t>
            </a:r>
            <a:r>
              <a:rPr lang="ru-RU" i="1" dirty="0" smtClean="0">
                <a:solidFill>
                  <a:srgbClr val="DAEDEF">
                    <a:lumMod val="50000"/>
                  </a:srgbClr>
                </a:solidFill>
              </a:rPr>
              <a:t>2. </a:t>
            </a:r>
            <a:r>
              <a:rPr lang="ru-RU" i="1" dirty="0">
                <a:solidFill>
                  <a:srgbClr val="DAEDEF">
                    <a:lumMod val="50000"/>
                  </a:srgbClr>
                </a:solidFill>
              </a:rPr>
              <a:t>Сайт про </a:t>
            </a:r>
            <a:r>
              <a:rPr lang="ru-RU" i="1" dirty="0" err="1">
                <a:solidFill>
                  <a:srgbClr val="DAEDEF">
                    <a:lumMod val="50000"/>
                  </a:srgbClr>
                </a:solidFill>
              </a:rPr>
              <a:t>тварин</a:t>
            </a:r>
            <a:r>
              <a:rPr lang="ru-RU" i="1" dirty="0">
                <a:solidFill>
                  <a:srgbClr val="DAEDEF">
                    <a:lumMod val="50000"/>
                  </a:srgbClr>
                </a:solidFill>
              </a:rPr>
              <a:t> </a:t>
            </a:r>
          </a:p>
          <a:p>
            <a:pPr marL="0" lvl="0" indent="0">
              <a:buNone/>
            </a:pPr>
            <a:r>
              <a:rPr lang="ru-RU" i="1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Знайди</a:t>
            </a:r>
            <a:r>
              <a:rPr lang="ru-RU" dirty="0">
                <a:solidFill>
                  <a:srgbClr val="000000"/>
                </a:solidFill>
              </a:rPr>
              <a:t> в </a:t>
            </a:r>
            <a:r>
              <a:rPr lang="ru-RU" dirty="0" err="1">
                <a:solidFill>
                  <a:srgbClr val="000000"/>
                </a:solidFill>
              </a:rPr>
              <a:t>Інтернеті</a:t>
            </a:r>
            <a:r>
              <a:rPr lang="ru-RU" dirty="0">
                <a:solidFill>
                  <a:srgbClr val="000000"/>
                </a:solidFill>
              </a:rPr>
              <a:t> сайт </a:t>
            </a:r>
            <a:r>
              <a:rPr lang="ru-RU" dirty="0" smtClean="0">
                <a:solidFill>
                  <a:srgbClr val="000000"/>
                </a:solidFill>
              </a:rPr>
              <a:t>«</a:t>
            </a:r>
            <a:r>
              <a:rPr lang="ru-RU" b="1" dirty="0" smtClean="0">
                <a:solidFill>
                  <a:srgbClr val="000000"/>
                </a:solidFill>
              </a:rPr>
              <a:t>Все </a:t>
            </a:r>
            <a:r>
              <a:rPr lang="ru-RU" b="1" dirty="0">
                <a:solidFill>
                  <a:srgbClr val="000000"/>
                </a:solidFill>
              </a:rPr>
              <a:t>про </a:t>
            </a:r>
            <a:r>
              <a:rPr lang="ru-RU" b="1" dirty="0" err="1" smtClean="0">
                <a:solidFill>
                  <a:srgbClr val="000000"/>
                </a:solidFill>
              </a:rPr>
              <a:t>тварин</a:t>
            </a:r>
            <a:r>
              <a:rPr lang="ru-RU" b="1" dirty="0" smtClean="0">
                <a:solidFill>
                  <a:srgbClr val="000000"/>
                </a:solidFill>
              </a:rPr>
              <a:t>» </a:t>
            </a:r>
            <a:r>
              <a:rPr lang="ru-RU" dirty="0">
                <a:solidFill>
                  <a:srgbClr val="000000"/>
                </a:solidFill>
              </a:rPr>
              <a:t>та </a:t>
            </a:r>
            <a:r>
              <a:rPr lang="ru-RU" dirty="0" err="1">
                <a:solidFill>
                  <a:srgbClr val="000000"/>
                </a:solidFill>
              </a:rPr>
              <a:t>перевір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чи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можна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довіряти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матеріалам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розміщеним</a:t>
            </a:r>
            <a:r>
              <a:rPr lang="ru-RU" dirty="0">
                <a:solidFill>
                  <a:srgbClr val="000000"/>
                </a:solidFill>
              </a:rPr>
              <a:t> на </a:t>
            </a:r>
            <a:r>
              <a:rPr lang="ru-RU" dirty="0" err="1">
                <a:solidFill>
                  <a:srgbClr val="000000"/>
                </a:solidFill>
              </a:rPr>
              <a:t>ньому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01194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00B050"/>
                </a:solidFill>
              </a:rPr>
              <a:t>Вправа на закріплення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err="1"/>
              <a:t>Безпечна</a:t>
            </a:r>
            <a:r>
              <a:rPr lang="ru-RU" dirty="0"/>
              <a:t> </a:t>
            </a:r>
            <a:r>
              <a:rPr lang="ru-RU" dirty="0" err="1"/>
              <a:t>поведінка</a:t>
            </a:r>
            <a:r>
              <a:rPr lang="ru-RU" dirty="0"/>
              <a:t> в </a:t>
            </a:r>
            <a:r>
              <a:rPr lang="ru-RU" dirty="0" err="1"/>
              <a:t>Інтернеті</a:t>
            </a:r>
            <a:r>
              <a:rPr lang="ru-RU" dirty="0"/>
              <a:t> </a:t>
            </a:r>
          </a:p>
        </p:txBody>
      </p:sp>
      <p:pic>
        <p:nvPicPr>
          <p:cNvPr id="81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264696" cy="442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66059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747469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Не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працюйте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довго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за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комп’ютером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Віртуальний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світ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ніколи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lucida grande"/>
              </a:rPr>
              <a:t>не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замінить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живе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lucida grande"/>
              </a:rPr>
              <a:t>спілкування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, </a:t>
            </a:r>
            <a:r>
              <a:rPr lang="ru-RU" b="1" i="1" dirty="0">
                <a:solidFill>
                  <a:srgbClr val="FF0000"/>
                </a:solidFill>
                <a:latin typeface="lucida grande"/>
              </a:rPr>
              <a:t>спорт, </a:t>
            </a:r>
            <a:r>
              <a:rPr lang="ru-RU" b="1" i="1" dirty="0" smtClean="0">
                <a:solidFill>
                  <a:srgbClr val="FF0000"/>
                </a:solidFill>
                <a:latin typeface="lucida grande"/>
              </a:rPr>
              <a:t>природу.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2936"/>
            <a:ext cx="2965445" cy="354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13145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chemeClr val="accent5">
                    <a:lumMod val="25000"/>
                  </a:schemeClr>
                </a:solidFill>
              </a:rPr>
              <a:t>Домашнє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5">
                    <a:lumMod val="25000"/>
                  </a:schemeClr>
                </a:solidFill>
              </a:rPr>
              <a:t>завдання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</a:rPr>
              <a:t>:</a:t>
            </a:r>
            <a:endParaRPr lang="ru-RU" b="1" i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r>
              <a:rPr lang="uk-UA" sz="2400" dirty="0" smtClean="0"/>
              <a:t>Опрацювати  записи у зошиті.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92896"/>
            <a:ext cx="3397002" cy="359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3985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676" y="380383"/>
            <a:ext cx="5832648" cy="1143000"/>
          </a:xfrm>
        </p:spPr>
        <p:txBody>
          <a:bodyPr/>
          <a:lstStyle/>
          <a:p>
            <a:r>
              <a:rPr kumimoji="0" lang="ru-RU" sz="36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«</a:t>
            </a:r>
            <a:r>
              <a:rPr kumimoji="0" lang="ru-RU" sz="3600" b="1" i="0" u="none" strike="noStrike" kern="1200" cap="none" spc="0" normalizeH="0" baseline="0" noProof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Хто</a:t>
            </a:r>
            <a:r>
              <a:rPr kumimoji="0" lang="ru-RU" sz="36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надіслав</a:t>
            </a:r>
            <a:r>
              <a:rPr kumimoji="0" lang="ru-RU" sz="36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листа»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endParaRPr lang="ru-RU" dirty="0"/>
          </a:p>
        </p:txBody>
      </p:sp>
      <p:pic>
        <p:nvPicPr>
          <p:cNvPr id="5" name="Picture 3" descr="D:\документи\по уроках інформатики\на цифрові ресурси 2016\vopros-krasniii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139541" cy="126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16832"/>
            <a:ext cx="2993107" cy="410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0663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sz="3200" b="1" kern="1200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/>
            </a:r>
            <a:br>
              <a:rPr lang="ru-RU" sz="3200" b="1" kern="1200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</a:br>
            <a:r>
              <a:rPr lang="ru-RU" sz="3200" b="1" kern="1200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Тема уроку:</a:t>
            </a:r>
            <a:br>
              <a:rPr lang="ru-RU" sz="3200" b="1" kern="1200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</a:br>
            <a:r>
              <a:rPr lang="ru-RU" sz="3200" b="1" kern="1200" dirty="0" err="1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Безпечне</a:t>
            </a:r>
            <a:r>
              <a:rPr lang="ru-RU" sz="3200" b="1" kern="1200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користування</a:t>
            </a:r>
            <a:r>
              <a:rPr lang="ru-RU" sz="3200" b="1" kern="120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Інтернетом</a:t>
            </a:r>
            <a:r>
              <a:rPr lang="ru-RU" sz="3200" b="1" kern="120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.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Критичне</a:t>
            </a:r>
            <a:r>
              <a:rPr lang="ru-RU" sz="3200" b="1" kern="120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оцінювання</a:t>
            </a:r>
            <a:r>
              <a:rPr lang="ru-RU" sz="3200" b="1" kern="120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інформації</a:t>
            </a:r>
            <a:r>
              <a:rPr lang="ru-RU" sz="3200" b="1" kern="120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отриманої</a:t>
            </a:r>
            <a:r>
              <a:rPr lang="ru-RU" sz="3200" b="1" kern="120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 з </a:t>
            </a:r>
            <a:r>
              <a:rPr lang="ru-RU" sz="3200" b="1" kern="1200" dirty="0" err="1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>Інтернету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5557"/>
            <a:ext cx="2560719" cy="194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51920" y="249289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solidFill>
                  <a:srgbClr val="5D4B00"/>
                </a:solidFill>
                <a:ea typeface="Times New Roman"/>
              </a:rPr>
              <a:t> </a:t>
            </a:r>
            <a:endParaRPr lang="ru-RU" sz="1600" dirty="0">
              <a:ea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solidFill>
                  <a:srgbClr val="5D4B00"/>
                </a:solidFill>
                <a:ea typeface="Times New Roman"/>
              </a:rPr>
              <a:t>Епіграф до уроку</a:t>
            </a:r>
            <a:endParaRPr lang="ru-RU" sz="1600" dirty="0">
              <a:ea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ea typeface="Times New Roman"/>
              </a:rPr>
              <a:t>Безпека – це життя людини,</a:t>
            </a:r>
            <a:endParaRPr lang="ru-RU" sz="1600" dirty="0">
              <a:ea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uk-UA" i="1" dirty="0">
                <a:solidFill>
                  <a:srgbClr val="000000"/>
                </a:solidFill>
                <a:ea typeface="Times New Roman"/>
              </a:rPr>
              <a:t>Безпека – це наше </a:t>
            </a:r>
            <a:r>
              <a:rPr lang="uk-UA" i="1">
                <a:solidFill>
                  <a:srgbClr val="000000"/>
                </a:solidFill>
                <a:ea typeface="Times New Roman"/>
              </a:rPr>
              <a:t>майбуття</a:t>
            </a:r>
            <a:r>
              <a:rPr lang="uk-UA" i="1" smtClean="0">
                <a:solidFill>
                  <a:srgbClr val="000000"/>
                </a:solidFill>
                <a:ea typeface="Times New Roman"/>
              </a:rPr>
              <a:t>.</a:t>
            </a:r>
            <a:endParaRPr lang="ru-RU" sz="16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2685584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5112568" cy="6264695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000" dirty="0" smtClean="0"/>
              <a:t> 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Завдяки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Всесвітній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глобальній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мережі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можна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мати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доступ до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великої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кількості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інформаційних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ресурсів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Це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відкриває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широкі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можливості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для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навчання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. Але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водночас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Інтернет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містить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багато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матеріалів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які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не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можна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вважати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ані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корисними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ані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достовірними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Слід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навчитися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критично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оцінювати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відомості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їх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правильність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та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актуальність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endParaRPr lang="ru-RU" dirty="0"/>
          </a:p>
        </p:txBody>
      </p:sp>
      <p:pic>
        <p:nvPicPr>
          <p:cNvPr id="5" name="Picture 6" descr="http://webexpertu.ru/image/2014/11/socsetu-pic668-668x444-655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0648"/>
            <a:ext cx="3442746" cy="6192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12316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5256584" cy="4418965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400" dirty="0" err="1" smtClean="0"/>
              <a:t>Зверни</a:t>
            </a:r>
            <a:r>
              <a:rPr lang="ru-RU" sz="2400" dirty="0" smtClean="0"/>
              <a:t> </a:t>
            </a:r>
            <a:r>
              <a:rPr lang="ru-RU" sz="2400" dirty="0" err="1" smtClean="0"/>
              <a:t>увагу</a:t>
            </a:r>
            <a:r>
              <a:rPr lang="ru-RU" sz="2400" dirty="0" smtClean="0"/>
              <a:t> на те, яка </a:t>
            </a:r>
            <a:r>
              <a:rPr lang="ru-RU" sz="2400" dirty="0" err="1" smtClean="0"/>
              <a:t>організація</a:t>
            </a:r>
            <a:r>
              <a:rPr lang="ru-RU" sz="2400" dirty="0" smtClean="0"/>
              <a:t> створила сайт, яка мета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створення</a:t>
            </a:r>
            <a:r>
              <a:rPr lang="ru-RU" sz="24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400" dirty="0" err="1" smtClean="0"/>
              <a:t>Що</a:t>
            </a:r>
            <a:r>
              <a:rPr lang="ru-RU" sz="2400" dirty="0" smtClean="0"/>
              <a:t> подано на </a:t>
            </a:r>
            <a:r>
              <a:rPr lang="ru-RU" sz="2400" dirty="0" err="1" smtClean="0"/>
              <a:t>сайті</a:t>
            </a:r>
            <a:r>
              <a:rPr lang="ru-RU" sz="2400" dirty="0" smtClean="0"/>
              <a:t> — </a:t>
            </a:r>
            <a:r>
              <a:rPr lang="ru-RU" sz="2400" dirty="0" err="1" smtClean="0"/>
              <a:t>об'єктивні</a:t>
            </a:r>
            <a:r>
              <a:rPr lang="ru-RU" sz="2400" dirty="0" smtClean="0"/>
              <a:t> </a:t>
            </a:r>
            <a:r>
              <a:rPr lang="ru-RU" sz="2400" dirty="0" err="1" smtClean="0"/>
              <a:t>факти</a:t>
            </a:r>
            <a:r>
              <a:rPr lang="ru-RU" sz="2400" dirty="0" smtClean="0"/>
              <a:t> </a:t>
            </a:r>
            <a:r>
              <a:rPr lang="ru-RU" sz="2400" dirty="0" err="1" smtClean="0"/>
              <a:t>чи</a:t>
            </a:r>
            <a:r>
              <a:rPr lang="ru-RU" sz="2400" dirty="0" smtClean="0"/>
              <a:t> </a:t>
            </a:r>
            <a:r>
              <a:rPr lang="ru-RU" sz="2400" dirty="0" err="1" smtClean="0"/>
              <a:t>особиста</a:t>
            </a:r>
            <a:r>
              <a:rPr lang="ru-RU" sz="2400" dirty="0" smtClean="0"/>
              <a:t> думка автора? </a:t>
            </a:r>
          </a:p>
          <a:p>
            <a:pPr algn="just">
              <a:lnSpc>
                <a:spcPct val="150000"/>
              </a:lnSpc>
            </a:pPr>
            <a:r>
              <a:rPr lang="ru-RU" sz="2400" dirty="0" err="1" smtClean="0"/>
              <a:t>Чи</a:t>
            </a:r>
            <a:r>
              <a:rPr lang="ru-RU" sz="2400" dirty="0" smtClean="0"/>
              <a:t> </a:t>
            </a:r>
            <a:r>
              <a:rPr lang="ru-RU" sz="2400" dirty="0" err="1" smtClean="0"/>
              <a:t>мають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власники</a:t>
            </a:r>
            <a:r>
              <a:rPr lang="ru-RU" sz="2400" dirty="0" smtClean="0"/>
              <a:t> сайту </a:t>
            </a:r>
            <a:r>
              <a:rPr lang="ru-RU" sz="2400" dirty="0" err="1" smtClean="0"/>
              <a:t>ліцензії</a:t>
            </a:r>
            <a:r>
              <a:rPr lang="ru-RU" sz="2400" dirty="0" smtClean="0"/>
              <a:t>, </a:t>
            </a:r>
            <a:r>
              <a:rPr lang="ru-RU" sz="2400" dirty="0" err="1" smtClean="0"/>
              <a:t>відповідно</a:t>
            </a:r>
            <a:r>
              <a:rPr lang="ru-RU" sz="2400" dirty="0" smtClean="0"/>
              <a:t> до </a:t>
            </a:r>
            <a:r>
              <a:rPr lang="ru-RU" sz="2400" dirty="0" err="1" smtClean="0"/>
              <a:t>яких</a:t>
            </a:r>
            <a:r>
              <a:rPr lang="ru-RU" sz="2400" dirty="0" smtClean="0"/>
              <a:t> сайт </a:t>
            </a:r>
            <a:r>
              <a:rPr lang="ru-RU" sz="2400" dirty="0" err="1" smtClean="0"/>
              <a:t>може</a:t>
            </a:r>
            <a:r>
              <a:rPr lang="ru-RU" sz="2400" dirty="0" smtClean="0"/>
              <a:t> </a:t>
            </a:r>
            <a:r>
              <a:rPr lang="ru-RU" sz="2400" dirty="0" err="1" smtClean="0"/>
              <a:t>висвітлювати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дане</a:t>
            </a:r>
            <a:r>
              <a:rPr lang="ru-RU" sz="2400" dirty="0" smtClean="0"/>
              <a:t> </a:t>
            </a:r>
            <a:r>
              <a:rPr lang="ru-RU" sz="2400" dirty="0" err="1" smtClean="0"/>
              <a:t>питання</a:t>
            </a:r>
            <a:r>
              <a:rPr lang="ru-RU" sz="2400" dirty="0" smtClean="0"/>
              <a:t>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7848872" cy="8237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Авторитетність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джерел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та </a:t>
            </a:r>
            <a:r>
              <a:rPr lang="ru-RU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авторів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232990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1841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069" y="1889010"/>
            <a:ext cx="4896544" cy="453650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400" dirty="0" err="1" smtClean="0"/>
              <a:t>З'ясуй</a:t>
            </a:r>
            <a:r>
              <a:rPr lang="ru-RU" sz="2400" dirty="0" smtClean="0"/>
              <a:t>,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 smtClean="0"/>
              <a:t>яких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джерел</a:t>
            </a:r>
            <a:r>
              <a:rPr lang="ru-RU" sz="2400" dirty="0" smtClean="0"/>
              <a:t> автор сайту </a:t>
            </a:r>
            <a:r>
              <a:rPr lang="ru-RU" sz="2400" dirty="0" err="1" smtClean="0"/>
              <a:t>отримує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відомості</a:t>
            </a:r>
            <a:r>
              <a:rPr lang="ru-RU" sz="24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400" dirty="0" err="1" smtClean="0"/>
              <a:t>Зверни</a:t>
            </a:r>
            <a:r>
              <a:rPr lang="ru-RU" sz="2400" dirty="0" smtClean="0"/>
              <a:t> </a:t>
            </a:r>
            <a:r>
              <a:rPr lang="ru-RU" sz="2400" dirty="0" err="1" smtClean="0"/>
              <a:t>увагу</a:t>
            </a:r>
            <a:r>
              <a:rPr lang="ru-RU" sz="2400" dirty="0" smtClean="0"/>
              <a:t> на </a:t>
            </a:r>
            <a:r>
              <a:rPr lang="ru-RU" sz="2400" dirty="0" err="1" smtClean="0"/>
              <a:t>наявність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відсутність</a:t>
            </a:r>
            <a:r>
              <a:rPr lang="ru-RU" sz="2400" dirty="0" smtClean="0"/>
              <a:t> списку </a:t>
            </a:r>
            <a:r>
              <a:rPr lang="ru-RU" sz="2400" dirty="0" err="1" smtClean="0"/>
              <a:t>першоджерел</a:t>
            </a:r>
            <a:r>
              <a:rPr lang="ru-RU" sz="2400" dirty="0" smtClean="0"/>
              <a:t> і </a:t>
            </a:r>
            <a:r>
              <a:rPr lang="ru-RU" sz="2400" dirty="0" err="1" smtClean="0"/>
              <a:t>посилань</a:t>
            </a:r>
            <a:r>
              <a:rPr lang="ru-RU" sz="2400" dirty="0" smtClean="0"/>
              <a:t> на </a:t>
            </a:r>
            <a:r>
              <a:rPr lang="ru-RU" sz="2400" dirty="0" err="1" smtClean="0"/>
              <a:t>інші</a:t>
            </a:r>
            <a:r>
              <a:rPr lang="ru-RU" sz="2400" dirty="0" smtClean="0"/>
              <a:t> </a:t>
            </a:r>
            <a:r>
              <a:rPr lang="ru-RU" sz="2800" dirty="0" err="1" smtClean="0"/>
              <a:t>сайти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Точність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даних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і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фактів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16832"/>
            <a:ext cx="3400876" cy="2695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231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4392488" cy="525658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000" dirty="0" err="1" smtClean="0"/>
              <a:t>Більшу</a:t>
            </a:r>
            <a:r>
              <a:rPr lang="ru-RU" sz="2000" dirty="0" smtClean="0"/>
              <a:t> </a:t>
            </a:r>
            <a:r>
              <a:rPr lang="ru-RU" sz="2000" dirty="0" err="1" smtClean="0"/>
              <a:t>довіру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викликає</a:t>
            </a:r>
            <a:r>
              <a:rPr lang="ru-RU" sz="2000" dirty="0" smtClean="0"/>
              <a:t> </a:t>
            </a:r>
            <a:r>
              <a:rPr lang="ru-RU" sz="2000" dirty="0" err="1" smtClean="0"/>
              <a:t>неупереджений</a:t>
            </a:r>
            <a:r>
              <a:rPr lang="ru-RU" sz="2000" dirty="0" smtClean="0"/>
              <a:t> сайт. </a:t>
            </a:r>
            <a:r>
              <a:rPr lang="ru-RU" sz="2000" dirty="0" err="1" smtClean="0"/>
              <a:t>Зазвичай</a:t>
            </a:r>
            <a:r>
              <a:rPr lang="ru-RU" sz="2000" dirty="0" smtClean="0"/>
              <a:t> </a:t>
            </a:r>
            <a:r>
              <a:rPr lang="ru-RU" sz="2000" dirty="0" err="1" smtClean="0"/>
              <a:t>автори</a:t>
            </a:r>
            <a:r>
              <a:rPr lang="ru-RU" sz="2000" dirty="0" smtClean="0"/>
              <a:t> таких </a:t>
            </a:r>
            <a:r>
              <a:rPr lang="ru-RU" sz="2000" dirty="0" err="1" smtClean="0"/>
              <a:t>сайтів</a:t>
            </a:r>
            <a:r>
              <a:rPr lang="ru-RU" sz="2000" dirty="0" smtClean="0"/>
              <a:t> </a:t>
            </a:r>
            <a:r>
              <a:rPr lang="ru-RU" sz="2000" dirty="0" err="1" smtClean="0"/>
              <a:t>відтворюють</a:t>
            </a:r>
            <a:r>
              <a:rPr lang="ru-RU" sz="2000" dirty="0" smtClean="0"/>
              <a:t> </a:t>
            </a:r>
            <a:r>
              <a:rPr lang="ru-RU" sz="2000" dirty="0" err="1" smtClean="0"/>
              <a:t>різні</a:t>
            </a:r>
            <a:r>
              <a:rPr lang="ru-RU" sz="2000" dirty="0" smtClean="0"/>
              <a:t> погляди на </a:t>
            </a:r>
            <a:r>
              <a:rPr lang="ru-RU" sz="2000" dirty="0" err="1" smtClean="0"/>
              <a:t>одне</a:t>
            </a:r>
            <a:r>
              <a:rPr lang="ru-RU" sz="2000" dirty="0" smtClean="0"/>
              <a:t> й те </a:t>
            </a:r>
            <a:r>
              <a:rPr lang="ru-RU" sz="2000" dirty="0" err="1" smtClean="0"/>
              <a:t>саме</a:t>
            </a:r>
            <a:r>
              <a:rPr lang="ru-RU" sz="2000" dirty="0" smtClean="0"/>
              <a:t> </a:t>
            </a:r>
            <a:r>
              <a:rPr lang="ru-RU" sz="2000" dirty="0" err="1" smtClean="0"/>
              <a:t>питання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або</a:t>
            </a:r>
            <a:r>
              <a:rPr lang="ru-RU" sz="2000" dirty="0" smtClean="0"/>
              <a:t> </a:t>
            </a:r>
            <a:r>
              <a:rPr lang="ru-RU" sz="2000" dirty="0" err="1" smtClean="0"/>
              <a:t>взагалі</a:t>
            </a:r>
            <a:r>
              <a:rPr lang="ru-RU" sz="2000" dirty="0" smtClean="0"/>
              <a:t> </a:t>
            </a:r>
            <a:r>
              <a:rPr lang="ru-RU" sz="2000" dirty="0" err="1" smtClean="0"/>
              <a:t>утримуються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висновків</a:t>
            </a:r>
            <a:r>
              <a:rPr lang="ru-RU" sz="2000" dirty="0" smtClean="0"/>
              <a:t> і </a:t>
            </a:r>
            <a:r>
              <a:rPr lang="ru-RU" sz="2000" dirty="0" err="1" smtClean="0"/>
              <a:t>коментарів</a:t>
            </a:r>
            <a:r>
              <a:rPr lang="ru-RU" sz="2000" dirty="0" smtClean="0"/>
              <a:t>, </a:t>
            </a:r>
            <a:r>
              <a:rPr lang="ru-RU" sz="2000" dirty="0" err="1" smtClean="0"/>
              <a:t>подаючи</a:t>
            </a:r>
            <a:r>
              <a:rPr lang="ru-RU" sz="2000" dirty="0" smtClean="0"/>
              <a:t> </a:t>
            </a:r>
            <a:r>
              <a:rPr lang="ru-RU" sz="2000" dirty="0" err="1" smtClean="0"/>
              <a:t>лише</a:t>
            </a:r>
            <a:r>
              <a:rPr lang="ru-RU" sz="2000" dirty="0" smtClean="0"/>
              <a:t> </a:t>
            </a:r>
            <a:r>
              <a:rPr lang="ru-RU" sz="2000" dirty="0" err="1" smtClean="0"/>
              <a:t>факти</a:t>
            </a:r>
            <a:r>
              <a:rPr lang="ru-RU" sz="2000" dirty="0" smtClean="0"/>
              <a:t>. Для </a:t>
            </a:r>
            <a:r>
              <a:rPr lang="ru-RU" sz="2000" dirty="0" err="1" smtClean="0"/>
              <a:t>цього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перевір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відомості</a:t>
            </a:r>
            <a:r>
              <a:rPr lang="ru-RU" sz="2000" dirty="0" smtClean="0"/>
              <a:t>, </a:t>
            </a:r>
            <a:r>
              <a:rPr lang="ru-RU" sz="2000" dirty="0" err="1" smtClean="0"/>
              <a:t>подані</a:t>
            </a:r>
            <a:r>
              <a:rPr lang="ru-RU" sz="2000" dirty="0" smtClean="0"/>
              <a:t> на </a:t>
            </a:r>
            <a:r>
              <a:rPr lang="ru-RU" sz="2000" dirty="0" err="1" smtClean="0"/>
              <a:t>сайті</a:t>
            </a:r>
            <a:r>
              <a:rPr lang="ru-RU" sz="2000" dirty="0" smtClean="0"/>
              <a:t>, за </a:t>
            </a:r>
            <a:r>
              <a:rPr lang="ru-RU" sz="2000" dirty="0" err="1" smtClean="0"/>
              <a:t>допомогою</a:t>
            </a:r>
            <a:r>
              <a:rPr lang="ru-RU" sz="2000" dirty="0" smtClean="0"/>
              <a:t> </a:t>
            </a:r>
            <a:r>
              <a:rPr lang="ru-RU" sz="2000" dirty="0" err="1" smtClean="0"/>
              <a:t>інших</a:t>
            </a:r>
            <a:r>
              <a:rPr lang="ru-RU" sz="2000" dirty="0" smtClean="0"/>
              <a:t> </a:t>
            </a:r>
            <a:r>
              <a:rPr lang="ru-RU" sz="2000" dirty="0" err="1" smtClean="0"/>
              <a:t>джерел</a:t>
            </a:r>
            <a:r>
              <a:rPr lang="ru-RU" sz="2000" dirty="0" smtClean="0"/>
              <a:t> (</a:t>
            </a:r>
            <a:r>
              <a:rPr lang="ru-RU" sz="2000" dirty="0" err="1" smtClean="0"/>
              <a:t>книжок</a:t>
            </a:r>
            <a:r>
              <a:rPr lang="ru-RU" sz="2000" dirty="0" smtClean="0"/>
              <a:t>, </a:t>
            </a:r>
            <a:r>
              <a:rPr lang="ru-RU" sz="2000" dirty="0" err="1" smtClean="0"/>
              <a:t>журналів</a:t>
            </a:r>
            <a:r>
              <a:rPr lang="ru-RU" sz="2000" dirty="0" smtClean="0"/>
              <a:t> </a:t>
            </a:r>
            <a:r>
              <a:rPr lang="ru-RU" sz="2000" dirty="0" err="1" smtClean="0"/>
              <a:t>тощо</a:t>
            </a:r>
            <a:r>
              <a:rPr lang="ru-RU" sz="2000" dirty="0" smtClean="0"/>
              <a:t>).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Об'єктивність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подання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даних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383096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5371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4608512" cy="511256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400" dirty="0" err="1" smtClean="0"/>
              <a:t>Зверни</a:t>
            </a:r>
            <a:r>
              <a:rPr lang="ru-RU" sz="2400" dirty="0" smtClean="0"/>
              <a:t> </a:t>
            </a:r>
            <a:r>
              <a:rPr lang="ru-RU" sz="2400" dirty="0" err="1" smtClean="0"/>
              <a:t>увагу</a:t>
            </a:r>
            <a:r>
              <a:rPr lang="ru-RU" sz="2400" dirty="0" smtClean="0"/>
              <a:t> на те, як часто </a:t>
            </a:r>
            <a:r>
              <a:rPr lang="ru-RU" sz="2400" dirty="0" err="1" smtClean="0"/>
              <a:t>оновлюються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матеріали</a:t>
            </a:r>
            <a:r>
              <a:rPr lang="ru-RU" sz="2400" dirty="0" smtClean="0"/>
              <a:t> на </a:t>
            </a:r>
            <a:r>
              <a:rPr lang="ru-RU" sz="2400" dirty="0" err="1" smtClean="0"/>
              <a:t>сайті</a:t>
            </a:r>
            <a:r>
              <a:rPr lang="ru-RU" sz="2400" dirty="0" smtClean="0"/>
              <a:t>. </a:t>
            </a:r>
            <a:r>
              <a:rPr lang="ru-RU" sz="2400" dirty="0" err="1" smtClean="0"/>
              <a:t>Саме</a:t>
            </a:r>
            <a:r>
              <a:rPr lang="ru-RU" sz="2400" dirty="0" smtClean="0"/>
              <a:t> за </a:t>
            </a:r>
            <a:r>
              <a:rPr lang="ru-RU" sz="2400" dirty="0" err="1" smtClean="0"/>
              <a:t>цим</a:t>
            </a:r>
            <a:r>
              <a:rPr lang="ru-RU" sz="2400" dirty="0" smtClean="0"/>
              <a:t> </a:t>
            </a:r>
            <a:r>
              <a:rPr lang="ru-RU" sz="2400" dirty="0" err="1" smtClean="0"/>
              <a:t>показником</a:t>
            </a:r>
            <a:r>
              <a:rPr lang="ru-RU" sz="2400" dirty="0" smtClean="0"/>
              <a:t> </a:t>
            </a:r>
            <a:r>
              <a:rPr lang="ru-RU" sz="2400" dirty="0" err="1" smtClean="0"/>
              <a:t>визначається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їх</a:t>
            </a:r>
            <a:r>
              <a:rPr lang="ru-RU" sz="2400" dirty="0" smtClean="0"/>
              <a:t> </a:t>
            </a:r>
            <a:r>
              <a:rPr lang="ru-RU" sz="2400" dirty="0" err="1" smtClean="0"/>
              <a:t>актуальність</a:t>
            </a:r>
            <a:r>
              <a:rPr lang="ru-RU" sz="2400" dirty="0" smtClean="0"/>
              <a:t>. </a:t>
            </a:r>
            <a:r>
              <a:rPr lang="ru-RU" sz="2400" dirty="0" err="1" smtClean="0"/>
              <a:t>Буває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події</a:t>
            </a:r>
            <a:r>
              <a:rPr lang="ru-RU" sz="2400" dirty="0" smtClean="0"/>
              <a:t>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видають</a:t>
            </a:r>
            <a:r>
              <a:rPr lang="ru-RU" sz="2400" dirty="0" smtClean="0"/>
              <a:t> за </a:t>
            </a:r>
            <a:r>
              <a:rPr lang="ru-RU" sz="2400" dirty="0" err="1" smtClean="0"/>
              <a:t>майбутні</a:t>
            </a:r>
            <a:r>
              <a:rPr lang="ru-RU" sz="2400" dirty="0" smtClean="0"/>
              <a:t>, уже </a:t>
            </a:r>
            <a:r>
              <a:rPr lang="ru-RU" sz="2400" dirty="0" err="1" smtClean="0"/>
              <a:t>відбулися</a:t>
            </a:r>
            <a:r>
              <a:rPr lang="ru-RU" sz="2400" dirty="0" smtClean="0"/>
              <a:t>. </a:t>
            </a:r>
            <a:r>
              <a:rPr lang="ru-RU" sz="2400" dirty="0" err="1" smtClean="0"/>
              <a:t>Крім</a:t>
            </a:r>
            <a:r>
              <a:rPr lang="ru-RU" sz="2400" dirty="0" smtClean="0"/>
              <a:t> того, </a:t>
            </a:r>
            <a:r>
              <a:rPr lang="ru-RU" sz="2400" dirty="0" err="1" smtClean="0"/>
              <a:t>важливо</a:t>
            </a:r>
            <a:r>
              <a:rPr lang="ru-RU" sz="2400" dirty="0" smtClean="0"/>
              <a:t> знати, коли створено сайт. 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Актуальність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даних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8840"/>
            <a:ext cx="329394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007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безопасность в сети интернет для 5-6 классов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безопасность в сети интернет для 5-6 классов</Template>
  <TotalTime>1262</TotalTime>
  <Words>487</Words>
  <Application>Microsoft Office PowerPoint</Application>
  <PresentationFormat>Экран (4:3)</PresentationFormat>
  <Paragraphs>59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презентация безопасность в сети интернет для 5-6 классов</vt:lpstr>
      <vt:lpstr>Презентация PowerPoint</vt:lpstr>
      <vt:lpstr>Домашнє завдання</vt:lpstr>
      <vt:lpstr>«Хто надіслав листа»</vt:lpstr>
      <vt:lpstr> Тема уроку: Безпечне користування Інтернетом. Критичне оцінювання інформації отриманої з Інтернету</vt:lpstr>
      <vt:lpstr>Презентация PowerPoint</vt:lpstr>
      <vt:lpstr>Презентация PowerPoint</vt:lpstr>
      <vt:lpstr>Точність даних і фактів </vt:lpstr>
      <vt:lpstr>Об'єктивність подання даних</vt:lpstr>
      <vt:lpstr>Актуальність даних</vt:lpstr>
      <vt:lpstr>Як користуватися безпечним пошуком у пошуковій системі? </vt:lpstr>
      <vt:lpstr>Презентация PowerPoint</vt:lpstr>
      <vt:lpstr>Безпечне користування Інтернетом</vt:lpstr>
      <vt:lpstr>Завжди запитуй батьків про незнайоме в Інтернеті.  Вони розкажуть тобі, що безпечно, а що ні! </vt:lpstr>
      <vt:lpstr>Презентация PowerPoint</vt:lpstr>
      <vt:lpstr>Не відкривай     невідомі тобі або надіслані незнайомцями файли з Інтернету</vt:lpstr>
      <vt:lpstr>Презентация PowerPoint</vt:lpstr>
      <vt:lpstr>Презентация PowerPoint</vt:lpstr>
      <vt:lpstr>Фізкультхвилинка</vt:lpstr>
      <vt:lpstr>Презентация PowerPoint</vt:lpstr>
      <vt:lpstr>Практичне завдання</vt:lpstr>
      <vt:lpstr>Вправа на закріплення</vt:lpstr>
      <vt:lpstr>Презентация PowerPoint</vt:lpstr>
      <vt:lpstr>Домашнє завдання: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ВАЗЕЕВА СВЕТЛАНА</dc:creator>
  <cp:lastModifiedBy>Админ</cp:lastModifiedBy>
  <cp:revision>49</cp:revision>
  <dcterms:created xsi:type="dcterms:W3CDTF">2014-10-27T12:45:48Z</dcterms:created>
  <dcterms:modified xsi:type="dcterms:W3CDTF">2018-01-10T18:46:05Z</dcterms:modified>
</cp:coreProperties>
</file>